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xml" ContentType="application/vnd.openxmlformats-officedocument.presentationml.tags+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4.xml" ContentType="application/vnd.openxmlformats-officedocument.presentationml.tags+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5.xml" ContentType="application/vnd.openxmlformats-officedocument.presentationml.tags+xml"/>
  <Override PartName="/ppt/notesSlides/notesSlide1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7.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8.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9.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0.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1.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2.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6.xml" ContentType="application/vnd.openxmlformats-officedocument.presentationml.tags+xml"/>
  <Override PartName="/ppt/notesSlides/notesSlide27.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30.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31.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32.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33.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34.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35.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36.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37.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38.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39.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40.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41.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42.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43.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44.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7.xml" ContentType="application/vnd.openxmlformats-officedocument.presentationml.tags+xml"/>
  <Override PartName="/ppt/notesSlides/notesSlide51.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52.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53.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54.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55.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56.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57.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8.xml" ContentType="application/vnd.openxmlformats-officedocument.presentationml.tags+xml"/>
  <Override PartName="/ppt/notesSlides/notesSlide60.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tags/tag9.xml" ContentType="application/vnd.openxmlformats-officedocument.presentationml.tags+xml"/>
  <Override PartName="/ppt/notesSlides/notesSlide61.xml" ContentType="application/vnd.openxmlformats-officedocument.presentationml.notesSlide+xml"/>
  <Override PartName="/ppt/tags/tag10.xml" ContentType="application/vnd.openxmlformats-officedocument.presentationml.tags+xml"/>
  <Override PartName="/ppt/notesSlides/notesSlide62.xml" ContentType="application/vnd.openxmlformats-officedocument.presentationml.notesSlide+xml"/>
  <Override PartName="/ppt/tags/tag11.xml" ContentType="application/vnd.openxmlformats-officedocument.presentationml.tags+xml"/>
  <Override PartName="/ppt/notesSlides/notesSlide63.xml" ContentType="application/vnd.openxmlformats-officedocument.presentationml.notesSlide+xml"/>
  <Override PartName="/ppt/tags/tag12.xml" ContentType="application/vnd.openxmlformats-officedocument.presentationml.tags+xml"/>
  <Override PartName="/ppt/notesSlides/notesSlide64.xml" ContentType="application/vnd.openxmlformats-officedocument.presentationml.notesSlide+xml"/>
  <Override PartName="/ppt/tags/tag13.xml" ContentType="application/vnd.openxmlformats-officedocument.presentationml.tags+xml"/>
  <Override PartName="/ppt/notesSlides/notesSlide65.xml" ContentType="application/vnd.openxmlformats-officedocument.presentationml.notesSlide+xml"/>
  <Override PartName="/ppt/tags/tag14.xml" ContentType="application/vnd.openxmlformats-officedocument.presentationml.tags+xml"/>
  <Override PartName="/ppt/notesSlides/notesSlide66.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tags/tag15.xml" ContentType="application/vnd.openxmlformats-officedocument.presentationml.tags+xml"/>
  <Override PartName="/ppt/notesSlides/notesSlide67.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tags/tag16.xml" ContentType="application/vnd.openxmlformats-officedocument.presentationml.tags+xml"/>
  <Override PartName="/ppt/notesSlides/notesSlide68.xml" ContentType="application/vnd.openxmlformats-officedocument.presentationml.notesSlide+xml"/>
  <Override PartName="/ppt/tags/tag17.xml" ContentType="application/vnd.openxmlformats-officedocument.presentationml.tags+xml"/>
  <Override PartName="/ppt/notesSlides/notesSlide69.xml" ContentType="application/vnd.openxmlformats-officedocument.presentationml.notesSlide+xml"/>
  <Override PartName="/ppt/tags/tag18.xml" ContentType="application/vnd.openxmlformats-officedocument.presentationml.tags+xml"/>
  <Override PartName="/ppt/notesSlides/notesSlide70.xml" ContentType="application/vnd.openxmlformats-officedocument.presentationml.notesSlide+xml"/>
  <Override PartName="/ppt/tags/tag19.xml" ContentType="application/vnd.openxmlformats-officedocument.presentationml.tags+xml"/>
  <Override PartName="/ppt/notesSlides/notesSlide71.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notesSlides/notesSlide72.xml" ContentType="application/vnd.openxmlformats-officedocument.presentationml.notesSlide+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notesSlides/notesSlide73.xml" ContentType="application/vnd.openxmlformats-officedocument.presentationml.notesSlide+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notesSlides/notesSlide74.xml" ContentType="application/vnd.openxmlformats-officedocument.presentationml.notesSlide+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notesSlides/notesSlide75.xml" ContentType="application/vnd.openxmlformats-officedocument.presentationml.notesSlide+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notesSlides/notesSlide76.xml" ContentType="application/vnd.openxmlformats-officedocument.presentationml.notesSlide+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notesSlides/notesSlide77.xml" ContentType="application/vnd.openxmlformats-officedocument.presentationml.notesSlide+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notesSlides/notesSlide78.xml" ContentType="application/vnd.openxmlformats-officedocument.presentationml.notesSlide+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notesSlides/notesSlide79.xml" ContentType="application/vnd.openxmlformats-officedocument.presentationml.notesSlide+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notesSlides/notesSlide80.xml" ContentType="application/vnd.openxmlformats-officedocument.presentationml.notesSlide+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notesSlides/notesSlide81.xml" ContentType="application/vnd.openxmlformats-officedocument.presentationml.notesSlide+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notesSlides/notesSlide82.xml" ContentType="application/vnd.openxmlformats-officedocument.presentationml.notesSlide+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notesSlides/notesSlide83.xml" ContentType="application/vnd.openxmlformats-officedocument.presentationml.notesSlide+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tags/tag20.xml" ContentType="application/vnd.openxmlformats-officedocument.presentationml.tags+xml"/>
  <Override PartName="/ppt/notesSlides/notesSlide84.xml" ContentType="application/vnd.openxmlformats-officedocument.presentationml.notesSlide+xml"/>
  <Override PartName="/ppt/tags/tag21.xml" ContentType="application/vnd.openxmlformats-officedocument.presentationml.tags+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tags/tag22.xml" ContentType="application/vnd.openxmlformats-officedocument.presentationml.tags+xml"/>
  <Override PartName="/ppt/notesSlides/notesSlide91.xml" ContentType="application/vnd.openxmlformats-officedocument.presentationml.notesSlide+xml"/>
  <Override PartName="/ppt/tags/tag23.xml" ContentType="application/vnd.openxmlformats-officedocument.presentationml.tags+xml"/>
  <Override PartName="/ppt/notesSlides/notesSlide92.xml" ContentType="application/vnd.openxmlformats-officedocument.presentationml.notesSlide+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tags/tag24.xml" ContentType="application/vnd.openxmlformats-officedocument.presentationml.tags+xml"/>
  <Override PartName="/ppt/notesSlides/notesSlide93.xml" ContentType="application/vnd.openxmlformats-officedocument.presentationml.notesSlide+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tags/tag25.xml" ContentType="application/vnd.openxmlformats-officedocument.presentationml.tags+xml"/>
  <Override PartName="/ppt/notesSlides/notesSlide94.xml" ContentType="application/vnd.openxmlformats-officedocument.presentationml.notesSlide+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tags/tag26.xml" ContentType="application/vnd.openxmlformats-officedocument.presentationml.tags+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notesSlides/notesSlide97.xml" ContentType="application/vnd.openxmlformats-officedocument.presentationml.notesSlide+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notesSlides/notesSlide98.xml" ContentType="application/vnd.openxmlformats-officedocument.presentationml.notesSlide+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tags/tag27.xml" ContentType="application/vnd.openxmlformats-officedocument.presentationml.tags+xml"/>
  <Override PartName="/ppt/notesSlides/notesSlide99.xml" ContentType="application/vnd.openxmlformats-officedocument.presentationml.notesSlide+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notesSlides/notesSlide100.xml" ContentType="application/vnd.openxmlformats-officedocument.presentationml.notesSlide+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notesSlides/notesSlide101.xml" ContentType="application/vnd.openxmlformats-officedocument.presentationml.notesSlide+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notesSlides/notesSlide102.xml" ContentType="application/vnd.openxmlformats-officedocument.presentationml.notesSlide+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tags/tag28.xml" ContentType="application/vnd.openxmlformats-officedocument.presentationml.tags+xml"/>
  <Override PartName="/ppt/notesSlides/notesSlide103.xml" ContentType="application/vnd.openxmlformats-officedocument.presentationml.notesSlide+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notesSlides/notesSlide104.xml" ContentType="application/vnd.openxmlformats-officedocument.presentationml.notesSlide+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notesSlides/notesSlide105.xml" ContentType="application/vnd.openxmlformats-officedocument.presentationml.notesSlide+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notesSlides/notesSlide106.xml" ContentType="application/vnd.openxmlformats-officedocument.presentationml.notesSlide+xml"/>
  <Override PartName="/ppt/diagrams/data76.xml" ContentType="application/vnd.openxmlformats-officedocument.drawingml.diagramData+xml"/>
  <Override PartName="/ppt/diagrams/layout76.xml" ContentType="application/vnd.openxmlformats-officedocument.drawingml.diagramLayout+xml"/>
  <Override PartName="/ppt/diagrams/quickStyle76.xml" ContentType="application/vnd.openxmlformats-officedocument.drawingml.diagramStyle+xml"/>
  <Override PartName="/ppt/diagrams/colors76.xml" ContentType="application/vnd.openxmlformats-officedocument.drawingml.diagramColors+xml"/>
  <Override PartName="/ppt/diagrams/drawing76.xml" ContentType="application/vnd.ms-office.drawingml.diagramDrawing+xml"/>
  <Override PartName="/ppt/notesSlides/notesSlide107.xml" ContentType="application/vnd.openxmlformats-officedocument.presentationml.notesSlide+xml"/>
  <Override PartName="/ppt/diagrams/data77.xml" ContentType="application/vnd.openxmlformats-officedocument.drawingml.diagramData+xml"/>
  <Override PartName="/ppt/diagrams/layout77.xml" ContentType="application/vnd.openxmlformats-officedocument.drawingml.diagramLayout+xml"/>
  <Override PartName="/ppt/diagrams/quickStyle77.xml" ContentType="application/vnd.openxmlformats-officedocument.drawingml.diagramStyle+xml"/>
  <Override PartName="/ppt/diagrams/colors77.xml" ContentType="application/vnd.openxmlformats-officedocument.drawingml.diagramColors+xml"/>
  <Override PartName="/ppt/diagrams/drawing77.xml" ContentType="application/vnd.ms-office.drawingml.diagramDrawing+xml"/>
  <Override PartName="/ppt/notesSlides/notesSlide108.xml" ContentType="application/vnd.openxmlformats-officedocument.presentationml.notesSlide+xml"/>
  <Override PartName="/ppt/diagrams/data78.xml" ContentType="application/vnd.openxmlformats-officedocument.drawingml.diagramData+xml"/>
  <Override PartName="/ppt/diagrams/layout78.xml" ContentType="application/vnd.openxmlformats-officedocument.drawingml.diagramLayout+xml"/>
  <Override PartName="/ppt/diagrams/quickStyle78.xml" ContentType="application/vnd.openxmlformats-officedocument.drawingml.diagramStyle+xml"/>
  <Override PartName="/ppt/diagrams/colors78.xml" ContentType="application/vnd.openxmlformats-officedocument.drawingml.diagramColors+xml"/>
  <Override PartName="/ppt/diagrams/drawing78.xml" ContentType="application/vnd.ms-office.drawingml.diagramDrawing+xml"/>
  <Override PartName="/ppt/notesSlides/notesSlide109.xml" ContentType="application/vnd.openxmlformats-officedocument.presentationml.notesSlide+xml"/>
  <Override PartName="/ppt/diagrams/data79.xml" ContentType="application/vnd.openxmlformats-officedocument.drawingml.diagramData+xml"/>
  <Override PartName="/ppt/diagrams/layout79.xml" ContentType="application/vnd.openxmlformats-officedocument.drawingml.diagramLayout+xml"/>
  <Override PartName="/ppt/diagrams/quickStyle79.xml" ContentType="application/vnd.openxmlformats-officedocument.drawingml.diagramStyle+xml"/>
  <Override PartName="/ppt/diagrams/colors79.xml" ContentType="application/vnd.openxmlformats-officedocument.drawingml.diagramColors+xml"/>
  <Override PartName="/ppt/diagrams/drawing79.xml" ContentType="application/vnd.ms-office.drawingml.diagramDrawing+xml"/>
  <Override PartName="/ppt/notesSlides/notesSlide110.xml" ContentType="application/vnd.openxmlformats-officedocument.presentationml.notesSlide+xml"/>
  <Override PartName="/ppt/diagrams/data80.xml" ContentType="application/vnd.openxmlformats-officedocument.drawingml.diagramData+xml"/>
  <Override PartName="/ppt/diagrams/layout80.xml" ContentType="application/vnd.openxmlformats-officedocument.drawingml.diagramLayout+xml"/>
  <Override PartName="/ppt/diagrams/quickStyle80.xml" ContentType="application/vnd.openxmlformats-officedocument.drawingml.diagramStyle+xml"/>
  <Override PartName="/ppt/diagrams/colors80.xml" ContentType="application/vnd.openxmlformats-officedocument.drawingml.diagramColors+xml"/>
  <Override PartName="/ppt/diagrams/drawing80.xml" ContentType="application/vnd.ms-office.drawingml.diagramDrawing+xml"/>
  <Override PartName="/ppt/notesSlides/notesSlide111.xml" ContentType="application/vnd.openxmlformats-officedocument.presentationml.notesSlide+xml"/>
  <Override PartName="/ppt/diagrams/data81.xml" ContentType="application/vnd.openxmlformats-officedocument.drawingml.diagramData+xml"/>
  <Override PartName="/ppt/diagrams/layout81.xml" ContentType="application/vnd.openxmlformats-officedocument.drawingml.diagramLayout+xml"/>
  <Override PartName="/ppt/diagrams/quickStyle81.xml" ContentType="application/vnd.openxmlformats-officedocument.drawingml.diagramStyle+xml"/>
  <Override PartName="/ppt/diagrams/colors81.xml" ContentType="application/vnd.openxmlformats-officedocument.drawingml.diagramColors+xml"/>
  <Override PartName="/ppt/diagrams/drawing81.xml" ContentType="application/vnd.ms-office.drawingml.diagramDrawing+xml"/>
  <Override PartName="/ppt/notesSlides/notesSlide112.xml" ContentType="application/vnd.openxmlformats-officedocument.presentationml.notesSlide+xml"/>
  <Override PartName="/ppt/diagrams/data82.xml" ContentType="application/vnd.openxmlformats-officedocument.drawingml.diagramData+xml"/>
  <Override PartName="/ppt/diagrams/layout82.xml" ContentType="application/vnd.openxmlformats-officedocument.drawingml.diagramLayout+xml"/>
  <Override PartName="/ppt/diagrams/quickStyle82.xml" ContentType="application/vnd.openxmlformats-officedocument.drawingml.diagramStyle+xml"/>
  <Override PartName="/ppt/diagrams/colors82.xml" ContentType="application/vnd.openxmlformats-officedocument.drawingml.diagramColors+xml"/>
  <Override PartName="/ppt/diagrams/drawing82.xml" ContentType="application/vnd.ms-office.drawingml.diagramDrawing+xml"/>
  <Override PartName="/ppt/notesSlides/notesSlide113.xml" ContentType="application/vnd.openxmlformats-officedocument.presentationml.notesSlide+xml"/>
  <Override PartName="/ppt/diagrams/data83.xml" ContentType="application/vnd.openxmlformats-officedocument.drawingml.diagramData+xml"/>
  <Override PartName="/ppt/diagrams/layout83.xml" ContentType="application/vnd.openxmlformats-officedocument.drawingml.diagramLayout+xml"/>
  <Override PartName="/ppt/diagrams/quickStyle83.xml" ContentType="application/vnd.openxmlformats-officedocument.drawingml.diagramStyle+xml"/>
  <Override PartName="/ppt/diagrams/colors83.xml" ContentType="application/vnd.openxmlformats-officedocument.drawingml.diagramColors+xml"/>
  <Override PartName="/ppt/diagrams/drawing83.xml" ContentType="application/vnd.ms-office.drawingml.diagramDrawing+xml"/>
  <Override PartName="/ppt/notesSlides/notesSlide114.xml" ContentType="application/vnd.openxmlformats-officedocument.presentationml.notesSlide+xml"/>
  <Override PartName="/ppt/diagrams/data84.xml" ContentType="application/vnd.openxmlformats-officedocument.drawingml.diagramData+xml"/>
  <Override PartName="/ppt/diagrams/layout84.xml" ContentType="application/vnd.openxmlformats-officedocument.drawingml.diagramLayout+xml"/>
  <Override PartName="/ppt/diagrams/quickStyle84.xml" ContentType="application/vnd.openxmlformats-officedocument.drawingml.diagramStyle+xml"/>
  <Override PartName="/ppt/diagrams/colors84.xml" ContentType="application/vnd.openxmlformats-officedocument.drawingml.diagramColors+xml"/>
  <Override PartName="/ppt/diagrams/drawing84.xml" ContentType="application/vnd.ms-office.drawingml.diagramDrawing+xml"/>
  <Override PartName="/ppt/notesSlides/notesSlide115.xml" ContentType="application/vnd.openxmlformats-officedocument.presentationml.notesSlide+xml"/>
  <Override PartName="/ppt/diagrams/data85.xml" ContentType="application/vnd.openxmlformats-officedocument.drawingml.diagramData+xml"/>
  <Override PartName="/ppt/diagrams/layout85.xml" ContentType="application/vnd.openxmlformats-officedocument.drawingml.diagramLayout+xml"/>
  <Override PartName="/ppt/diagrams/quickStyle85.xml" ContentType="application/vnd.openxmlformats-officedocument.drawingml.diagramStyle+xml"/>
  <Override PartName="/ppt/diagrams/colors85.xml" ContentType="application/vnd.openxmlformats-officedocument.drawingml.diagramColors+xml"/>
  <Override PartName="/ppt/diagrams/drawing85.xml" ContentType="application/vnd.ms-office.drawingml.diagramDrawing+xml"/>
  <Override PartName="/ppt/notesSlides/notesSlide116.xml" ContentType="application/vnd.openxmlformats-officedocument.presentationml.notesSlide+xml"/>
  <Override PartName="/ppt/diagrams/data86.xml" ContentType="application/vnd.openxmlformats-officedocument.drawingml.diagramData+xml"/>
  <Override PartName="/ppt/diagrams/layout86.xml" ContentType="application/vnd.openxmlformats-officedocument.drawingml.diagramLayout+xml"/>
  <Override PartName="/ppt/diagrams/quickStyle86.xml" ContentType="application/vnd.openxmlformats-officedocument.drawingml.diagramStyle+xml"/>
  <Override PartName="/ppt/diagrams/colors86.xml" ContentType="application/vnd.openxmlformats-officedocument.drawingml.diagramColors+xml"/>
  <Override PartName="/ppt/diagrams/drawing86.xml" ContentType="application/vnd.ms-office.drawingml.diagramDrawing+xml"/>
  <Override PartName="/ppt/notesSlides/notesSlide117.xml" ContentType="application/vnd.openxmlformats-officedocument.presentationml.notesSlide+xml"/>
  <Override PartName="/ppt/diagrams/data87.xml" ContentType="application/vnd.openxmlformats-officedocument.drawingml.diagramData+xml"/>
  <Override PartName="/ppt/diagrams/layout87.xml" ContentType="application/vnd.openxmlformats-officedocument.drawingml.diagramLayout+xml"/>
  <Override PartName="/ppt/diagrams/quickStyle87.xml" ContentType="application/vnd.openxmlformats-officedocument.drawingml.diagramStyle+xml"/>
  <Override PartName="/ppt/diagrams/colors87.xml" ContentType="application/vnd.openxmlformats-officedocument.drawingml.diagramColors+xml"/>
  <Override PartName="/ppt/diagrams/drawing87.xml" ContentType="application/vnd.ms-office.drawingml.diagramDrawing+xml"/>
  <Override PartName="/ppt/notesSlides/notesSlide118.xml" ContentType="application/vnd.openxmlformats-officedocument.presentationml.notesSlide+xml"/>
  <Override PartName="/ppt/diagrams/data88.xml" ContentType="application/vnd.openxmlformats-officedocument.drawingml.diagramData+xml"/>
  <Override PartName="/ppt/diagrams/layout88.xml" ContentType="application/vnd.openxmlformats-officedocument.drawingml.diagramLayout+xml"/>
  <Override PartName="/ppt/diagrams/quickStyle88.xml" ContentType="application/vnd.openxmlformats-officedocument.drawingml.diagramStyle+xml"/>
  <Override PartName="/ppt/diagrams/colors88.xml" ContentType="application/vnd.openxmlformats-officedocument.drawingml.diagramColors+xml"/>
  <Override PartName="/ppt/diagrams/drawing88.xml" ContentType="application/vnd.ms-office.drawingml.diagramDrawing+xml"/>
  <Override PartName="/ppt/notesSlides/notesSlide119.xml" ContentType="application/vnd.openxmlformats-officedocument.presentationml.notesSlide+xml"/>
  <Override PartName="/ppt/diagrams/data89.xml" ContentType="application/vnd.openxmlformats-officedocument.drawingml.diagramData+xml"/>
  <Override PartName="/ppt/diagrams/layout89.xml" ContentType="application/vnd.openxmlformats-officedocument.drawingml.diagramLayout+xml"/>
  <Override PartName="/ppt/diagrams/quickStyle89.xml" ContentType="application/vnd.openxmlformats-officedocument.drawingml.diagramStyle+xml"/>
  <Override PartName="/ppt/diagrams/colors89.xml" ContentType="application/vnd.openxmlformats-officedocument.drawingml.diagramColors+xml"/>
  <Override PartName="/ppt/diagrams/drawing89.xml" ContentType="application/vnd.ms-office.drawingml.diagramDrawing+xml"/>
  <Override PartName="/ppt/notesSlides/notesSlide120.xml" ContentType="application/vnd.openxmlformats-officedocument.presentationml.notesSlide+xml"/>
  <Override PartName="/ppt/diagrams/data90.xml" ContentType="application/vnd.openxmlformats-officedocument.drawingml.diagramData+xml"/>
  <Override PartName="/ppt/diagrams/layout90.xml" ContentType="application/vnd.openxmlformats-officedocument.drawingml.diagramLayout+xml"/>
  <Override PartName="/ppt/diagrams/quickStyle90.xml" ContentType="application/vnd.openxmlformats-officedocument.drawingml.diagramStyle+xml"/>
  <Override PartName="/ppt/diagrams/colors90.xml" ContentType="application/vnd.openxmlformats-officedocument.drawingml.diagramColors+xml"/>
  <Override PartName="/ppt/diagrams/drawing90.xml" ContentType="application/vnd.ms-office.drawingml.diagramDrawing+xml"/>
  <Override PartName="/ppt/notesSlides/notesSlide121.xml" ContentType="application/vnd.openxmlformats-officedocument.presentationml.notesSlide+xml"/>
  <Override PartName="/ppt/diagrams/data91.xml" ContentType="application/vnd.openxmlformats-officedocument.drawingml.diagramData+xml"/>
  <Override PartName="/ppt/diagrams/layout91.xml" ContentType="application/vnd.openxmlformats-officedocument.drawingml.diagramLayout+xml"/>
  <Override PartName="/ppt/diagrams/quickStyle91.xml" ContentType="application/vnd.openxmlformats-officedocument.drawingml.diagramStyle+xml"/>
  <Override PartName="/ppt/diagrams/colors91.xml" ContentType="application/vnd.openxmlformats-officedocument.drawingml.diagramColors+xml"/>
  <Override PartName="/ppt/diagrams/drawing91.xml" ContentType="application/vnd.ms-office.drawingml.diagramDrawing+xml"/>
  <Override PartName="/ppt/notesSlides/notesSlide122.xml" ContentType="application/vnd.openxmlformats-officedocument.presentationml.notesSlide+xml"/>
  <Override PartName="/ppt/diagrams/data92.xml" ContentType="application/vnd.openxmlformats-officedocument.drawingml.diagramData+xml"/>
  <Override PartName="/ppt/diagrams/layout92.xml" ContentType="application/vnd.openxmlformats-officedocument.drawingml.diagramLayout+xml"/>
  <Override PartName="/ppt/diagrams/quickStyle92.xml" ContentType="application/vnd.openxmlformats-officedocument.drawingml.diagramStyle+xml"/>
  <Override PartName="/ppt/diagrams/colors92.xml" ContentType="application/vnd.openxmlformats-officedocument.drawingml.diagramColors+xml"/>
  <Override PartName="/ppt/diagrams/drawing92.xml" ContentType="application/vnd.ms-office.drawingml.diagramDrawing+xml"/>
  <Override PartName="/ppt/notesSlides/notesSlide123.xml" ContentType="application/vnd.openxmlformats-officedocument.presentationml.notesSlide+xml"/>
  <Override PartName="/ppt/diagrams/data93.xml" ContentType="application/vnd.openxmlformats-officedocument.drawingml.diagramData+xml"/>
  <Override PartName="/ppt/diagrams/layout93.xml" ContentType="application/vnd.openxmlformats-officedocument.drawingml.diagramLayout+xml"/>
  <Override PartName="/ppt/diagrams/quickStyle93.xml" ContentType="application/vnd.openxmlformats-officedocument.drawingml.diagramStyle+xml"/>
  <Override PartName="/ppt/diagrams/colors93.xml" ContentType="application/vnd.openxmlformats-officedocument.drawingml.diagramColors+xml"/>
  <Override PartName="/ppt/diagrams/drawing93.xml" ContentType="application/vnd.ms-office.drawingml.diagramDrawing+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tags/tag29.xml" ContentType="application/vnd.openxmlformats-officedocument.presentationml.tags+xml"/>
  <Override PartName="/ppt/notesSlides/notesSlide130.xml" ContentType="application/vnd.openxmlformats-officedocument.presentationml.notesSlide+xml"/>
  <Override PartName="/ppt/diagrams/data94.xml" ContentType="application/vnd.openxmlformats-officedocument.drawingml.diagramData+xml"/>
  <Override PartName="/ppt/diagrams/layout94.xml" ContentType="application/vnd.openxmlformats-officedocument.drawingml.diagramLayout+xml"/>
  <Override PartName="/ppt/diagrams/quickStyle94.xml" ContentType="application/vnd.openxmlformats-officedocument.drawingml.diagramStyle+xml"/>
  <Override PartName="/ppt/diagrams/colors94.xml" ContentType="application/vnd.openxmlformats-officedocument.drawingml.diagramColors+xml"/>
  <Override PartName="/ppt/diagrams/drawing9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4"/>
  </p:notesMasterIdLst>
  <p:handoutMasterIdLst>
    <p:handoutMasterId r:id="rId135"/>
  </p:handoutMasterIdLst>
  <p:sldIdLst>
    <p:sldId id="1516" r:id="rId2"/>
    <p:sldId id="1517" r:id="rId3"/>
    <p:sldId id="1473" r:id="rId4"/>
    <p:sldId id="267" r:id="rId5"/>
    <p:sldId id="272" r:id="rId6"/>
    <p:sldId id="1394" r:id="rId7"/>
    <p:sldId id="1524" r:id="rId8"/>
    <p:sldId id="1683" r:id="rId9"/>
    <p:sldId id="1690" r:id="rId10"/>
    <p:sldId id="1689" r:id="rId11"/>
    <p:sldId id="1688" r:id="rId12"/>
    <p:sldId id="1687" r:id="rId13"/>
    <p:sldId id="1686" r:id="rId14"/>
    <p:sldId id="1685" r:id="rId15"/>
    <p:sldId id="1684" r:id="rId16"/>
    <p:sldId id="1476" r:id="rId17"/>
    <p:sldId id="1428" r:id="rId18"/>
    <p:sldId id="1581" r:id="rId19"/>
    <p:sldId id="1629" r:id="rId20"/>
    <p:sldId id="1627" r:id="rId21"/>
    <p:sldId id="1626" r:id="rId22"/>
    <p:sldId id="1625" r:id="rId23"/>
    <p:sldId id="1624" r:id="rId24"/>
    <p:sldId id="1579" r:id="rId25"/>
    <p:sldId id="1429" r:id="rId26"/>
    <p:sldId id="1614" r:id="rId27"/>
    <p:sldId id="1615" r:id="rId28"/>
    <p:sldId id="1691" r:id="rId29"/>
    <p:sldId id="1477" r:id="rId30"/>
    <p:sldId id="1631" r:id="rId31"/>
    <p:sldId id="1693" r:id="rId32"/>
    <p:sldId id="1692" r:id="rId33"/>
    <p:sldId id="1632" r:id="rId34"/>
    <p:sldId id="1633" r:id="rId35"/>
    <p:sldId id="1695" r:id="rId36"/>
    <p:sldId id="1694" r:id="rId37"/>
    <p:sldId id="1527" r:id="rId38"/>
    <p:sldId id="1531" r:id="rId39"/>
    <p:sldId id="1532" r:id="rId40"/>
    <p:sldId id="1533" r:id="rId41"/>
    <p:sldId id="1634" r:id="rId42"/>
    <p:sldId id="1696" r:id="rId43"/>
    <p:sldId id="1699" r:id="rId44"/>
    <p:sldId id="1700" r:id="rId45"/>
    <p:sldId id="1698" r:id="rId46"/>
    <p:sldId id="1697" r:id="rId47"/>
    <p:sldId id="1441" r:id="rId48"/>
    <p:sldId id="1442" r:id="rId49"/>
    <p:sldId id="1701" r:id="rId50"/>
    <p:sldId id="1702" r:id="rId51"/>
    <p:sldId id="1640" r:id="rId52"/>
    <p:sldId id="1641" r:id="rId53"/>
    <p:sldId id="1485" r:id="rId54"/>
    <p:sldId id="1538" r:id="rId55"/>
    <p:sldId id="1645" r:id="rId56"/>
    <p:sldId id="1644" r:id="rId57"/>
    <p:sldId id="1643" r:id="rId58"/>
    <p:sldId id="1642" r:id="rId59"/>
    <p:sldId id="1487" r:id="rId60"/>
    <p:sldId id="1646" r:id="rId61"/>
    <p:sldId id="1647" r:id="rId62"/>
    <p:sldId id="1400" r:id="rId63"/>
    <p:sldId id="1539" r:id="rId64"/>
    <p:sldId id="1543" r:id="rId65"/>
    <p:sldId id="1542" r:id="rId66"/>
    <p:sldId id="1541" r:id="rId67"/>
    <p:sldId id="1540" r:id="rId68"/>
    <p:sldId id="1488" r:id="rId69"/>
    <p:sldId id="1401" r:id="rId70"/>
    <p:sldId id="1545" r:id="rId71"/>
    <p:sldId id="1649" r:id="rId72"/>
    <p:sldId id="1648" r:id="rId73"/>
    <p:sldId id="1544" r:id="rId74"/>
    <p:sldId id="1399" r:id="rId75"/>
    <p:sldId id="1590" r:id="rId76"/>
    <p:sldId id="1658" r:id="rId77"/>
    <p:sldId id="1659" r:id="rId78"/>
    <p:sldId id="1594" r:id="rId79"/>
    <p:sldId id="1554" r:id="rId80"/>
    <p:sldId id="1715" r:id="rId81"/>
    <p:sldId id="1555" r:id="rId82"/>
    <p:sldId id="1597" r:id="rId83"/>
    <p:sldId id="1717" r:id="rId84"/>
    <p:sldId id="1718" r:id="rId85"/>
    <p:sldId id="1716" r:id="rId86"/>
    <p:sldId id="1611" r:id="rId87"/>
    <p:sldId id="1705" r:id="rId88"/>
    <p:sldId id="1406" r:id="rId89"/>
    <p:sldId id="1464" r:id="rId90"/>
    <p:sldId id="1666" r:id="rId91"/>
    <p:sldId id="1706" r:id="rId92"/>
    <p:sldId id="1707" r:id="rId93"/>
    <p:sldId id="1612" r:id="rId94"/>
    <p:sldId id="1407" r:id="rId95"/>
    <p:sldId id="1500" r:id="rId96"/>
    <p:sldId id="1408" r:id="rId97"/>
    <p:sldId id="1501" r:id="rId98"/>
    <p:sldId id="1409" r:id="rId99"/>
    <p:sldId id="1587" r:id="rId100"/>
    <p:sldId id="1502" r:id="rId101"/>
    <p:sldId id="1667" r:id="rId102"/>
    <p:sldId id="1503" r:id="rId103"/>
    <p:sldId id="1410" r:id="rId104"/>
    <p:sldId id="1411" r:id="rId105"/>
    <p:sldId id="1668" r:id="rId106"/>
    <p:sldId id="1607" r:id="rId107"/>
    <p:sldId id="1719" r:id="rId108"/>
    <p:sldId id="1708" r:id="rId109"/>
    <p:sldId id="1518" r:id="rId110"/>
    <p:sldId id="1669" r:id="rId111"/>
    <p:sldId id="1710" r:id="rId112"/>
    <p:sldId id="1709" r:id="rId113"/>
    <p:sldId id="1713" r:id="rId114"/>
    <p:sldId id="1712" r:id="rId115"/>
    <p:sldId id="1720" r:id="rId116"/>
    <p:sldId id="1711" r:id="rId117"/>
    <p:sldId id="1578" r:id="rId118"/>
    <p:sldId id="1675" r:id="rId119"/>
    <p:sldId id="1674" r:id="rId120"/>
    <p:sldId id="1673" r:id="rId121"/>
    <p:sldId id="1680" r:id="rId122"/>
    <p:sldId id="1678" r:id="rId123"/>
    <p:sldId id="1677" r:id="rId124"/>
    <p:sldId id="1676" r:id="rId125"/>
    <p:sldId id="1420" r:id="rId126"/>
    <p:sldId id="1466" r:id="rId127"/>
    <p:sldId id="1467" r:id="rId128"/>
    <p:sldId id="1681" r:id="rId129"/>
    <p:sldId id="1682" r:id="rId130"/>
    <p:sldId id="1470" r:id="rId131"/>
    <p:sldId id="1714" r:id="rId132"/>
    <p:sldId id="1515" r:id="rId133"/>
  </p:sldIdLst>
  <p:sldSz cx="12192000" cy="6858000"/>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9pPr>
  </p:defaultTextStyle>
  <p:extLst>
    <p:ext uri="{EFAFB233-063F-42B5-8137-9DF3F51BA10A}">
      <p15:sldGuideLst xmlns:p15="http://schemas.microsoft.com/office/powerpoint/2012/main">
        <p15:guide id="1" orient="horz" pos="2159">
          <p15:clr>
            <a:srgbClr val="A4A3A4"/>
          </p15:clr>
        </p15:guide>
        <p15:guide id="2" pos="3864">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38" autoAdjust="0"/>
    <p:restoredTop sz="72785" autoAdjust="0"/>
  </p:normalViewPr>
  <p:slideViewPr>
    <p:cSldViewPr snapToGrid="0" snapToObjects="1">
      <p:cViewPr varScale="1">
        <p:scale>
          <a:sx n="77" d="100"/>
          <a:sy n="77" d="100"/>
        </p:scale>
        <p:origin x="1832" y="192"/>
      </p:cViewPr>
      <p:guideLst>
        <p:guide orient="horz" pos="2159"/>
        <p:guide pos="386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139"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diagrams/colors1.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3" qsCatId="simple" csTypeId="urn:microsoft.com/office/officeart/2005/8/colors/accent4_1" csCatId="accent4" phldr="1"/>
      <dgm:spPr/>
      <dgm:t>
        <a:bodyPr/>
        <a:lstStyle/>
        <a:p>
          <a:endParaRPr lang="zh-CN" altLang="en-US"/>
        </a:p>
      </dgm:t>
    </dgm:pt>
    <dgm:pt modelId="{CC08C8E7-D5AB-9C4F-A78B-4A8C57EB2D22}">
      <dgm:prSet phldrT="[文本]" custT="1"/>
      <dgm:spPr/>
      <dgm:t>
        <a:bodyPr/>
        <a:lstStyle/>
        <a:p>
          <a:r>
            <a:rPr lang="zh-CN" altLang="en-US" sz="2400" dirty="0">
              <a:latin typeface="SimSun" charset="-122"/>
              <a:ea typeface="SimSun" charset="-122"/>
              <a:cs typeface="SimSun" charset="-122"/>
            </a:rPr>
            <a:t>管理经济学</a:t>
          </a:r>
        </a:p>
      </dgm:t>
    </dgm:pt>
    <dgm:pt modelId="{806FC88F-B9CF-A04B-B59C-3A472F525AEF}" type="parTrans" cxnId="{7725A710-EB82-6543-8E80-B973AC4CD97A}">
      <dgm:prSet/>
      <dgm:spPr/>
      <dgm:t>
        <a:bodyPr/>
        <a:lstStyle/>
        <a:p>
          <a:endParaRPr lang="zh-CN" altLang="en-US" sz="2400">
            <a:latin typeface="SimSun" charset="-122"/>
            <a:ea typeface="SimSun" charset="-122"/>
            <a:cs typeface="SimSun" charset="-122"/>
          </a:endParaRPr>
        </a:p>
      </dgm:t>
    </dgm:pt>
    <dgm:pt modelId="{B0179D74-E210-A34F-9FFE-D6C2C6F405F5}" type="sibTrans" cxnId="{7725A710-EB82-6543-8E80-B973AC4CD97A}">
      <dgm:prSet/>
      <dgm:spPr/>
      <dgm:t>
        <a:bodyPr/>
        <a:lstStyle/>
        <a:p>
          <a:endParaRPr lang="zh-CN" altLang="en-US" sz="2400">
            <a:latin typeface="SimSun" charset="-122"/>
            <a:ea typeface="SimSun" charset="-122"/>
            <a:cs typeface="SimSun" charset="-122"/>
          </a:endParaRPr>
        </a:p>
      </dgm:t>
    </dgm:pt>
    <dgm:pt modelId="{DD5BF61D-B843-C744-B9A9-3312A1287EF4}">
      <dgm:prSet phldrT="[文本]" custT="1"/>
      <dgm:spPr/>
      <dgm:t>
        <a:bodyPr/>
        <a:lstStyle/>
        <a:p>
          <a:pPr algn="l"/>
          <a:r>
            <a:rPr lang="zh-CN" altLang="en-US" sz="2400" dirty="0">
              <a:latin typeface="SimSun" charset="-122"/>
              <a:ea typeface="SimSun" charset="-122"/>
              <a:cs typeface="SimSun" charset="-122"/>
            </a:rPr>
            <a:t>第</a:t>
          </a:r>
          <a:r>
            <a:rPr lang="en-US" altLang="zh-CN" sz="2400" dirty="0">
              <a:latin typeface="SimSun" charset="-122"/>
              <a:ea typeface="SimSun" charset="-122"/>
              <a:cs typeface="SimSun" charset="-122"/>
            </a:rPr>
            <a:t>1</a:t>
          </a:r>
          <a:r>
            <a:rPr lang="zh-CN" altLang="en-US" sz="2400" dirty="0">
              <a:latin typeface="SimSun" charset="-122"/>
              <a:ea typeface="SimSun" charset="-122"/>
              <a:cs typeface="SimSun" charset="-122"/>
            </a:rPr>
            <a:t> 章 导论</a:t>
          </a:r>
        </a:p>
      </dgm:t>
    </dgm:pt>
    <dgm:pt modelId="{A73DCD64-89DF-3E4C-9543-0D417B51464E}" type="parTrans" cxnId="{FE34B427-9D47-5D4F-B08C-79C955C57CBA}">
      <dgm:prSet custT="1"/>
      <dgm:spPr/>
      <dgm:t>
        <a:bodyPr/>
        <a:lstStyle/>
        <a:p>
          <a:endParaRPr lang="zh-CN" altLang="en-US" sz="2400">
            <a:latin typeface="SimSun" charset="-122"/>
            <a:ea typeface="SimSun" charset="-122"/>
            <a:cs typeface="SimSun" charset="-122"/>
          </a:endParaRPr>
        </a:p>
      </dgm:t>
    </dgm:pt>
    <dgm:pt modelId="{5F6E09CE-61C0-D34C-AE4A-99D078D226DF}" type="sibTrans" cxnId="{FE34B427-9D47-5D4F-B08C-79C955C57CBA}">
      <dgm:prSet/>
      <dgm:spPr/>
      <dgm:t>
        <a:bodyPr/>
        <a:lstStyle/>
        <a:p>
          <a:endParaRPr lang="zh-CN" altLang="en-US" sz="2400">
            <a:latin typeface="SimSun" charset="-122"/>
            <a:ea typeface="SimSun" charset="-122"/>
            <a:cs typeface="SimSun" charset="-122"/>
          </a:endParaRPr>
        </a:p>
      </dgm:t>
    </dgm:pt>
    <dgm:pt modelId="{9BA062DA-6B7A-FC4F-B1BB-7CC4C74C72CE}">
      <dgm:prSet phldrT="[文本]" custT="1"/>
      <dgm:spPr/>
      <dgm:t>
        <a:bodyPr/>
        <a:lstStyle/>
        <a:p>
          <a:pPr algn="l"/>
          <a:r>
            <a:rPr lang="zh-CN" altLang="en-US" sz="2400" dirty="0">
              <a:latin typeface="SimSun" charset="-122"/>
              <a:ea typeface="SimSun" charset="-122"/>
              <a:cs typeface="SimSun" charset="-122"/>
            </a:rPr>
            <a:t>第</a:t>
          </a:r>
          <a:r>
            <a:rPr lang="en-US" altLang="zh-CN" sz="2400" dirty="0">
              <a:latin typeface="SimSun" charset="-122"/>
              <a:ea typeface="SimSun" charset="-122"/>
              <a:cs typeface="SimSun" charset="-122"/>
            </a:rPr>
            <a:t>2</a:t>
          </a:r>
          <a:r>
            <a:rPr lang="zh-CN" altLang="en-US" sz="2400" dirty="0">
              <a:latin typeface="SimSun" charset="-122"/>
              <a:ea typeface="SimSun" charset="-122"/>
              <a:cs typeface="SimSun" charset="-122"/>
            </a:rPr>
            <a:t> 章 供求分析</a:t>
          </a:r>
        </a:p>
      </dgm:t>
    </dgm:pt>
    <dgm:pt modelId="{45267C76-6276-B44A-878A-9D61B556EBD7}" type="parTrans" cxnId="{F5520AE5-50EB-8743-B48A-12307D4CCE80}">
      <dgm:prSet custT="1"/>
      <dgm:spPr/>
      <dgm:t>
        <a:bodyPr/>
        <a:lstStyle/>
        <a:p>
          <a:endParaRPr lang="zh-CN" altLang="en-US" sz="2400">
            <a:latin typeface="SimSun" charset="-122"/>
            <a:ea typeface="SimSun" charset="-122"/>
            <a:cs typeface="SimSun" charset="-122"/>
          </a:endParaRPr>
        </a:p>
      </dgm:t>
    </dgm:pt>
    <dgm:pt modelId="{3A650251-37F9-7645-8144-FF91C57FC2AC}" type="sibTrans" cxnId="{F5520AE5-50EB-8743-B48A-12307D4CCE80}">
      <dgm:prSet/>
      <dgm:spPr/>
      <dgm:t>
        <a:bodyPr/>
        <a:lstStyle/>
        <a:p>
          <a:endParaRPr lang="zh-CN" altLang="en-US" sz="2400">
            <a:latin typeface="SimSun" charset="-122"/>
            <a:ea typeface="SimSun" charset="-122"/>
            <a:cs typeface="SimSun" charset="-122"/>
          </a:endParaRPr>
        </a:p>
      </dgm:t>
    </dgm:pt>
    <dgm:pt modelId="{B66F832D-4D17-F842-A04B-51EF67D9557A}">
      <dgm:prSet phldrT="[文本]" custT="1"/>
      <dgm:spPr/>
      <dgm:t>
        <a:bodyPr/>
        <a:lstStyle/>
        <a:p>
          <a:pPr algn="l"/>
          <a:r>
            <a:rPr lang="zh-CN" altLang="en-US" sz="2400" dirty="0">
              <a:latin typeface="SimSun" charset="-122"/>
              <a:ea typeface="SimSun" charset="-122"/>
              <a:cs typeface="SimSun" charset="-122"/>
            </a:rPr>
            <a:t>第</a:t>
          </a:r>
          <a:r>
            <a:rPr lang="en-US" altLang="zh-CN" sz="2400" dirty="0">
              <a:latin typeface="SimSun" charset="-122"/>
              <a:ea typeface="SimSun" charset="-122"/>
              <a:cs typeface="SimSun" charset="-122"/>
            </a:rPr>
            <a:t>6</a:t>
          </a:r>
          <a:r>
            <a:rPr lang="zh-CN" altLang="en-US" sz="2400" dirty="0">
              <a:latin typeface="SimSun" charset="-122"/>
              <a:ea typeface="SimSun" charset="-122"/>
              <a:cs typeface="SimSun" charset="-122"/>
            </a:rPr>
            <a:t> 章 成本分析</a:t>
          </a:r>
        </a:p>
      </dgm:t>
    </dgm:pt>
    <dgm:pt modelId="{6CB7309F-D8D5-EE42-A792-5DBC6DD2FA19}" type="parTrans" cxnId="{4868CB74-1B55-7E42-9BFE-F2335BF9ACE0}">
      <dgm:prSet custT="1"/>
      <dgm:spPr/>
      <dgm:t>
        <a:bodyPr/>
        <a:lstStyle/>
        <a:p>
          <a:endParaRPr lang="zh-CN" altLang="en-US" sz="2400">
            <a:latin typeface="SimSun" charset="-122"/>
            <a:ea typeface="SimSun" charset="-122"/>
            <a:cs typeface="SimSun" charset="-122"/>
          </a:endParaRPr>
        </a:p>
      </dgm:t>
    </dgm:pt>
    <dgm:pt modelId="{691A876B-9312-B04E-9DA0-0747F172036B}" type="sibTrans" cxnId="{4868CB74-1B55-7E42-9BFE-F2335BF9ACE0}">
      <dgm:prSet/>
      <dgm:spPr/>
      <dgm:t>
        <a:bodyPr/>
        <a:lstStyle/>
        <a:p>
          <a:endParaRPr lang="zh-CN" altLang="en-US" sz="2400">
            <a:latin typeface="SimSun" charset="-122"/>
            <a:ea typeface="SimSun" charset="-122"/>
            <a:cs typeface="SimSun" charset="-122"/>
          </a:endParaRPr>
        </a:p>
      </dgm:t>
    </dgm:pt>
    <dgm:pt modelId="{D16A4600-D4DE-E242-BA16-F1E62B9DD85E}">
      <dgm:prSet phldrT="[文本]" custT="1"/>
      <dgm:spPr/>
      <dgm:t>
        <a:bodyPr/>
        <a:lstStyle/>
        <a:p>
          <a:pPr algn="l"/>
          <a:r>
            <a:rPr lang="zh-CN" altLang="en-US" sz="2400" dirty="0">
              <a:latin typeface="SimSun" charset="-122"/>
              <a:ea typeface="SimSun" charset="-122"/>
              <a:cs typeface="SimSun" charset="-122"/>
            </a:rPr>
            <a:t>第</a:t>
          </a:r>
          <a:r>
            <a:rPr lang="en-US" altLang="zh-CN" sz="2400" dirty="0">
              <a:latin typeface="SimSun" charset="-122"/>
              <a:ea typeface="SimSun" charset="-122"/>
              <a:cs typeface="SimSun" charset="-122"/>
            </a:rPr>
            <a:t>3</a:t>
          </a:r>
          <a:r>
            <a:rPr lang="zh-CN" altLang="en-US" sz="2400" dirty="0">
              <a:latin typeface="SimSun" charset="-122"/>
              <a:ea typeface="SimSun" charset="-122"/>
              <a:cs typeface="SimSun" charset="-122"/>
            </a:rPr>
            <a:t> 章 消费者效用分析</a:t>
          </a:r>
        </a:p>
      </dgm:t>
    </dgm:pt>
    <dgm:pt modelId="{B40B3CEB-0D29-1B44-8A52-6DA3DBB9DFF8}" type="parTrans" cxnId="{7266F58E-BE89-7949-B342-DE8235E034EB}">
      <dgm:prSet custT="1"/>
      <dgm:spPr/>
      <dgm:t>
        <a:bodyPr/>
        <a:lstStyle/>
        <a:p>
          <a:endParaRPr lang="zh-CN" altLang="en-US" sz="2400">
            <a:latin typeface="SimSun" charset="-122"/>
            <a:ea typeface="SimSun" charset="-122"/>
            <a:cs typeface="SimSun" charset="-122"/>
          </a:endParaRPr>
        </a:p>
      </dgm:t>
    </dgm:pt>
    <dgm:pt modelId="{84B1AC86-B4B5-0A4A-9160-0436017187FF}" type="sibTrans" cxnId="{7266F58E-BE89-7949-B342-DE8235E034EB}">
      <dgm:prSet/>
      <dgm:spPr/>
      <dgm:t>
        <a:bodyPr/>
        <a:lstStyle/>
        <a:p>
          <a:endParaRPr lang="zh-CN" altLang="en-US" sz="2400">
            <a:latin typeface="SimSun" charset="-122"/>
            <a:ea typeface="SimSun" charset="-122"/>
            <a:cs typeface="SimSun" charset="-122"/>
          </a:endParaRPr>
        </a:p>
      </dgm:t>
    </dgm:pt>
    <dgm:pt modelId="{6221EB94-F10F-E340-8A99-80CCB2C05679}">
      <dgm:prSet phldrT="[文本]" custT="1"/>
      <dgm:spPr/>
      <dgm:t>
        <a:bodyPr/>
        <a:lstStyle/>
        <a:p>
          <a:pPr algn="l"/>
          <a:r>
            <a:rPr lang="zh-CN" altLang="en-US" sz="2400" dirty="0">
              <a:latin typeface="SimSun" charset="-122"/>
              <a:ea typeface="SimSun" charset="-122"/>
              <a:cs typeface="SimSun" charset="-122"/>
            </a:rPr>
            <a:t>第</a:t>
          </a:r>
          <a:r>
            <a:rPr lang="en-US" altLang="zh-CN" sz="2400" dirty="0">
              <a:latin typeface="SimSun" charset="-122"/>
              <a:ea typeface="SimSun" charset="-122"/>
              <a:cs typeface="SimSun" charset="-122"/>
            </a:rPr>
            <a:t>4</a:t>
          </a:r>
          <a:r>
            <a:rPr lang="zh-CN" altLang="en-US" sz="2400" dirty="0">
              <a:latin typeface="SimSun" charset="-122"/>
              <a:ea typeface="SimSun" charset="-122"/>
              <a:cs typeface="SimSun" charset="-122"/>
            </a:rPr>
            <a:t> 章 需求弹性与供给弹性分析</a:t>
          </a:r>
        </a:p>
      </dgm:t>
    </dgm:pt>
    <dgm:pt modelId="{887E1BA4-75F1-894D-A744-FE9FD680F190}" type="parTrans" cxnId="{1F2CD7C0-5C3F-9844-AB75-501616FF55F0}">
      <dgm:prSet custT="1"/>
      <dgm:spPr/>
      <dgm:t>
        <a:bodyPr/>
        <a:lstStyle/>
        <a:p>
          <a:endParaRPr lang="zh-CN" altLang="en-US" sz="2400">
            <a:latin typeface="SimSun" charset="-122"/>
            <a:ea typeface="SimSun" charset="-122"/>
            <a:cs typeface="SimSun" charset="-122"/>
          </a:endParaRPr>
        </a:p>
      </dgm:t>
    </dgm:pt>
    <dgm:pt modelId="{6F55FF74-2628-904B-A82A-93CF536B1C96}" type="sibTrans" cxnId="{1F2CD7C0-5C3F-9844-AB75-501616FF55F0}">
      <dgm:prSet/>
      <dgm:spPr/>
      <dgm:t>
        <a:bodyPr/>
        <a:lstStyle/>
        <a:p>
          <a:endParaRPr lang="zh-CN" altLang="en-US" sz="2400">
            <a:latin typeface="SimSun" charset="-122"/>
            <a:ea typeface="SimSun" charset="-122"/>
            <a:cs typeface="SimSun" charset="-122"/>
          </a:endParaRPr>
        </a:p>
      </dgm:t>
    </dgm:pt>
    <dgm:pt modelId="{F9CE41E7-9A25-2840-A52B-63F93B3B548E}">
      <dgm:prSet phldrT="[文本]" custT="1"/>
      <dgm:spPr/>
      <dgm:t>
        <a:bodyPr/>
        <a:lstStyle/>
        <a:p>
          <a:pPr algn="l"/>
          <a:r>
            <a:rPr lang="zh-CN" altLang="en-US" sz="2400" dirty="0">
              <a:latin typeface="SimSun" charset="-122"/>
              <a:ea typeface="SimSun" charset="-122"/>
              <a:cs typeface="SimSun" charset="-122"/>
            </a:rPr>
            <a:t>第</a:t>
          </a:r>
          <a:r>
            <a:rPr lang="en-US" altLang="zh-CN" sz="2400" dirty="0">
              <a:latin typeface="SimSun" charset="-122"/>
              <a:ea typeface="SimSun" charset="-122"/>
              <a:cs typeface="SimSun" charset="-122"/>
            </a:rPr>
            <a:t>5</a:t>
          </a:r>
          <a:r>
            <a:rPr lang="zh-CN" altLang="en-US" sz="2400" dirty="0">
              <a:latin typeface="SimSun" charset="-122"/>
              <a:ea typeface="SimSun" charset="-122"/>
              <a:cs typeface="SimSun" charset="-122"/>
            </a:rPr>
            <a:t> 章 生产要素投入的决策分析</a:t>
          </a:r>
        </a:p>
      </dgm:t>
    </dgm:pt>
    <dgm:pt modelId="{9C335C71-1A3C-1941-AC2D-078DDEFA8186}" type="parTrans" cxnId="{9C03F626-7862-6843-9483-473461CAE1C4}">
      <dgm:prSet custT="1"/>
      <dgm:spPr/>
      <dgm:t>
        <a:bodyPr/>
        <a:lstStyle/>
        <a:p>
          <a:endParaRPr lang="zh-CN" altLang="en-US" sz="2400">
            <a:latin typeface="SimSun" charset="-122"/>
            <a:ea typeface="SimSun" charset="-122"/>
            <a:cs typeface="SimSun" charset="-122"/>
          </a:endParaRPr>
        </a:p>
      </dgm:t>
    </dgm:pt>
    <dgm:pt modelId="{C5A36928-B9FE-0A47-8BA5-11406622085F}" type="sibTrans" cxnId="{9C03F626-7862-6843-9483-473461CAE1C4}">
      <dgm:prSet/>
      <dgm:spPr/>
      <dgm:t>
        <a:bodyPr/>
        <a:lstStyle/>
        <a:p>
          <a:endParaRPr lang="zh-CN" altLang="en-US" sz="2400">
            <a:latin typeface="SimSun" charset="-122"/>
            <a:ea typeface="SimSun" charset="-122"/>
            <a:cs typeface="SimSun" charset="-122"/>
          </a:endParaRPr>
        </a:p>
      </dgm:t>
    </dgm:pt>
    <dgm:pt modelId="{9214C962-06F6-5346-8108-8475251BA614}">
      <dgm:prSet phldrT="[文本]" custT="1"/>
      <dgm:spPr/>
      <dgm:t>
        <a:bodyPr/>
        <a:lstStyle/>
        <a:p>
          <a:pPr algn="l"/>
          <a:r>
            <a:rPr lang="zh-CN" altLang="en-US" sz="2400" dirty="0">
              <a:latin typeface="SimSun" charset="-122"/>
              <a:ea typeface="SimSun" charset="-122"/>
              <a:cs typeface="SimSun" charset="-122"/>
            </a:rPr>
            <a:t>第</a:t>
          </a:r>
          <a:r>
            <a:rPr lang="en-US" altLang="zh-CN" sz="2400" dirty="0">
              <a:latin typeface="SimSun" charset="-122"/>
              <a:ea typeface="SimSun" charset="-122"/>
              <a:cs typeface="SimSun" charset="-122"/>
            </a:rPr>
            <a:t>12</a:t>
          </a:r>
          <a:r>
            <a:rPr lang="zh-CN" altLang="en-US" sz="2400" dirty="0">
              <a:latin typeface="SimSun" charset="-122"/>
              <a:ea typeface="SimSun" charset="-122"/>
              <a:cs typeface="SimSun" charset="-122"/>
            </a:rPr>
            <a:t>章 企业产品定价实践</a:t>
          </a:r>
        </a:p>
      </dgm:t>
    </dgm:pt>
    <dgm:pt modelId="{820ADBE0-6537-FE47-A7BA-BA42696AF8C7}" type="parTrans" cxnId="{E3E14CF9-1973-3B44-9755-F7592DDA6571}">
      <dgm:prSet custT="1"/>
      <dgm:spPr/>
      <dgm:t>
        <a:bodyPr/>
        <a:lstStyle/>
        <a:p>
          <a:endParaRPr lang="zh-CN" altLang="en-US" sz="2400">
            <a:latin typeface="SimSun" charset="-122"/>
            <a:ea typeface="SimSun" charset="-122"/>
            <a:cs typeface="SimSun" charset="-122"/>
          </a:endParaRPr>
        </a:p>
      </dgm:t>
    </dgm:pt>
    <dgm:pt modelId="{E2BCF612-A03B-7544-A023-8BE34139F4D6}" type="sibTrans" cxnId="{E3E14CF9-1973-3B44-9755-F7592DDA6571}">
      <dgm:prSet/>
      <dgm:spPr/>
      <dgm:t>
        <a:bodyPr/>
        <a:lstStyle/>
        <a:p>
          <a:endParaRPr lang="zh-CN" altLang="en-US" sz="2400">
            <a:latin typeface="SimSun" charset="-122"/>
            <a:ea typeface="SimSun" charset="-122"/>
            <a:cs typeface="SimSun" charset="-122"/>
          </a:endParaRPr>
        </a:p>
      </dgm:t>
    </dgm:pt>
    <dgm:pt modelId="{2F57CDBE-DE3A-174D-8DED-5B182C37B8FF}">
      <dgm:prSet phldrT="[文本]" custT="1"/>
      <dgm:spPr/>
      <dgm:t>
        <a:bodyPr/>
        <a:lstStyle/>
        <a:p>
          <a:pPr algn="l"/>
          <a:r>
            <a:rPr lang="zh-CN" altLang="en-US" sz="2400" dirty="0">
              <a:latin typeface="SimSun" charset="-122"/>
              <a:ea typeface="SimSun" charset="-122"/>
              <a:cs typeface="SimSun" charset="-122"/>
            </a:rPr>
            <a:t>第</a:t>
          </a:r>
          <a:r>
            <a:rPr lang="en-US" altLang="zh-CN" sz="2400" dirty="0">
              <a:latin typeface="SimSun" charset="-122"/>
              <a:ea typeface="SimSun" charset="-122"/>
              <a:cs typeface="SimSun" charset="-122"/>
            </a:rPr>
            <a:t>7</a:t>
          </a:r>
          <a:r>
            <a:rPr lang="zh-CN" altLang="en-US" sz="2400" dirty="0">
              <a:latin typeface="SimSun" charset="-122"/>
              <a:ea typeface="SimSun" charset="-122"/>
              <a:cs typeface="SimSun" charset="-122"/>
            </a:rPr>
            <a:t> 章 生产产出的决策分析</a:t>
          </a:r>
        </a:p>
      </dgm:t>
    </dgm:pt>
    <dgm:pt modelId="{F45AB31B-DF60-844C-AE68-2F77BA5FCE99}" type="parTrans" cxnId="{4CAAAD1B-4B3B-E34A-954A-E095DEACFF24}">
      <dgm:prSet custT="1"/>
      <dgm:spPr/>
      <dgm:t>
        <a:bodyPr/>
        <a:lstStyle/>
        <a:p>
          <a:endParaRPr lang="zh-CN" altLang="en-US" sz="2400">
            <a:latin typeface="SimSun" charset="-122"/>
            <a:ea typeface="SimSun" charset="-122"/>
            <a:cs typeface="SimSun" charset="-122"/>
          </a:endParaRPr>
        </a:p>
      </dgm:t>
    </dgm:pt>
    <dgm:pt modelId="{68820AC4-F25B-E84E-886D-264F98D07787}" type="sibTrans" cxnId="{4CAAAD1B-4B3B-E34A-954A-E095DEACFF24}">
      <dgm:prSet/>
      <dgm:spPr/>
      <dgm:t>
        <a:bodyPr/>
        <a:lstStyle/>
        <a:p>
          <a:endParaRPr lang="zh-CN" altLang="en-US" sz="2400">
            <a:latin typeface="SimSun" charset="-122"/>
            <a:ea typeface="SimSun" charset="-122"/>
            <a:cs typeface="SimSun" charset="-122"/>
          </a:endParaRPr>
        </a:p>
      </dgm:t>
    </dgm:pt>
    <dgm:pt modelId="{3D524EC8-D288-324C-BF5F-AB30BE4DD581}">
      <dgm:prSet phldrT="[文本]" custT="1"/>
      <dgm:spPr/>
      <dgm:t>
        <a:bodyPr/>
        <a:lstStyle/>
        <a:p>
          <a:pPr algn="l"/>
          <a:r>
            <a:rPr lang="zh-CN" altLang="en-US" sz="2400" dirty="0">
              <a:latin typeface="SimSun" charset="-122"/>
              <a:ea typeface="SimSun" charset="-122"/>
              <a:cs typeface="SimSun" charset="-122"/>
            </a:rPr>
            <a:t>第</a:t>
          </a:r>
          <a:r>
            <a:rPr lang="en-US" altLang="zh-CN" sz="2400" dirty="0">
              <a:latin typeface="SimSun" charset="-122"/>
              <a:ea typeface="SimSun" charset="-122"/>
              <a:cs typeface="SimSun" charset="-122"/>
            </a:rPr>
            <a:t>8</a:t>
          </a:r>
          <a:r>
            <a:rPr lang="zh-CN" altLang="en-US" sz="2400" dirty="0">
              <a:latin typeface="SimSun" charset="-122"/>
              <a:ea typeface="SimSun" charset="-122"/>
              <a:cs typeface="SimSun" charset="-122"/>
            </a:rPr>
            <a:t> 章 完全竞争市场中的企业决策</a:t>
          </a:r>
        </a:p>
      </dgm:t>
    </dgm:pt>
    <dgm:pt modelId="{9DF26A7C-CD2C-584F-8BFC-74E7F14B0615}" type="parTrans" cxnId="{942FDF42-DC02-DE45-9F96-659644D43B12}">
      <dgm:prSet custT="1"/>
      <dgm:spPr/>
      <dgm:t>
        <a:bodyPr/>
        <a:lstStyle/>
        <a:p>
          <a:endParaRPr lang="zh-CN" altLang="en-US" sz="2400">
            <a:latin typeface="SimSun" charset="-122"/>
            <a:ea typeface="SimSun" charset="-122"/>
            <a:cs typeface="SimSun" charset="-122"/>
          </a:endParaRPr>
        </a:p>
      </dgm:t>
    </dgm:pt>
    <dgm:pt modelId="{F357EC1D-80D7-9443-A898-A1AD2D76B5BD}" type="sibTrans" cxnId="{942FDF42-DC02-DE45-9F96-659644D43B12}">
      <dgm:prSet/>
      <dgm:spPr/>
      <dgm:t>
        <a:bodyPr/>
        <a:lstStyle/>
        <a:p>
          <a:endParaRPr lang="zh-CN" altLang="en-US" sz="2400">
            <a:latin typeface="SimSun" charset="-122"/>
            <a:ea typeface="SimSun" charset="-122"/>
            <a:cs typeface="SimSun" charset="-122"/>
          </a:endParaRPr>
        </a:p>
      </dgm:t>
    </dgm:pt>
    <dgm:pt modelId="{4E14D144-022B-1D4A-BBBE-45595C94A337}">
      <dgm:prSet phldrT="[文本]" custT="1"/>
      <dgm:spPr/>
      <dgm:t>
        <a:bodyPr/>
        <a:lstStyle/>
        <a:p>
          <a:pPr algn="l"/>
          <a:r>
            <a:rPr lang="zh-CN" altLang="en-US" sz="2400" dirty="0">
              <a:latin typeface="SimSun" charset="-122"/>
              <a:ea typeface="SimSun" charset="-122"/>
              <a:cs typeface="SimSun" charset="-122"/>
            </a:rPr>
            <a:t>第</a:t>
          </a:r>
          <a:r>
            <a:rPr lang="en-US" altLang="zh-CN" sz="2400" dirty="0">
              <a:latin typeface="SimSun" charset="-122"/>
              <a:ea typeface="SimSun" charset="-122"/>
              <a:cs typeface="SimSun" charset="-122"/>
            </a:rPr>
            <a:t>9</a:t>
          </a:r>
          <a:r>
            <a:rPr lang="zh-CN" altLang="en-US" sz="2400" dirty="0">
              <a:latin typeface="SimSun" charset="-122"/>
              <a:ea typeface="SimSun" charset="-122"/>
              <a:cs typeface="SimSun" charset="-122"/>
            </a:rPr>
            <a:t> 章 垄断市场中的企业决策</a:t>
          </a:r>
        </a:p>
      </dgm:t>
    </dgm:pt>
    <dgm:pt modelId="{47B0721A-9EA4-BD46-A2A8-9AFEF7D1FA26}" type="parTrans" cxnId="{8AD7AF66-9693-054C-90C1-2356E44D3714}">
      <dgm:prSet custT="1"/>
      <dgm:spPr/>
      <dgm:t>
        <a:bodyPr/>
        <a:lstStyle/>
        <a:p>
          <a:endParaRPr lang="zh-CN" altLang="en-US" sz="2400">
            <a:latin typeface="SimSun" charset="-122"/>
            <a:ea typeface="SimSun" charset="-122"/>
            <a:cs typeface="SimSun" charset="-122"/>
          </a:endParaRPr>
        </a:p>
      </dgm:t>
    </dgm:pt>
    <dgm:pt modelId="{CEB49789-2DA3-534B-A44C-6E41405FE22F}" type="sibTrans" cxnId="{8AD7AF66-9693-054C-90C1-2356E44D3714}">
      <dgm:prSet/>
      <dgm:spPr/>
      <dgm:t>
        <a:bodyPr/>
        <a:lstStyle/>
        <a:p>
          <a:endParaRPr lang="zh-CN" altLang="en-US" sz="2400">
            <a:latin typeface="SimSun" charset="-122"/>
            <a:ea typeface="SimSun" charset="-122"/>
            <a:cs typeface="SimSun" charset="-122"/>
          </a:endParaRPr>
        </a:p>
      </dgm:t>
    </dgm:pt>
    <dgm:pt modelId="{FDD9802F-429E-3140-89C2-799E76192FD8}">
      <dgm:prSet phldrT="[文本]" custT="1"/>
      <dgm:spPr/>
      <dgm:t>
        <a:bodyPr/>
        <a:lstStyle/>
        <a:p>
          <a:pPr algn="l"/>
          <a:r>
            <a:rPr lang="zh-CN" altLang="en-US" sz="2400" dirty="0">
              <a:latin typeface="SimSun" charset="-122"/>
              <a:ea typeface="SimSun" charset="-122"/>
              <a:cs typeface="SimSun" charset="-122"/>
            </a:rPr>
            <a:t>第</a:t>
          </a:r>
          <a:r>
            <a:rPr lang="en-US" altLang="zh-CN" sz="2400" dirty="0">
              <a:latin typeface="SimSun" charset="-122"/>
              <a:ea typeface="SimSun" charset="-122"/>
              <a:cs typeface="SimSun" charset="-122"/>
            </a:rPr>
            <a:t>10</a:t>
          </a:r>
          <a:r>
            <a:rPr lang="zh-CN" altLang="en-US" sz="2400" dirty="0">
              <a:latin typeface="SimSun" charset="-122"/>
              <a:ea typeface="SimSun" charset="-122"/>
              <a:cs typeface="SimSun" charset="-122"/>
            </a:rPr>
            <a:t>章 垄断竞争市场中的企业决策</a:t>
          </a:r>
        </a:p>
      </dgm:t>
    </dgm:pt>
    <dgm:pt modelId="{F9BE15F9-E21F-6E44-8F9B-32BF4224D07B}" type="parTrans" cxnId="{DA2C5513-9717-4245-BD5B-9C97EEF877FC}">
      <dgm:prSet custT="1"/>
      <dgm:spPr/>
      <dgm:t>
        <a:bodyPr/>
        <a:lstStyle/>
        <a:p>
          <a:endParaRPr lang="zh-CN" altLang="en-US" sz="2400">
            <a:latin typeface="SimSun" charset="-122"/>
            <a:ea typeface="SimSun" charset="-122"/>
            <a:cs typeface="SimSun" charset="-122"/>
          </a:endParaRPr>
        </a:p>
      </dgm:t>
    </dgm:pt>
    <dgm:pt modelId="{D882D7DF-B869-1641-903A-69C78D498879}" type="sibTrans" cxnId="{DA2C5513-9717-4245-BD5B-9C97EEF877FC}">
      <dgm:prSet/>
      <dgm:spPr/>
      <dgm:t>
        <a:bodyPr/>
        <a:lstStyle/>
        <a:p>
          <a:endParaRPr lang="zh-CN" altLang="en-US" sz="2400">
            <a:latin typeface="SimSun" charset="-122"/>
            <a:ea typeface="SimSun" charset="-122"/>
            <a:cs typeface="SimSun" charset="-122"/>
          </a:endParaRPr>
        </a:p>
      </dgm:t>
    </dgm:pt>
    <dgm:pt modelId="{BE940E4F-94EE-CB4B-8C2D-7824CF0518A4}">
      <dgm:prSet phldrT="[文本]" custT="1"/>
      <dgm:spPr/>
      <dgm:t>
        <a:bodyPr/>
        <a:lstStyle/>
        <a:p>
          <a:pPr algn="l"/>
          <a:r>
            <a:rPr lang="zh-CN" altLang="en-US" sz="2400" dirty="0">
              <a:latin typeface="SimSun" charset="-122"/>
              <a:ea typeface="SimSun" charset="-122"/>
              <a:cs typeface="SimSun" charset="-122"/>
            </a:rPr>
            <a:t>第</a:t>
          </a:r>
          <a:r>
            <a:rPr lang="en-US" altLang="zh-CN" sz="2400" dirty="0">
              <a:latin typeface="SimSun" charset="-122"/>
              <a:ea typeface="SimSun" charset="-122"/>
              <a:cs typeface="SimSun" charset="-122"/>
            </a:rPr>
            <a:t>11</a:t>
          </a:r>
          <a:r>
            <a:rPr lang="zh-CN" altLang="en-US" sz="2400" dirty="0">
              <a:latin typeface="SimSun" charset="-122"/>
              <a:ea typeface="SimSun" charset="-122"/>
              <a:cs typeface="SimSun" charset="-122"/>
            </a:rPr>
            <a:t>章 寡头垄断市场中的企业决策</a:t>
          </a:r>
        </a:p>
      </dgm:t>
    </dgm:pt>
    <dgm:pt modelId="{CC0494AB-8E3F-EC47-B0B0-24A8F75C0C9C}" type="parTrans" cxnId="{F1C99151-3DB3-2B4C-AF26-3B40C4C7EF00}">
      <dgm:prSet custT="1"/>
      <dgm:spPr/>
      <dgm:t>
        <a:bodyPr/>
        <a:lstStyle/>
        <a:p>
          <a:endParaRPr lang="zh-CN" altLang="en-US" sz="2400">
            <a:latin typeface="SimSun" charset="-122"/>
            <a:ea typeface="SimSun" charset="-122"/>
            <a:cs typeface="SimSun" charset="-122"/>
          </a:endParaRPr>
        </a:p>
      </dgm:t>
    </dgm:pt>
    <dgm:pt modelId="{7B8E7360-1AE1-3A4D-B049-58FE99F150A9}" type="sibTrans" cxnId="{F1C99151-3DB3-2B4C-AF26-3B40C4C7EF00}">
      <dgm:prSet/>
      <dgm:spPr/>
      <dgm:t>
        <a:bodyPr/>
        <a:lstStyle/>
        <a:p>
          <a:endParaRPr lang="zh-CN" altLang="en-US" sz="2400">
            <a:latin typeface="SimSun" charset="-122"/>
            <a:ea typeface="SimSun" charset="-122"/>
            <a:cs typeface="SimSun"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480126" custScaleY="182634" custLinFactX="-284468" custLinFactNeighborX="-300000" custLinFactNeighborY="2267">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12"/>
      <dgm:spPr/>
    </dgm:pt>
    <dgm:pt modelId="{F726EDD3-E670-9B47-8786-4F599884289D}" type="pres">
      <dgm:prSet presAssocID="{A73DCD64-89DF-3E4C-9543-0D417B51464E}" presName="connTx" presStyleLbl="parChTrans1D2" presStyleIdx="0" presStyleCnt="1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12" custScaleX="873020" custScaleY="212099">
        <dgm:presLayoutVars>
          <dgm:chPref val="3"/>
        </dgm:presLayoutVars>
      </dgm:prSet>
      <dgm:spPr/>
    </dgm:pt>
    <dgm:pt modelId="{30463D07-8E7F-3146-97CE-76CE82648742}" type="pres">
      <dgm:prSet presAssocID="{DD5BF61D-B843-C744-B9A9-3312A1287EF4}" presName="level3hierChild" presStyleCnt="0"/>
      <dgm:spPr/>
    </dgm:pt>
    <dgm:pt modelId="{1F2800E8-CF94-FD43-8D0E-7E4B278315B1}" type="pres">
      <dgm:prSet presAssocID="{45267C76-6276-B44A-878A-9D61B556EBD7}" presName="conn2-1" presStyleLbl="parChTrans1D2" presStyleIdx="1" presStyleCnt="12"/>
      <dgm:spPr/>
    </dgm:pt>
    <dgm:pt modelId="{938A9782-2B6B-8141-99DA-6568305E0C38}" type="pres">
      <dgm:prSet presAssocID="{45267C76-6276-B44A-878A-9D61B556EBD7}" presName="connTx" presStyleLbl="parChTrans1D2" presStyleIdx="1" presStyleCnt="12"/>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1" presStyleCnt="12" custScaleX="873020" custScaleY="212099">
        <dgm:presLayoutVars>
          <dgm:chPref val="3"/>
        </dgm:presLayoutVars>
      </dgm:prSet>
      <dgm:spPr/>
    </dgm:pt>
    <dgm:pt modelId="{F9C8551A-E3F5-1A41-9D81-BA411262A93F}" type="pres">
      <dgm:prSet presAssocID="{9BA062DA-6B7A-FC4F-B1BB-7CC4C74C72CE}" presName="level3hierChild" presStyleCnt="0"/>
      <dgm:spPr/>
    </dgm:pt>
    <dgm:pt modelId="{F23CCF4A-0F02-B643-86DA-D7F6CBD2CB37}" type="pres">
      <dgm:prSet presAssocID="{B40B3CEB-0D29-1B44-8A52-6DA3DBB9DFF8}" presName="conn2-1" presStyleLbl="parChTrans1D2" presStyleIdx="2" presStyleCnt="12"/>
      <dgm:spPr/>
    </dgm:pt>
    <dgm:pt modelId="{86270928-55DA-8D45-B5F7-CCC26D5CD5C5}" type="pres">
      <dgm:prSet presAssocID="{B40B3CEB-0D29-1B44-8A52-6DA3DBB9DFF8}" presName="connTx" presStyleLbl="parChTrans1D2" presStyleIdx="2" presStyleCnt="12"/>
      <dgm:spPr/>
    </dgm:pt>
    <dgm:pt modelId="{24B9ADD3-B7B6-0948-A5B4-DEF0345E911E}" type="pres">
      <dgm:prSet presAssocID="{D16A4600-D4DE-E242-BA16-F1E62B9DD85E}" presName="root2" presStyleCnt="0"/>
      <dgm:spPr/>
    </dgm:pt>
    <dgm:pt modelId="{801D293D-5A6E-CF4C-ADA4-5CA1C7809ED1}" type="pres">
      <dgm:prSet presAssocID="{D16A4600-D4DE-E242-BA16-F1E62B9DD85E}" presName="LevelTwoTextNode" presStyleLbl="node2" presStyleIdx="2" presStyleCnt="12" custScaleX="873020" custScaleY="212099">
        <dgm:presLayoutVars>
          <dgm:chPref val="3"/>
        </dgm:presLayoutVars>
      </dgm:prSet>
      <dgm:spPr/>
    </dgm:pt>
    <dgm:pt modelId="{C002F34D-29F7-054C-94FA-D3E01EC8CF0A}" type="pres">
      <dgm:prSet presAssocID="{D16A4600-D4DE-E242-BA16-F1E62B9DD85E}" presName="level3hierChild" presStyleCnt="0"/>
      <dgm:spPr/>
    </dgm:pt>
    <dgm:pt modelId="{BF3B09D1-E8E8-0A4F-9573-99448D99561B}" type="pres">
      <dgm:prSet presAssocID="{887E1BA4-75F1-894D-A744-FE9FD680F190}" presName="conn2-1" presStyleLbl="parChTrans1D2" presStyleIdx="3" presStyleCnt="12"/>
      <dgm:spPr/>
    </dgm:pt>
    <dgm:pt modelId="{E7F00E80-BF27-5546-BA55-1448BC72D880}" type="pres">
      <dgm:prSet presAssocID="{887E1BA4-75F1-894D-A744-FE9FD680F190}" presName="connTx" presStyleLbl="parChTrans1D2" presStyleIdx="3" presStyleCnt="12"/>
      <dgm:spPr/>
    </dgm:pt>
    <dgm:pt modelId="{EB73FD6D-7D88-1C4D-A0D2-0E26216B76B3}" type="pres">
      <dgm:prSet presAssocID="{6221EB94-F10F-E340-8A99-80CCB2C05679}" presName="root2" presStyleCnt="0"/>
      <dgm:spPr/>
    </dgm:pt>
    <dgm:pt modelId="{2A813B24-1D27-BA48-B656-7DF38994DA1B}" type="pres">
      <dgm:prSet presAssocID="{6221EB94-F10F-E340-8A99-80CCB2C05679}" presName="LevelTwoTextNode" presStyleLbl="node2" presStyleIdx="3" presStyleCnt="12" custScaleX="873020" custScaleY="212099">
        <dgm:presLayoutVars>
          <dgm:chPref val="3"/>
        </dgm:presLayoutVars>
      </dgm:prSet>
      <dgm:spPr/>
    </dgm:pt>
    <dgm:pt modelId="{F3EF56C7-CBF7-3B4B-8E99-45B4D2BFD1FA}" type="pres">
      <dgm:prSet presAssocID="{6221EB94-F10F-E340-8A99-80CCB2C05679}" presName="level3hierChild" presStyleCnt="0"/>
      <dgm:spPr/>
    </dgm:pt>
    <dgm:pt modelId="{D205D4C6-038E-044A-A3BA-7E795737A05F}" type="pres">
      <dgm:prSet presAssocID="{9C335C71-1A3C-1941-AC2D-078DDEFA8186}" presName="conn2-1" presStyleLbl="parChTrans1D2" presStyleIdx="4" presStyleCnt="12"/>
      <dgm:spPr/>
    </dgm:pt>
    <dgm:pt modelId="{6396734B-FFF4-384D-A9D1-7B3460829391}" type="pres">
      <dgm:prSet presAssocID="{9C335C71-1A3C-1941-AC2D-078DDEFA8186}" presName="connTx" presStyleLbl="parChTrans1D2" presStyleIdx="4" presStyleCnt="12"/>
      <dgm:spPr/>
    </dgm:pt>
    <dgm:pt modelId="{B7193BB4-EBFB-F94D-B9B5-45803EE52DBC}" type="pres">
      <dgm:prSet presAssocID="{F9CE41E7-9A25-2840-A52B-63F93B3B548E}" presName="root2" presStyleCnt="0"/>
      <dgm:spPr/>
    </dgm:pt>
    <dgm:pt modelId="{63F35746-278C-874D-9A13-4343B4455491}" type="pres">
      <dgm:prSet presAssocID="{F9CE41E7-9A25-2840-A52B-63F93B3B548E}" presName="LevelTwoTextNode" presStyleLbl="node2" presStyleIdx="4" presStyleCnt="12" custScaleX="873020" custScaleY="212099">
        <dgm:presLayoutVars>
          <dgm:chPref val="3"/>
        </dgm:presLayoutVars>
      </dgm:prSet>
      <dgm:spPr/>
    </dgm:pt>
    <dgm:pt modelId="{36172B95-994F-3849-A5C6-A00A882569A7}" type="pres">
      <dgm:prSet presAssocID="{F9CE41E7-9A25-2840-A52B-63F93B3B548E}" presName="level3hierChild" presStyleCnt="0"/>
      <dgm:spPr/>
    </dgm:pt>
    <dgm:pt modelId="{D87FA41A-845D-0742-BFE6-B20A8A85E955}" type="pres">
      <dgm:prSet presAssocID="{6CB7309F-D8D5-EE42-A792-5DBC6DD2FA19}" presName="conn2-1" presStyleLbl="parChTrans1D2" presStyleIdx="5" presStyleCnt="12"/>
      <dgm:spPr/>
    </dgm:pt>
    <dgm:pt modelId="{23ABB7CA-867F-A94E-86EF-7DB36A9DC8CA}" type="pres">
      <dgm:prSet presAssocID="{6CB7309F-D8D5-EE42-A792-5DBC6DD2FA19}" presName="connTx" presStyleLbl="parChTrans1D2" presStyleIdx="5" presStyleCnt="12"/>
      <dgm:spPr/>
    </dgm:pt>
    <dgm:pt modelId="{F5E40523-D54A-C94B-B68A-891E33491C33}" type="pres">
      <dgm:prSet presAssocID="{B66F832D-4D17-F842-A04B-51EF67D9557A}" presName="root2" presStyleCnt="0"/>
      <dgm:spPr/>
    </dgm:pt>
    <dgm:pt modelId="{8FE3CA9D-F9AC-4D4D-BF03-5B208403D01F}" type="pres">
      <dgm:prSet presAssocID="{B66F832D-4D17-F842-A04B-51EF67D9557A}" presName="LevelTwoTextNode" presStyleLbl="node2" presStyleIdx="5" presStyleCnt="12" custScaleX="873020" custScaleY="212099">
        <dgm:presLayoutVars>
          <dgm:chPref val="3"/>
        </dgm:presLayoutVars>
      </dgm:prSet>
      <dgm:spPr/>
    </dgm:pt>
    <dgm:pt modelId="{3FA3A4FE-4A72-6F4A-9A04-17836A776012}" type="pres">
      <dgm:prSet presAssocID="{B66F832D-4D17-F842-A04B-51EF67D9557A}" presName="level3hierChild" presStyleCnt="0"/>
      <dgm:spPr/>
    </dgm:pt>
    <dgm:pt modelId="{A3F7329B-086E-6C4A-9619-9EFEE1A157E2}" type="pres">
      <dgm:prSet presAssocID="{F45AB31B-DF60-844C-AE68-2F77BA5FCE99}" presName="conn2-1" presStyleLbl="parChTrans1D2" presStyleIdx="6" presStyleCnt="12"/>
      <dgm:spPr/>
    </dgm:pt>
    <dgm:pt modelId="{64733200-66FF-514C-975E-6A30586E77DF}" type="pres">
      <dgm:prSet presAssocID="{F45AB31B-DF60-844C-AE68-2F77BA5FCE99}" presName="connTx" presStyleLbl="parChTrans1D2" presStyleIdx="6" presStyleCnt="12"/>
      <dgm:spPr/>
    </dgm:pt>
    <dgm:pt modelId="{A72AC503-0D89-0F40-91DC-8C40B1A372F1}" type="pres">
      <dgm:prSet presAssocID="{2F57CDBE-DE3A-174D-8DED-5B182C37B8FF}" presName="root2" presStyleCnt="0"/>
      <dgm:spPr/>
    </dgm:pt>
    <dgm:pt modelId="{9EBBA99F-A4CB-4947-AF0D-06A5810B9341}" type="pres">
      <dgm:prSet presAssocID="{2F57CDBE-DE3A-174D-8DED-5B182C37B8FF}" presName="LevelTwoTextNode" presStyleLbl="node2" presStyleIdx="6" presStyleCnt="12" custScaleX="873020" custScaleY="212099">
        <dgm:presLayoutVars>
          <dgm:chPref val="3"/>
        </dgm:presLayoutVars>
      </dgm:prSet>
      <dgm:spPr/>
    </dgm:pt>
    <dgm:pt modelId="{69FCBD15-7BC5-9347-8596-6646B5776E16}" type="pres">
      <dgm:prSet presAssocID="{2F57CDBE-DE3A-174D-8DED-5B182C37B8FF}" presName="level3hierChild" presStyleCnt="0"/>
      <dgm:spPr/>
    </dgm:pt>
    <dgm:pt modelId="{EFDB52AC-193B-D24A-9D41-0D409F2C9383}" type="pres">
      <dgm:prSet presAssocID="{9DF26A7C-CD2C-584F-8BFC-74E7F14B0615}" presName="conn2-1" presStyleLbl="parChTrans1D2" presStyleIdx="7" presStyleCnt="12"/>
      <dgm:spPr/>
    </dgm:pt>
    <dgm:pt modelId="{31ACF357-AE44-124F-A9DE-C42B68E56AD2}" type="pres">
      <dgm:prSet presAssocID="{9DF26A7C-CD2C-584F-8BFC-74E7F14B0615}" presName="connTx" presStyleLbl="parChTrans1D2" presStyleIdx="7" presStyleCnt="12"/>
      <dgm:spPr/>
    </dgm:pt>
    <dgm:pt modelId="{2086F0B9-C63A-4A47-9706-4509CE8190D7}" type="pres">
      <dgm:prSet presAssocID="{3D524EC8-D288-324C-BF5F-AB30BE4DD581}" presName="root2" presStyleCnt="0"/>
      <dgm:spPr/>
    </dgm:pt>
    <dgm:pt modelId="{594B141E-C1DA-D845-9DD4-07B3012F8988}" type="pres">
      <dgm:prSet presAssocID="{3D524EC8-D288-324C-BF5F-AB30BE4DD581}" presName="LevelTwoTextNode" presStyleLbl="node2" presStyleIdx="7" presStyleCnt="12" custScaleX="873020" custScaleY="212099">
        <dgm:presLayoutVars>
          <dgm:chPref val="3"/>
        </dgm:presLayoutVars>
      </dgm:prSet>
      <dgm:spPr/>
    </dgm:pt>
    <dgm:pt modelId="{CC6423BA-E758-3B48-AFF8-4F37F59240EB}" type="pres">
      <dgm:prSet presAssocID="{3D524EC8-D288-324C-BF5F-AB30BE4DD581}" presName="level3hierChild" presStyleCnt="0"/>
      <dgm:spPr/>
    </dgm:pt>
    <dgm:pt modelId="{4BA792CA-FCEB-7841-9D80-6BB1A42B4D94}" type="pres">
      <dgm:prSet presAssocID="{47B0721A-9EA4-BD46-A2A8-9AFEF7D1FA26}" presName="conn2-1" presStyleLbl="parChTrans1D2" presStyleIdx="8" presStyleCnt="12"/>
      <dgm:spPr/>
    </dgm:pt>
    <dgm:pt modelId="{BABB8878-4B1D-194C-ACD5-84171842B8AC}" type="pres">
      <dgm:prSet presAssocID="{47B0721A-9EA4-BD46-A2A8-9AFEF7D1FA26}" presName="connTx" presStyleLbl="parChTrans1D2" presStyleIdx="8" presStyleCnt="12"/>
      <dgm:spPr/>
    </dgm:pt>
    <dgm:pt modelId="{FF89B527-96DD-344F-A6E9-4D96FBF8184B}" type="pres">
      <dgm:prSet presAssocID="{4E14D144-022B-1D4A-BBBE-45595C94A337}" presName="root2" presStyleCnt="0"/>
      <dgm:spPr/>
    </dgm:pt>
    <dgm:pt modelId="{00C029E1-BACD-3B4B-B105-64422CAA0D27}" type="pres">
      <dgm:prSet presAssocID="{4E14D144-022B-1D4A-BBBE-45595C94A337}" presName="LevelTwoTextNode" presStyleLbl="node2" presStyleIdx="8" presStyleCnt="12" custScaleX="873020" custScaleY="212099">
        <dgm:presLayoutVars>
          <dgm:chPref val="3"/>
        </dgm:presLayoutVars>
      </dgm:prSet>
      <dgm:spPr/>
    </dgm:pt>
    <dgm:pt modelId="{3177E0D2-F527-A748-B581-F447A0BCCEC9}" type="pres">
      <dgm:prSet presAssocID="{4E14D144-022B-1D4A-BBBE-45595C94A337}" presName="level3hierChild" presStyleCnt="0"/>
      <dgm:spPr/>
    </dgm:pt>
    <dgm:pt modelId="{79FBF4CB-A334-FA4C-A730-5AE32E36618A}" type="pres">
      <dgm:prSet presAssocID="{F9BE15F9-E21F-6E44-8F9B-32BF4224D07B}" presName="conn2-1" presStyleLbl="parChTrans1D2" presStyleIdx="9" presStyleCnt="12"/>
      <dgm:spPr/>
    </dgm:pt>
    <dgm:pt modelId="{9EE10452-48CF-D04B-B4D7-2F7F0F4050BF}" type="pres">
      <dgm:prSet presAssocID="{F9BE15F9-E21F-6E44-8F9B-32BF4224D07B}" presName="connTx" presStyleLbl="parChTrans1D2" presStyleIdx="9" presStyleCnt="12"/>
      <dgm:spPr/>
    </dgm:pt>
    <dgm:pt modelId="{C467E811-70CB-BA4B-A8A7-0953754C465C}" type="pres">
      <dgm:prSet presAssocID="{FDD9802F-429E-3140-89C2-799E76192FD8}" presName="root2" presStyleCnt="0"/>
      <dgm:spPr/>
    </dgm:pt>
    <dgm:pt modelId="{2B38E664-48B7-7044-9738-8E97AC293AB1}" type="pres">
      <dgm:prSet presAssocID="{FDD9802F-429E-3140-89C2-799E76192FD8}" presName="LevelTwoTextNode" presStyleLbl="node2" presStyleIdx="9" presStyleCnt="12" custScaleX="873020" custScaleY="212099">
        <dgm:presLayoutVars>
          <dgm:chPref val="3"/>
        </dgm:presLayoutVars>
      </dgm:prSet>
      <dgm:spPr/>
    </dgm:pt>
    <dgm:pt modelId="{EF9AE95C-C4E6-9949-9940-8C3EDD34A3ED}" type="pres">
      <dgm:prSet presAssocID="{FDD9802F-429E-3140-89C2-799E76192FD8}" presName="level3hierChild" presStyleCnt="0"/>
      <dgm:spPr/>
    </dgm:pt>
    <dgm:pt modelId="{1A32823E-C562-194D-8C0A-5A42C66D5E4E}" type="pres">
      <dgm:prSet presAssocID="{CC0494AB-8E3F-EC47-B0B0-24A8F75C0C9C}" presName="conn2-1" presStyleLbl="parChTrans1D2" presStyleIdx="10" presStyleCnt="12"/>
      <dgm:spPr/>
    </dgm:pt>
    <dgm:pt modelId="{9917B5D9-9759-3349-9C05-A9B0771200CB}" type="pres">
      <dgm:prSet presAssocID="{CC0494AB-8E3F-EC47-B0B0-24A8F75C0C9C}" presName="connTx" presStyleLbl="parChTrans1D2" presStyleIdx="10" presStyleCnt="12"/>
      <dgm:spPr/>
    </dgm:pt>
    <dgm:pt modelId="{A816742D-B597-8542-9D71-5667F8757F4C}" type="pres">
      <dgm:prSet presAssocID="{BE940E4F-94EE-CB4B-8C2D-7824CF0518A4}" presName="root2" presStyleCnt="0"/>
      <dgm:spPr/>
    </dgm:pt>
    <dgm:pt modelId="{0B025E1A-4017-974E-A410-E5C6C65DC33A}" type="pres">
      <dgm:prSet presAssocID="{BE940E4F-94EE-CB4B-8C2D-7824CF0518A4}" presName="LevelTwoTextNode" presStyleLbl="node2" presStyleIdx="10" presStyleCnt="12" custScaleX="873020" custScaleY="212099">
        <dgm:presLayoutVars>
          <dgm:chPref val="3"/>
        </dgm:presLayoutVars>
      </dgm:prSet>
      <dgm:spPr/>
    </dgm:pt>
    <dgm:pt modelId="{E7BE67DA-EE95-7E48-8D47-9DF7FC54EC08}" type="pres">
      <dgm:prSet presAssocID="{BE940E4F-94EE-CB4B-8C2D-7824CF0518A4}" presName="level3hierChild" presStyleCnt="0"/>
      <dgm:spPr/>
    </dgm:pt>
    <dgm:pt modelId="{28B22BAA-5BF2-3448-A529-D989148F12A9}" type="pres">
      <dgm:prSet presAssocID="{820ADBE0-6537-FE47-A7BA-BA42696AF8C7}" presName="conn2-1" presStyleLbl="parChTrans1D2" presStyleIdx="11" presStyleCnt="12"/>
      <dgm:spPr/>
    </dgm:pt>
    <dgm:pt modelId="{54988CD6-4C2C-0B46-806B-857498FF5ABF}" type="pres">
      <dgm:prSet presAssocID="{820ADBE0-6537-FE47-A7BA-BA42696AF8C7}" presName="connTx" presStyleLbl="parChTrans1D2" presStyleIdx="11" presStyleCnt="12"/>
      <dgm:spPr/>
    </dgm:pt>
    <dgm:pt modelId="{2B60A478-F6B1-CA42-A7A5-2C9AD1F726E9}" type="pres">
      <dgm:prSet presAssocID="{9214C962-06F6-5346-8108-8475251BA614}" presName="root2" presStyleCnt="0"/>
      <dgm:spPr/>
    </dgm:pt>
    <dgm:pt modelId="{98898A49-EECE-8C42-800D-7F49FC06C40D}" type="pres">
      <dgm:prSet presAssocID="{9214C962-06F6-5346-8108-8475251BA614}" presName="LevelTwoTextNode" presStyleLbl="node2" presStyleIdx="11" presStyleCnt="12" custScaleX="873020" custScaleY="212099">
        <dgm:presLayoutVars>
          <dgm:chPref val="3"/>
        </dgm:presLayoutVars>
      </dgm:prSet>
      <dgm:spPr/>
    </dgm:pt>
    <dgm:pt modelId="{DF44DD10-64D4-1F40-8E60-EDF3FC2376C6}" type="pres">
      <dgm:prSet presAssocID="{9214C962-06F6-5346-8108-8475251BA614}" presName="level3hierChild" presStyleCnt="0"/>
      <dgm:spPr/>
    </dgm:pt>
  </dgm:ptLst>
  <dgm:cxnLst>
    <dgm:cxn modelId="{5DFBA806-21AD-6441-9A9A-1FAB7BE2F5B5}" type="presOf" srcId="{820ADBE0-6537-FE47-A7BA-BA42696AF8C7}" destId="{28B22BAA-5BF2-3448-A529-D989148F12A9}" srcOrd="0" destOrd="0" presId="urn:microsoft.com/office/officeart/2008/layout/HorizontalMultiLevelHierarchy"/>
    <dgm:cxn modelId="{EBFF0607-0774-844D-A2CD-1D0A1AEBE3E9}" type="presOf" srcId="{DD5BF61D-B843-C744-B9A9-3312A1287EF4}" destId="{C852AF5D-E3CA-F844-B775-08DD6E6FB940}" srcOrd="0" destOrd="0" presId="urn:microsoft.com/office/officeart/2008/layout/HorizontalMultiLevelHierarchy"/>
    <dgm:cxn modelId="{EEFA3608-EE92-C14C-994E-82709860699A}" type="presOf" srcId="{BE940E4F-94EE-CB4B-8C2D-7824CF0518A4}" destId="{0B025E1A-4017-974E-A410-E5C6C65DC33A}"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DE0AB012-C929-BB47-AE62-8C0E90452733}" type="presOf" srcId="{A73DCD64-89DF-3E4C-9543-0D417B51464E}" destId="{F726EDD3-E670-9B47-8786-4F599884289D}" srcOrd="1" destOrd="0" presId="urn:microsoft.com/office/officeart/2008/layout/HorizontalMultiLevelHierarchy"/>
    <dgm:cxn modelId="{5A8C0413-B86B-3B47-A389-E390731FC4A2}" type="presOf" srcId="{B40B3CEB-0D29-1B44-8A52-6DA3DBB9DFF8}" destId="{86270928-55DA-8D45-B5F7-CCC26D5CD5C5}" srcOrd="1" destOrd="0" presId="urn:microsoft.com/office/officeart/2008/layout/HorizontalMultiLevelHierarchy"/>
    <dgm:cxn modelId="{DA2C5513-9717-4245-BD5B-9C97EEF877FC}" srcId="{CC08C8E7-D5AB-9C4F-A78B-4A8C57EB2D22}" destId="{FDD9802F-429E-3140-89C2-799E76192FD8}" srcOrd="9" destOrd="0" parTransId="{F9BE15F9-E21F-6E44-8F9B-32BF4224D07B}" sibTransId="{D882D7DF-B869-1641-903A-69C78D498879}"/>
    <dgm:cxn modelId="{D78DA513-BC7C-A748-9EB3-920C60403FE3}" type="presOf" srcId="{45267C76-6276-B44A-878A-9D61B556EBD7}" destId="{1F2800E8-CF94-FD43-8D0E-7E4B278315B1}" srcOrd="0" destOrd="0" presId="urn:microsoft.com/office/officeart/2008/layout/HorizontalMultiLevelHierarchy"/>
    <dgm:cxn modelId="{6DFE381A-2204-134A-9875-ED9A334BE4F6}" type="presOf" srcId="{6CB7309F-D8D5-EE42-A792-5DBC6DD2FA19}" destId="{23ABB7CA-867F-A94E-86EF-7DB36A9DC8CA}" srcOrd="1" destOrd="0" presId="urn:microsoft.com/office/officeart/2008/layout/HorizontalMultiLevelHierarchy"/>
    <dgm:cxn modelId="{4CAAAD1B-4B3B-E34A-954A-E095DEACFF24}" srcId="{CC08C8E7-D5AB-9C4F-A78B-4A8C57EB2D22}" destId="{2F57CDBE-DE3A-174D-8DED-5B182C37B8FF}" srcOrd="6" destOrd="0" parTransId="{F45AB31B-DF60-844C-AE68-2F77BA5FCE99}" sibTransId="{68820AC4-F25B-E84E-886D-264F98D07787}"/>
    <dgm:cxn modelId="{11B11421-BDC9-EB44-8CCE-94662A41E229}" type="presOf" srcId="{9C335C71-1A3C-1941-AC2D-078DDEFA8186}" destId="{6396734B-FFF4-384D-A9D1-7B3460829391}" srcOrd="1" destOrd="0" presId="urn:microsoft.com/office/officeart/2008/layout/HorizontalMultiLevelHierarchy"/>
    <dgm:cxn modelId="{6D232C24-6E22-5A45-BB6A-2C5FF2659648}" type="presOf" srcId="{CC0494AB-8E3F-EC47-B0B0-24A8F75C0C9C}" destId="{9917B5D9-9759-3349-9C05-A9B0771200CB}" srcOrd="1" destOrd="0" presId="urn:microsoft.com/office/officeart/2008/layout/HorizontalMultiLevelHierarchy"/>
    <dgm:cxn modelId="{9C03F626-7862-6843-9483-473461CAE1C4}" srcId="{CC08C8E7-D5AB-9C4F-A78B-4A8C57EB2D22}" destId="{F9CE41E7-9A25-2840-A52B-63F93B3B548E}" srcOrd="4" destOrd="0" parTransId="{9C335C71-1A3C-1941-AC2D-078DDEFA8186}" sibTransId="{C5A36928-B9FE-0A47-8BA5-11406622085F}"/>
    <dgm:cxn modelId="{FE34B427-9D47-5D4F-B08C-79C955C57CBA}" srcId="{CC08C8E7-D5AB-9C4F-A78B-4A8C57EB2D22}" destId="{DD5BF61D-B843-C744-B9A9-3312A1287EF4}" srcOrd="0" destOrd="0" parTransId="{A73DCD64-89DF-3E4C-9543-0D417B51464E}" sibTransId="{5F6E09CE-61C0-D34C-AE4A-99D078D226DF}"/>
    <dgm:cxn modelId="{8FE2CD28-3222-CD4E-9BAE-3D77E674514B}" type="presOf" srcId="{F9CE41E7-9A25-2840-A52B-63F93B3B548E}" destId="{63F35746-278C-874D-9A13-4343B4455491}" srcOrd="0" destOrd="0" presId="urn:microsoft.com/office/officeart/2008/layout/HorizontalMultiLevelHierarchy"/>
    <dgm:cxn modelId="{17201D2A-FF5E-3C43-BFC8-24BFBA30EA1E}" type="presOf" srcId="{9C335C71-1A3C-1941-AC2D-078DDEFA8186}" destId="{D205D4C6-038E-044A-A3BA-7E795737A05F}" srcOrd="0" destOrd="0" presId="urn:microsoft.com/office/officeart/2008/layout/HorizontalMultiLevelHierarchy"/>
    <dgm:cxn modelId="{2A512A2B-C708-074F-90FE-7809FEB075FF}" type="presOf" srcId="{47B0721A-9EA4-BD46-A2A8-9AFEF7D1FA26}" destId="{BABB8878-4B1D-194C-ACD5-84171842B8AC}" srcOrd="1" destOrd="0" presId="urn:microsoft.com/office/officeart/2008/layout/HorizontalMultiLevelHierarchy"/>
    <dgm:cxn modelId="{7A37A335-1070-D841-A829-09F89BF5C272}" type="presOf" srcId="{9214C962-06F6-5346-8108-8475251BA614}" destId="{98898A49-EECE-8C42-800D-7F49FC06C40D}" srcOrd="0" destOrd="0" presId="urn:microsoft.com/office/officeart/2008/layout/HorizontalMultiLevelHierarchy"/>
    <dgm:cxn modelId="{99890E36-000C-FC47-8A74-C45A44671E7D}" type="presOf" srcId="{A73DCD64-89DF-3E4C-9543-0D417B51464E}" destId="{082A771F-69AF-7C4C-86CB-DF1CD8CB6581}" srcOrd="0" destOrd="0" presId="urn:microsoft.com/office/officeart/2008/layout/HorizontalMultiLevelHierarchy"/>
    <dgm:cxn modelId="{C1DD4B3C-054C-204C-B22F-39D861133D90}" type="presOf" srcId="{2F57CDBE-DE3A-174D-8DED-5B182C37B8FF}" destId="{9EBBA99F-A4CB-4947-AF0D-06A5810B9341}" srcOrd="0" destOrd="0" presId="urn:microsoft.com/office/officeart/2008/layout/HorizontalMultiLevelHierarchy"/>
    <dgm:cxn modelId="{4E186F3F-4D18-654D-A44B-A497FC395728}" type="presOf" srcId="{887E1BA4-75F1-894D-A744-FE9FD680F190}" destId="{BF3B09D1-E8E8-0A4F-9573-99448D99561B}" srcOrd="0" destOrd="0" presId="urn:microsoft.com/office/officeart/2008/layout/HorizontalMultiLevelHierarchy"/>
    <dgm:cxn modelId="{942FDF42-DC02-DE45-9F96-659644D43B12}" srcId="{CC08C8E7-D5AB-9C4F-A78B-4A8C57EB2D22}" destId="{3D524EC8-D288-324C-BF5F-AB30BE4DD581}" srcOrd="7" destOrd="0" parTransId="{9DF26A7C-CD2C-584F-8BFC-74E7F14B0615}" sibTransId="{F357EC1D-80D7-9443-A898-A1AD2D76B5BD}"/>
    <dgm:cxn modelId="{36EF8744-90B9-4647-8AA7-C20214BF0A8E}" type="presOf" srcId="{6CB7309F-D8D5-EE42-A792-5DBC6DD2FA19}" destId="{D87FA41A-845D-0742-BFE6-B20A8A85E955}" srcOrd="0" destOrd="0" presId="urn:microsoft.com/office/officeart/2008/layout/HorizontalMultiLevelHierarchy"/>
    <dgm:cxn modelId="{65508345-A887-3A4B-8698-47789AD9CC16}" type="presOf" srcId="{CC0494AB-8E3F-EC47-B0B0-24A8F75C0C9C}" destId="{1A32823E-C562-194D-8C0A-5A42C66D5E4E}" srcOrd="0" destOrd="0" presId="urn:microsoft.com/office/officeart/2008/layout/HorizontalMultiLevelHierarchy"/>
    <dgm:cxn modelId="{09466B4D-483F-5543-823C-B6E2835E4984}" type="presOf" srcId="{F45AB31B-DF60-844C-AE68-2F77BA5FCE99}" destId="{64733200-66FF-514C-975E-6A30586E77DF}" srcOrd="1" destOrd="0" presId="urn:microsoft.com/office/officeart/2008/layout/HorizontalMultiLevelHierarchy"/>
    <dgm:cxn modelId="{D652F34E-625B-4748-9F2B-C1BC7153C67E}" type="presOf" srcId="{D16A4600-D4DE-E242-BA16-F1E62B9DD85E}" destId="{801D293D-5A6E-CF4C-ADA4-5CA1C7809ED1}" srcOrd="0" destOrd="0" presId="urn:microsoft.com/office/officeart/2008/layout/HorizontalMultiLevelHierarchy"/>
    <dgm:cxn modelId="{F1C99151-3DB3-2B4C-AF26-3B40C4C7EF00}" srcId="{CC08C8E7-D5AB-9C4F-A78B-4A8C57EB2D22}" destId="{BE940E4F-94EE-CB4B-8C2D-7824CF0518A4}" srcOrd="10" destOrd="0" parTransId="{CC0494AB-8E3F-EC47-B0B0-24A8F75C0C9C}" sibTransId="{7B8E7360-1AE1-3A4D-B049-58FE99F150A9}"/>
    <dgm:cxn modelId="{96C0C153-0B53-1C4C-9B58-449CA20168A0}" type="presOf" srcId="{F9BE15F9-E21F-6E44-8F9B-32BF4224D07B}" destId="{9EE10452-48CF-D04B-B4D7-2F7F0F4050BF}" srcOrd="1" destOrd="0" presId="urn:microsoft.com/office/officeart/2008/layout/HorizontalMultiLevelHierarchy"/>
    <dgm:cxn modelId="{F18F5364-62C4-4B4D-B951-AEF96ACD2894}" type="presOf" srcId="{47B0721A-9EA4-BD46-A2A8-9AFEF7D1FA26}" destId="{4BA792CA-FCEB-7841-9D80-6BB1A42B4D94}" srcOrd="0" destOrd="0" presId="urn:microsoft.com/office/officeart/2008/layout/HorizontalMultiLevelHierarchy"/>
    <dgm:cxn modelId="{8AD7AF66-9693-054C-90C1-2356E44D3714}" srcId="{CC08C8E7-D5AB-9C4F-A78B-4A8C57EB2D22}" destId="{4E14D144-022B-1D4A-BBBE-45595C94A337}" srcOrd="8" destOrd="0" parTransId="{47B0721A-9EA4-BD46-A2A8-9AFEF7D1FA26}" sibTransId="{CEB49789-2DA3-534B-A44C-6E41405FE22F}"/>
    <dgm:cxn modelId="{4868CB74-1B55-7E42-9BFE-F2335BF9ACE0}" srcId="{CC08C8E7-D5AB-9C4F-A78B-4A8C57EB2D22}" destId="{B66F832D-4D17-F842-A04B-51EF67D9557A}" srcOrd="5" destOrd="0" parTransId="{6CB7309F-D8D5-EE42-A792-5DBC6DD2FA19}" sibTransId="{691A876B-9312-B04E-9DA0-0747F172036B}"/>
    <dgm:cxn modelId="{72856F76-2FD7-C849-B39F-899259CFAD7D}" type="presOf" srcId="{FDD9802F-429E-3140-89C2-799E76192FD8}" destId="{2B38E664-48B7-7044-9738-8E97AC293AB1}" srcOrd="0" destOrd="0" presId="urn:microsoft.com/office/officeart/2008/layout/HorizontalMultiLevelHierarchy"/>
    <dgm:cxn modelId="{7404F077-7D88-7B4B-86B8-4CE64C480EA7}" type="presOf" srcId="{B66F832D-4D17-F842-A04B-51EF67D9557A}" destId="{8FE3CA9D-F9AC-4D4D-BF03-5B208403D01F}" srcOrd="0" destOrd="0" presId="urn:microsoft.com/office/officeart/2008/layout/HorizontalMultiLevelHierarchy"/>
    <dgm:cxn modelId="{2D48D678-80BC-4F4D-A0E0-3E39A0805005}" type="presOf" srcId="{45267C76-6276-B44A-878A-9D61B556EBD7}" destId="{938A9782-2B6B-8141-99DA-6568305E0C38}" srcOrd="1" destOrd="0" presId="urn:microsoft.com/office/officeart/2008/layout/HorizontalMultiLevelHierarchy"/>
    <dgm:cxn modelId="{B268457A-E4F1-5547-AF56-8D0E128654CF}" type="presOf" srcId="{820ADBE0-6537-FE47-A7BA-BA42696AF8C7}" destId="{54988CD6-4C2C-0B46-806B-857498FF5ABF}" srcOrd="1" destOrd="0" presId="urn:microsoft.com/office/officeart/2008/layout/HorizontalMultiLevelHierarchy"/>
    <dgm:cxn modelId="{3DC0DC8D-5DA1-B24A-B875-829C5B1DAAEE}" type="presOf" srcId="{9DF26A7C-CD2C-584F-8BFC-74E7F14B0615}" destId="{31ACF357-AE44-124F-A9DE-C42B68E56AD2}" srcOrd="1" destOrd="0" presId="urn:microsoft.com/office/officeart/2008/layout/HorizontalMultiLevelHierarchy"/>
    <dgm:cxn modelId="{7266F58E-BE89-7949-B342-DE8235E034EB}" srcId="{CC08C8E7-D5AB-9C4F-A78B-4A8C57EB2D22}" destId="{D16A4600-D4DE-E242-BA16-F1E62B9DD85E}" srcOrd="2" destOrd="0" parTransId="{B40B3CEB-0D29-1B44-8A52-6DA3DBB9DFF8}" sibTransId="{84B1AC86-B4B5-0A4A-9160-0436017187FF}"/>
    <dgm:cxn modelId="{5CC6469D-45B0-194F-A217-A310DDC05FD9}" type="presOf" srcId="{6221EB94-F10F-E340-8A99-80CCB2C05679}" destId="{2A813B24-1D27-BA48-B656-7DF38994DA1B}" srcOrd="0" destOrd="0" presId="urn:microsoft.com/office/officeart/2008/layout/HorizontalMultiLevelHierarchy"/>
    <dgm:cxn modelId="{75B761AA-6AC2-8040-AC88-89B885C3C12C}" type="presOf" srcId="{9DF26A7C-CD2C-584F-8BFC-74E7F14B0615}" destId="{EFDB52AC-193B-D24A-9D41-0D409F2C9383}" srcOrd="0" destOrd="0" presId="urn:microsoft.com/office/officeart/2008/layout/HorizontalMultiLevelHierarchy"/>
    <dgm:cxn modelId="{CA832DAC-738F-754C-8E56-31A7B8F6AA4A}" type="presOf" srcId="{CC08C8E7-D5AB-9C4F-A78B-4A8C57EB2D22}" destId="{7111AE39-B455-7C4D-91F4-9E37E3822D07}" srcOrd="0" destOrd="0" presId="urn:microsoft.com/office/officeart/2008/layout/HorizontalMultiLevelHierarchy"/>
    <dgm:cxn modelId="{4C1F20AD-0DFC-EC45-8C60-3FE2D3FE754C}" type="presOf" srcId="{F45AB31B-DF60-844C-AE68-2F77BA5FCE99}" destId="{A3F7329B-086E-6C4A-9619-9EFEE1A157E2}" srcOrd="0" destOrd="0" presId="urn:microsoft.com/office/officeart/2008/layout/HorizontalMultiLevelHierarchy"/>
    <dgm:cxn modelId="{CFFACBC0-620D-B047-9B51-E134E75E4993}" type="presOf" srcId="{F9BE15F9-E21F-6E44-8F9B-32BF4224D07B}" destId="{79FBF4CB-A334-FA4C-A730-5AE32E36618A}" srcOrd="0" destOrd="0" presId="urn:microsoft.com/office/officeart/2008/layout/HorizontalMultiLevelHierarchy"/>
    <dgm:cxn modelId="{1F2CD7C0-5C3F-9844-AB75-501616FF55F0}" srcId="{CC08C8E7-D5AB-9C4F-A78B-4A8C57EB2D22}" destId="{6221EB94-F10F-E340-8A99-80CCB2C05679}" srcOrd="3" destOrd="0" parTransId="{887E1BA4-75F1-894D-A744-FE9FD680F190}" sibTransId="{6F55FF74-2628-904B-A82A-93CF536B1C96}"/>
    <dgm:cxn modelId="{0D064AC3-8BA5-F743-8996-CAC2A5E28F54}" type="presOf" srcId="{4E14D144-022B-1D4A-BBBE-45595C94A337}" destId="{00C029E1-BACD-3B4B-B105-64422CAA0D27}" srcOrd="0" destOrd="0" presId="urn:microsoft.com/office/officeart/2008/layout/HorizontalMultiLevelHierarchy"/>
    <dgm:cxn modelId="{58A269CF-DCD4-DD49-98F1-92B9AD296B72}" type="presOf" srcId="{2EFE4671-8583-3540-9262-1FC578B666F4}" destId="{3013142F-A3C7-F746-853E-2CA8B540A8DE}" srcOrd="0" destOrd="0" presId="urn:microsoft.com/office/officeart/2008/layout/HorizontalMultiLevelHierarchy"/>
    <dgm:cxn modelId="{0C9145D1-65EF-DE49-A91B-FBACC6B2B321}" type="presOf" srcId="{9BA062DA-6B7A-FC4F-B1BB-7CC4C74C72CE}" destId="{1C998B4A-F8C8-5D49-862A-38B9C7611407}" srcOrd="0" destOrd="0" presId="urn:microsoft.com/office/officeart/2008/layout/HorizontalMultiLevelHierarchy"/>
    <dgm:cxn modelId="{8552F5D5-207E-7148-A498-E19B0E9D33D5}" type="presOf" srcId="{3D524EC8-D288-324C-BF5F-AB30BE4DD581}" destId="{594B141E-C1DA-D845-9DD4-07B3012F8988}" srcOrd="0" destOrd="0" presId="urn:microsoft.com/office/officeart/2008/layout/HorizontalMultiLevelHierarchy"/>
    <dgm:cxn modelId="{AD2E53D8-9929-F743-A48C-B7C0DDA680B5}" type="presOf" srcId="{B40B3CEB-0D29-1B44-8A52-6DA3DBB9DFF8}" destId="{F23CCF4A-0F02-B643-86DA-D7F6CBD2CB37}" srcOrd="0" destOrd="0" presId="urn:microsoft.com/office/officeart/2008/layout/HorizontalMultiLevelHierarchy"/>
    <dgm:cxn modelId="{F5520AE5-50EB-8743-B48A-12307D4CCE80}" srcId="{CC08C8E7-D5AB-9C4F-A78B-4A8C57EB2D22}" destId="{9BA062DA-6B7A-FC4F-B1BB-7CC4C74C72CE}" srcOrd="1" destOrd="0" parTransId="{45267C76-6276-B44A-878A-9D61B556EBD7}" sibTransId="{3A650251-37F9-7645-8144-FF91C57FC2AC}"/>
    <dgm:cxn modelId="{98C92BF9-ECD0-7F4A-A073-39E1EE1CEF09}" type="presOf" srcId="{887E1BA4-75F1-894D-A744-FE9FD680F190}" destId="{E7F00E80-BF27-5546-BA55-1448BC72D880}" srcOrd="1" destOrd="0" presId="urn:microsoft.com/office/officeart/2008/layout/HorizontalMultiLevelHierarchy"/>
    <dgm:cxn modelId="{E3E14CF9-1973-3B44-9755-F7592DDA6571}" srcId="{CC08C8E7-D5AB-9C4F-A78B-4A8C57EB2D22}" destId="{9214C962-06F6-5346-8108-8475251BA614}" srcOrd="11" destOrd="0" parTransId="{820ADBE0-6537-FE47-A7BA-BA42696AF8C7}" sibTransId="{E2BCF612-A03B-7544-A023-8BE34139F4D6}"/>
    <dgm:cxn modelId="{F96B47BE-A6C5-4540-A3E9-BF59672F9548}" type="presParOf" srcId="{3013142F-A3C7-F746-853E-2CA8B540A8DE}" destId="{B764B132-0961-414E-B6FA-FB0C6C1C6CED}" srcOrd="0" destOrd="0" presId="urn:microsoft.com/office/officeart/2008/layout/HorizontalMultiLevelHierarchy"/>
    <dgm:cxn modelId="{59B6704E-D5D0-E24F-9F59-01720BCAE9B0}" type="presParOf" srcId="{B764B132-0961-414E-B6FA-FB0C6C1C6CED}" destId="{7111AE39-B455-7C4D-91F4-9E37E3822D07}" srcOrd="0" destOrd="0" presId="urn:microsoft.com/office/officeart/2008/layout/HorizontalMultiLevelHierarchy"/>
    <dgm:cxn modelId="{3968B5BE-B021-334B-AEC9-8CA50CDF2CC5}" type="presParOf" srcId="{B764B132-0961-414E-B6FA-FB0C6C1C6CED}" destId="{551EC4E6-AE1D-DD43-B7C4-D7EFBEA2E636}" srcOrd="1" destOrd="0" presId="urn:microsoft.com/office/officeart/2008/layout/HorizontalMultiLevelHierarchy"/>
    <dgm:cxn modelId="{24D2C228-93F4-6F43-ABEB-B6C4DD32B868}" type="presParOf" srcId="{551EC4E6-AE1D-DD43-B7C4-D7EFBEA2E636}" destId="{082A771F-69AF-7C4C-86CB-DF1CD8CB6581}" srcOrd="0" destOrd="0" presId="urn:microsoft.com/office/officeart/2008/layout/HorizontalMultiLevelHierarchy"/>
    <dgm:cxn modelId="{B46656B9-80FA-9647-8CDB-1F27CC676A64}" type="presParOf" srcId="{082A771F-69AF-7C4C-86CB-DF1CD8CB6581}" destId="{F726EDD3-E670-9B47-8786-4F599884289D}" srcOrd="0" destOrd="0" presId="urn:microsoft.com/office/officeart/2008/layout/HorizontalMultiLevelHierarchy"/>
    <dgm:cxn modelId="{1E713204-1A2B-E94F-8831-4A821D0E6F7B}" type="presParOf" srcId="{551EC4E6-AE1D-DD43-B7C4-D7EFBEA2E636}" destId="{7B40AE63-0EA3-0747-BCE5-5F3AB0355BF2}" srcOrd="1" destOrd="0" presId="urn:microsoft.com/office/officeart/2008/layout/HorizontalMultiLevelHierarchy"/>
    <dgm:cxn modelId="{4D828576-BE57-DC4F-9486-8E684710B6DD}" type="presParOf" srcId="{7B40AE63-0EA3-0747-BCE5-5F3AB0355BF2}" destId="{C852AF5D-E3CA-F844-B775-08DD6E6FB940}" srcOrd="0" destOrd="0" presId="urn:microsoft.com/office/officeart/2008/layout/HorizontalMultiLevelHierarchy"/>
    <dgm:cxn modelId="{2A944EF8-0072-E143-8A3D-06E4CFF559D7}" type="presParOf" srcId="{7B40AE63-0EA3-0747-BCE5-5F3AB0355BF2}" destId="{30463D07-8E7F-3146-97CE-76CE82648742}" srcOrd="1" destOrd="0" presId="urn:microsoft.com/office/officeart/2008/layout/HorizontalMultiLevelHierarchy"/>
    <dgm:cxn modelId="{E3DC74DC-75D9-E846-99DB-217535D1336C}" type="presParOf" srcId="{551EC4E6-AE1D-DD43-B7C4-D7EFBEA2E636}" destId="{1F2800E8-CF94-FD43-8D0E-7E4B278315B1}" srcOrd="2" destOrd="0" presId="urn:microsoft.com/office/officeart/2008/layout/HorizontalMultiLevelHierarchy"/>
    <dgm:cxn modelId="{13D25CB8-909C-3144-B40F-B96F28FAD777}" type="presParOf" srcId="{1F2800E8-CF94-FD43-8D0E-7E4B278315B1}" destId="{938A9782-2B6B-8141-99DA-6568305E0C38}" srcOrd="0" destOrd="0" presId="urn:microsoft.com/office/officeart/2008/layout/HorizontalMultiLevelHierarchy"/>
    <dgm:cxn modelId="{A786ED21-2892-AA45-83ED-4268F4DBDB36}" type="presParOf" srcId="{551EC4E6-AE1D-DD43-B7C4-D7EFBEA2E636}" destId="{7377E58F-198D-DE48-B3AF-2D2AF67C403D}" srcOrd="3" destOrd="0" presId="urn:microsoft.com/office/officeart/2008/layout/HorizontalMultiLevelHierarchy"/>
    <dgm:cxn modelId="{BE7D0D8E-8DD3-5F4E-B433-83A471C0E091}" type="presParOf" srcId="{7377E58F-198D-DE48-B3AF-2D2AF67C403D}" destId="{1C998B4A-F8C8-5D49-862A-38B9C7611407}" srcOrd="0" destOrd="0" presId="urn:microsoft.com/office/officeart/2008/layout/HorizontalMultiLevelHierarchy"/>
    <dgm:cxn modelId="{9713A8B7-FF08-3447-9D9F-A6DD5A804B64}" type="presParOf" srcId="{7377E58F-198D-DE48-B3AF-2D2AF67C403D}" destId="{F9C8551A-E3F5-1A41-9D81-BA411262A93F}" srcOrd="1" destOrd="0" presId="urn:microsoft.com/office/officeart/2008/layout/HorizontalMultiLevelHierarchy"/>
    <dgm:cxn modelId="{15EF71C8-2275-8C47-91D1-CEDBAB1C9CC1}" type="presParOf" srcId="{551EC4E6-AE1D-DD43-B7C4-D7EFBEA2E636}" destId="{F23CCF4A-0F02-B643-86DA-D7F6CBD2CB37}" srcOrd="4" destOrd="0" presId="urn:microsoft.com/office/officeart/2008/layout/HorizontalMultiLevelHierarchy"/>
    <dgm:cxn modelId="{D25D7D6D-3447-FC4A-8178-AC777E0B8D0A}" type="presParOf" srcId="{F23CCF4A-0F02-B643-86DA-D7F6CBD2CB37}" destId="{86270928-55DA-8D45-B5F7-CCC26D5CD5C5}" srcOrd="0" destOrd="0" presId="urn:microsoft.com/office/officeart/2008/layout/HorizontalMultiLevelHierarchy"/>
    <dgm:cxn modelId="{66D8288E-4F74-244D-B2C6-96E9F76E9E4E}" type="presParOf" srcId="{551EC4E6-AE1D-DD43-B7C4-D7EFBEA2E636}" destId="{24B9ADD3-B7B6-0948-A5B4-DEF0345E911E}" srcOrd="5" destOrd="0" presId="urn:microsoft.com/office/officeart/2008/layout/HorizontalMultiLevelHierarchy"/>
    <dgm:cxn modelId="{6E9B6CB8-2F34-BB45-952C-12A72B04A511}" type="presParOf" srcId="{24B9ADD3-B7B6-0948-A5B4-DEF0345E911E}" destId="{801D293D-5A6E-CF4C-ADA4-5CA1C7809ED1}" srcOrd="0" destOrd="0" presId="urn:microsoft.com/office/officeart/2008/layout/HorizontalMultiLevelHierarchy"/>
    <dgm:cxn modelId="{CC164942-E937-8B40-9F46-566FE8280F22}" type="presParOf" srcId="{24B9ADD3-B7B6-0948-A5B4-DEF0345E911E}" destId="{C002F34D-29F7-054C-94FA-D3E01EC8CF0A}" srcOrd="1" destOrd="0" presId="urn:microsoft.com/office/officeart/2008/layout/HorizontalMultiLevelHierarchy"/>
    <dgm:cxn modelId="{A1511987-65EE-B544-961F-5A933FE2FAEA}" type="presParOf" srcId="{551EC4E6-AE1D-DD43-B7C4-D7EFBEA2E636}" destId="{BF3B09D1-E8E8-0A4F-9573-99448D99561B}" srcOrd="6" destOrd="0" presId="urn:microsoft.com/office/officeart/2008/layout/HorizontalMultiLevelHierarchy"/>
    <dgm:cxn modelId="{EC09E3F2-3855-6343-A594-27DBAB8F03F5}" type="presParOf" srcId="{BF3B09D1-E8E8-0A4F-9573-99448D99561B}" destId="{E7F00E80-BF27-5546-BA55-1448BC72D880}" srcOrd="0" destOrd="0" presId="urn:microsoft.com/office/officeart/2008/layout/HorizontalMultiLevelHierarchy"/>
    <dgm:cxn modelId="{A97E6F88-140F-3445-9894-152D6427723B}" type="presParOf" srcId="{551EC4E6-AE1D-DD43-B7C4-D7EFBEA2E636}" destId="{EB73FD6D-7D88-1C4D-A0D2-0E26216B76B3}" srcOrd="7" destOrd="0" presId="urn:microsoft.com/office/officeart/2008/layout/HorizontalMultiLevelHierarchy"/>
    <dgm:cxn modelId="{D288BF29-1DC5-E84A-8631-634DBDD1EB7B}" type="presParOf" srcId="{EB73FD6D-7D88-1C4D-A0D2-0E26216B76B3}" destId="{2A813B24-1D27-BA48-B656-7DF38994DA1B}" srcOrd="0" destOrd="0" presId="urn:microsoft.com/office/officeart/2008/layout/HorizontalMultiLevelHierarchy"/>
    <dgm:cxn modelId="{71859D97-9264-3C42-8910-22F18DC22071}" type="presParOf" srcId="{EB73FD6D-7D88-1C4D-A0D2-0E26216B76B3}" destId="{F3EF56C7-CBF7-3B4B-8E99-45B4D2BFD1FA}" srcOrd="1" destOrd="0" presId="urn:microsoft.com/office/officeart/2008/layout/HorizontalMultiLevelHierarchy"/>
    <dgm:cxn modelId="{BCCC6F9D-EDC6-6C4E-B576-90B594D9D093}" type="presParOf" srcId="{551EC4E6-AE1D-DD43-B7C4-D7EFBEA2E636}" destId="{D205D4C6-038E-044A-A3BA-7E795737A05F}" srcOrd="8" destOrd="0" presId="urn:microsoft.com/office/officeart/2008/layout/HorizontalMultiLevelHierarchy"/>
    <dgm:cxn modelId="{36508B25-EED0-324B-8580-1C660222293F}" type="presParOf" srcId="{D205D4C6-038E-044A-A3BA-7E795737A05F}" destId="{6396734B-FFF4-384D-A9D1-7B3460829391}" srcOrd="0" destOrd="0" presId="urn:microsoft.com/office/officeart/2008/layout/HorizontalMultiLevelHierarchy"/>
    <dgm:cxn modelId="{E7B10DEF-33DD-9F4B-AE10-4D6CC95C8BDC}" type="presParOf" srcId="{551EC4E6-AE1D-DD43-B7C4-D7EFBEA2E636}" destId="{B7193BB4-EBFB-F94D-B9B5-45803EE52DBC}" srcOrd="9" destOrd="0" presId="urn:microsoft.com/office/officeart/2008/layout/HorizontalMultiLevelHierarchy"/>
    <dgm:cxn modelId="{8F112585-9546-3244-A4D1-F63933E53F93}" type="presParOf" srcId="{B7193BB4-EBFB-F94D-B9B5-45803EE52DBC}" destId="{63F35746-278C-874D-9A13-4343B4455491}" srcOrd="0" destOrd="0" presId="urn:microsoft.com/office/officeart/2008/layout/HorizontalMultiLevelHierarchy"/>
    <dgm:cxn modelId="{2BA7AC04-3645-9B4B-8A4C-32DBC36F1EFC}" type="presParOf" srcId="{B7193BB4-EBFB-F94D-B9B5-45803EE52DBC}" destId="{36172B95-994F-3849-A5C6-A00A882569A7}" srcOrd="1" destOrd="0" presId="urn:microsoft.com/office/officeart/2008/layout/HorizontalMultiLevelHierarchy"/>
    <dgm:cxn modelId="{A92CBCE0-78F1-EB4C-8E42-8349B2737046}" type="presParOf" srcId="{551EC4E6-AE1D-DD43-B7C4-D7EFBEA2E636}" destId="{D87FA41A-845D-0742-BFE6-B20A8A85E955}" srcOrd="10" destOrd="0" presId="urn:microsoft.com/office/officeart/2008/layout/HorizontalMultiLevelHierarchy"/>
    <dgm:cxn modelId="{3023D6A1-FF14-E746-ADC6-2F950C77508F}" type="presParOf" srcId="{D87FA41A-845D-0742-BFE6-B20A8A85E955}" destId="{23ABB7CA-867F-A94E-86EF-7DB36A9DC8CA}" srcOrd="0" destOrd="0" presId="urn:microsoft.com/office/officeart/2008/layout/HorizontalMultiLevelHierarchy"/>
    <dgm:cxn modelId="{245F0300-5BCD-0E46-A295-E759B224B071}" type="presParOf" srcId="{551EC4E6-AE1D-DD43-B7C4-D7EFBEA2E636}" destId="{F5E40523-D54A-C94B-B68A-891E33491C33}" srcOrd="11" destOrd="0" presId="urn:microsoft.com/office/officeart/2008/layout/HorizontalMultiLevelHierarchy"/>
    <dgm:cxn modelId="{75ACF6BA-EB1C-A240-992C-0D4EE751389C}" type="presParOf" srcId="{F5E40523-D54A-C94B-B68A-891E33491C33}" destId="{8FE3CA9D-F9AC-4D4D-BF03-5B208403D01F}" srcOrd="0" destOrd="0" presId="urn:microsoft.com/office/officeart/2008/layout/HorizontalMultiLevelHierarchy"/>
    <dgm:cxn modelId="{512CA942-AE97-1342-B080-17988F6AB042}" type="presParOf" srcId="{F5E40523-D54A-C94B-B68A-891E33491C33}" destId="{3FA3A4FE-4A72-6F4A-9A04-17836A776012}" srcOrd="1" destOrd="0" presId="urn:microsoft.com/office/officeart/2008/layout/HorizontalMultiLevelHierarchy"/>
    <dgm:cxn modelId="{F31C9013-9F0B-314D-98DC-860EC8201028}" type="presParOf" srcId="{551EC4E6-AE1D-DD43-B7C4-D7EFBEA2E636}" destId="{A3F7329B-086E-6C4A-9619-9EFEE1A157E2}" srcOrd="12" destOrd="0" presId="urn:microsoft.com/office/officeart/2008/layout/HorizontalMultiLevelHierarchy"/>
    <dgm:cxn modelId="{791C134B-BB25-1049-AD9C-8160B6F29760}" type="presParOf" srcId="{A3F7329B-086E-6C4A-9619-9EFEE1A157E2}" destId="{64733200-66FF-514C-975E-6A30586E77DF}" srcOrd="0" destOrd="0" presId="urn:microsoft.com/office/officeart/2008/layout/HorizontalMultiLevelHierarchy"/>
    <dgm:cxn modelId="{C2B077CF-C048-3E44-BD09-66C709B4BEB5}" type="presParOf" srcId="{551EC4E6-AE1D-DD43-B7C4-D7EFBEA2E636}" destId="{A72AC503-0D89-0F40-91DC-8C40B1A372F1}" srcOrd="13" destOrd="0" presId="urn:microsoft.com/office/officeart/2008/layout/HorizontalMultiLevelHierarchy"/>
    <dgm:cxn modelId="{A5F129B7-CA83-B049-B916-78EA28288187}" type="presParOf" srcId="{A72AC503-0D89-0F40-91DC-8C40B1A372F1}" destId="{9EBBA99F-A4CB-4947-AF0D-06A5810B9341}" srcOrd="0" destOrd="0" presId="urn:microsoft.com/office/officeart/2008/layout/HorizontalMultiLevelHierarchy"/>
    <dgm:cxn modelId="{40DD9272-3408-2F46-B526-61A9F64BA1E4}" type="presParOf" srcId="{A72AC503-0D89-0F40-91DC-8C40B1A372F1}" destId="{69FCBD15-7BC5-9347-8596-6646B5776E16}" srcOrd="1" destOrd="0" presId="urn:microsoft.com/office/officeart/2008/layout/HorizontalMultiLevelHierarchy"/>
    <dgm:cxn modelId="{4D83C737-8366-3F43-A44A-6AFA128965A9}" type="presParOf" srcId="{551EC4E6-AE1D-DD43-B7C4-D7EFBEA2E636}" destId="{EFDB52AC-193B-D24A-9D41-0D409F2C9383}" srcOrd="14" destOrd="0" presId="urn:microsoft.com/office/officeart/2008/layout/HorizontalMultiLevelHierarchy"/>
    <dgm:cxn modelId="{B63F2D10-FEBC-EC49-848E-522C42CC5A15}" type="presParOf" srcId="{EFDB52AC-193B-D24A-9D41-0D409F2C9383}" destId="{31ACF357-AE44-124F-A9DE-C42B68E56AD2}" srcOrd="0" destOrd="0" presId="urn:microsoft.com/office/officeart/2008/layout/HorizontalMultiLevelHierarchy"/>
    <dgm:cxn modelId="{055EB8A8-0B28-E44E-9FB7-2597A37260D4}" type="presParOf" srcId="{551EC4E6-AE1D-DD43-B7C4-D7EFBEA2E636}" destId="{2086F0B9-C63A-4A47-9706-4509CE8190D7}" srcOrd="15" destOrd="0" presId="urn:microsoft.com/office/officeart/2008/layout/HorizontalMultiLevelHierarchy"/>
    <dgm:cxn modelId="{8813263C-0726-9E40-8354-9F31CB46A941}" type="presParOf" srcId="{2086F0B9-C63A-4A47-9706-4509CE8190D7}" destId="{594B141E-C1DA-D845-9DD4-07B3012F8988}" srcOrd="0" destOrd="0" presId="urn:microsoft.com/office/officeart/2008/layout/HorizontalMultiLevelHierarchy"/>
    <dgm:cxn modelId="{72BF79C9-B6C1-2D4C-B501-43BFCEC9B95C}" type="presParOf" srcId="{2086F0B9-C63A-4A47-9706-4509CE8190D7}" destId="{CC6423BA-E758-3B48-AFF8-4F37F59240EB}" srcOrd="1" destOrd="0" presId="urn:microsoft.com/office/officeart/2008/layout/HorizontalMultiLevelHierarchy"/>
    <dgm:cxn modelId="{1B670C18-53D8-A245-9691-029CE97A3B8B}" type="presParOf" srcId="{551EC4E6-AE1D-DD43-B7C4-D7EFBEA2E636}" destId="{4BA792CA-FCEB-7841-9D80-6BB1A42B4D94}" srcOrd="16" destOrd="0" presId="urn:microsoft.com/office/officeart/2008/layout/HorizontalMultiLevelHierarchy"/>
    <dgm:cxn modelId="{4897C0B1-DA4D-1747-8767-EB6086DA80EF}" type="presParOf" srcId="{4BA792CA-FCEB-7841-9D80-6BB1A42B4D94}" destId="{BABB8878-4B1D-194C-ACD5-84171842B8AC}" srcOrd="0" destOrd="0" presId="urn:microsoft.com/office/officeart/2008/layout/HorizontalMultiLevelHierarchy"/>
    <dgm:cxn modelId="{B7D703EE-A67E-FB44-B880-0FF92E540970}" type="presParOf" srcId="{551EC4E6-AE1D-DD43-B7C4-D7EFBEA2E636}" destId="{FF89B527-96DD-344F-A6E9-4D96FBF8184B}" srcOrd="17" destOrd="0" presId="urn:microsoft.com/office/officeart/2008/layout/HorizontalMultiLevelHierarchy"/>
    <dgm:cxn modelId="{7BB99376-C481-A14D-BB45-45EA3160B532}" type="presParOf" srcId="{FF89B527-96DD-344F-A6E9-4D96FBF8184B}" destId="{00C029E1-BACD-3B4B-B105-64422CAA0D27}" srcOrd="0" destOrd="0" presId="urn:microsoft.com/office/officeart/2008/layout/HorizontalMultiLevelHierarchy"/>
    <dgm:cxn modelId="{7ABEFB3F-FC3F-2048-BADC-8365804EE24B}" type="presParOf" srcId="{FF89B527-96DD-344F-A6E9-4D96FBF8184B}" destId="{3177E0D2-F527-A748-B581-F447A0BCCEC9}" srcOrd="1" destOrd="0" presId="urn:microsoft.com/office/officeart/2008/layout/HorizontalMultiLevelHierarchy"/>
    <dgm:cxn modelId="{ED9C4C1C-403A-0548-B835-FA79FC010B27}" type="presParOf" srcId="{551EC4E6-AE1D-DD43-B7C4-D7EFBEA2E636}" destId="{79FBF4CB-A334-FA4C-A730-5AE32E36618A}" srcOrd="18" destOrd="0" presId="urn:microsoft.com/office/officeart/2008/layout/HorizontalMultiLevelHierarchy"/>
    <dgm:cxn modelId="{D62DF0E4-B06F-6246-B6C2-C4AB0648EF9B}" type="presParOf" srcId="{79FBF4CB-A334-FA4C-A730-5AE32E36618A}" destId="{9EE10452-48CF-D04B-B4D7-2F7F0F4050BF}" srcOrd="0" destOrd="0" presId="urn:microsoft.com/office/officeart/2008/layout/HorizontalMultiLevelHierarchy"/>
    <dgm:cxn modelId="{9F8F3B6E-DC9F-9D4E-B399-B6660035DD04}" type="presParOf" srcId="{551EC4E6-AE1D-DD43-B7C4-D7EFBEA2E636}" destId="{C467E811-70CB-BA4B-A8A7-0953754C465C}" srcOrd="19" destOrd="0" presId="urn:microsoft.com/office/officeart/2008/layout/HorizontalMultiLevelHierarchy"/>
    <dgm:cxn modelId="{F63D2CA3-DCF8-F04B-BBD4-686B12AF3AA4}" type="presParOf" srcId="{C467E811-70CB-BA4B-A8A7-0953754C465C}" destId="{2B38E664-48B7-7044-9738-8E97AC293AB1}" srcOrd="0" destOrd="0" presId="urn:microsoft.com/office/officeart/2008/layout/HorizontalMultiLevelHierarchy"/>
    <dgm:cxn modelId="{E73FBF25-CA61-C540-AC38-6633F13FE463}" type="presParOf" srcId="{C467E811-70CB-BA4B-A8A7-0953754C465C}" destId="{EF9AE95C-C4E6-9949-9940-8C3EDD34A3ED}" srcOrd="1" destOrd="0" presId="urn:microsoft.com/office/officeart/2008/layout/HorizontalMultiLevelHierarchy"/>
    <dgm:cxn modelId="{A62FD77D-C5F5-FC4C-8A35-9D99CAA56EFE}" type="presParOf" srcId="{551EC4E6-AE1D-DD43-B7C4-D7EFBEA2E636}" destId="{1A32823E-C562-194D-8C0A-5A42C66D5E4E}" srcOrd="20" destOrd="0" presId="urn:microsoft.com/office/officeart/2008/layout/HorizontalMultiLevelHierarchy"/>
    <dgm:cxn modelId="{4F1ABCA2-3B46-C34F-99C5-D7EFD45E89A1}" type="presParOf" srcId="{1A32823E-C562-194D-8C0A-5A42C66D5E4E}" destId="{9917B5D9-9759-3349-9C05-A9B0771200CB}" srcOrd="0" destOrd="0" presId="urn:microsoft.com/office/officeart/2008/layout/HorizontalMultiLevelHierarchy"/>
    <dgm:cxn modelId="{32974E8A-FBF9-FF4E-8D58-30AACE93FE37}" type="presParOf" srcId="{551EC4E6-AE1D-DD43-B7C4-D7EFBEA2E636}" destId="{A816742D-B597-8542-9D71-5667F8757F4C}" srcOrd="21" destOrd="0" presId="urn:microsoft.com/office/officeart/2008/layout/HorizontalMultiLevelHierarchy"/>
    <dgm:cxn modelId="{709E3663-E562-6542-A357-08AF94787A9C}" type="presParOf" srcId="{A816742D-B597-8542-9D71-5667F8757F4C}" destId="{0B025E1A-4017-974E-A410-E5C6C65DC33A}" srcOrd="0" destOrd="0" presId="urn:microsoft.com/office/officeart/2008/layout/HorizontalMultiLevelHierarchy"/>
    <dgm:cxn modelId="{29836ECE-9158-4141-91BD-3510A7B22CD9}" type="presParOf" srcId="{A816742D-B597-8542-9D71-5667F8757F4C}" destId="{E7BE67DA-EE95-7E48-8D47-9DF7FC54EC08}" srcOrd="1" destOrd="0" presId="urn:microsoft.com/office/officeart/2008/layout/HorizontalMultiLevelHierarchy"/>
    <dgm:cxn modelId="{3085E07F-F4A0-E44E-9F1E-4BA26AFF7451}" type="presParOf" srcId="{551EC4E6-AE1D-DD43-B7C4-D7EFBEA2E636}" destId="{28B22BAA-5BF2-3448-A529-D989148F12A9}" srcOrd="22" destOrd="0" presId="urn:microsoft.com/office/officeart/2008/layout/HorizontalMultiLevelHierarchy"/>
    <dgm:cxn modelId="{0629B83B-29E2-A14E-A169-8F5B7D7BD337}" type="presParOf" srcId="{28B22BAA-5BF2-3448-A529-D989148F12A9}" destId="{54988CD6-4C2C-0B46-806B-857498FF5ABF}" srcOrd="0" destOrd="0" presId="urn:microsoft.com/office/officeart/2008/layout/HorizontalMultiLevelHierarchy"/>
    <dgm:cxn modelId="{F7A7A2B2-5E3A-0C4B-9A94-97843DAF6094}" type="presParOf" srcId="{551EC4E6-AE1D-DD43-B7C4-D7EFBEA2E636}" destId="{2B60A478-F6B1-CA42-A7A5-2C9AD1F726E9}" srcOrd="23" destOrd="0" presId="urn:microsoft.com/office/officeart/2008/layout/HorizontalMultiLevelHierarchy"/>
    <dgm:cxn modelId="{79BBB412-12BD-FA4B-B41F-E13E85976E15}" type="presParOf" srcId="{2B60A478-F6B1-CA42-A7A5-2C9AD1F726E9}" destId="{98898A49-EECE-8C42-800D-7F49FC06C40D}" srcOrd="0" destOrd="0" presId="urn:microsoft.com/office/officeart/2008/layout/HorizontalMultiLevelHierarchy"/>
    <dgm:cxn modelId="{A50B23E3-0112-5C4C-8187-65F484EEBCB7}" type="presParOf" srcId="{2B60A478-F6B1-CA42-A7A5-2C9AD1F726E9}" destId="{DF44DD10-64D4-1F40-8E60-EDF3FC2376C6}" srcOrd="1" destOrd="0" presId="urn:microsoft.com/office/officeart/2008/layout/HorizontalMultiLevelHierarchy"/>
  </dgm:cxnLst>
  <dgm:bg>
    <a:noFill/>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050" b="0" i="0" dirty="0">
              <a:latin typeface="FZLanTingHeiS-R-GB" panose="02000000000000000000" pitchFamily="2" charset="-122"/>
              <a:ea typeface="FZLanTingHeiS-R-GB" panose="02000000000000000000" pitchFamily="2" charset="-122"/>
              <a:cs typeface="Microsoft YaHei" charset="-122"/>
            </a:rPr>
            <a:t>管理经济学的研究对象</a:t>
          </a:r>
        </a:p>
      </dgm:t>
    </dgm:pt>
    <dgm:pt modelId="{806FC88F-B9CF-A04B-B59C-3A472F525AEF}" type="par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900" b="0" i="0" dirty="0">
              <a:solidFill>
                <a:schemeClr val="bg1"/>
              </a:solidFill>
              <a:latin typeface="FZLanTingHeiS-R-GB" panose="02000000000000000000" pitchFamily="2" charset="-122"/>
              <a:ea typeface="FZLanTingHeiS-R-GB" panose="02000000000000000000" pitchFamily="2" charset="-122"/>
              <a:cs typeface="Microsoft YaHei" charset="-122"/>
            </a:rPr>
            <a:t>1.1.1</a:t>
          </a:r>
          <a:r>
            <a:rPr lang="zh-CN" altLang="en-US" sz="900" b="0" i="0" dirty="0">
              <a:solidFill>
                <a:schemeClr val="bg1"/>
              </a:solidFill>
              <a:latin typeface="FZLanTingHeiS-R-GB" panose="02000000000000000000" pitchFamily="2" charset="-122"/>
              <a:ea typeface="FZLanTingHeiS-R-GB" panose="02000000000000000000" pitchFamily="2" charset="-122"/>
              <a:cs typeface="Microsoft YaHei" charset="-122"/>
            </a:rPr>
            <a:t>管理经济学的定义</a:t>
          </a:r>
        </a:p>
      </dgm:t>
    </dgm:pt>
    <dgm:pt modelId="{A73DCD64-89DF-3E4C-9543-0D417B51464E}" type="parTrans" cxnId="{FE34B427-9D47-5D4F-B08C-79C955C57CBA}">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9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900" b="0" i="0" dirty="0">
              <a:latin typeface="FZLanTingHeiS-R-GB" panose="02000000000000000000" pitchFamily="2" charset="-122"/>
              <a:ea typeface="FZLanTingHeiS-R-GB" panose="02000000000000000000" pitchFamily="2" charset="-122"/>
              <a:cs typeface="Microsoft YaHei" charset="-122"/>
            </a:rPr>
            <a:t>1.1.2</a:t>
          </a:r>
          <a:r>
            <a:rPr lang="zh-CN" altLang="en-US" sz="900" b="0" i="0" dirty="0">
              <a:latin typeface="FZLanTingHeiS-R-GB" panose="02000000000000000000" pitchFamily="2" charset="-122"/>
              <a:ea typeface="FZLanTingHeiS-R-GB" panose="02000000000000000000" pitchFamily="2" charset="-122"/>
              <a:cs typeface="Microsoft YaHei" charset="-122"/>
            </a:rPr>
            <a:t> 决策的基本过程</a:t>
          </a:r>
        </a:p>
      </dgm:t>
    </dgm:pt>
    <dgm:pt modelId="{BDC2CFA9-99C6-8347-9628-F8B57513FB8C}" type="parTrans" cxnId="{D6FF61F4-2E70-2445-B362-FDF5936BBC6B}">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9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900" b="0" i="0" dirty="0">
              <a:latin typeface="FZLanTingHeiS-R-GB" panose="02000000000000000000" pitchFamily="2" charset="-122"/>
              <a:ea typeface="FZLanTingHeiS-R-GB" panose="02000000000000000000" pitchFamily="2" charset="-122"/>
              <a:cs typeface="Microsoft YaHei" charset="-122"/>
            </a:rPr>
            <a:t>1.1.3</a:t>
          </a:r>
          <a:r>
            <a:rPr lang="zh-CN" altLang="en-US" sz="900" b="0" i="0" dirty="0">
              <a:latin typeface="FZLanTingHeiS-R-GB" panose="02000000000000000000" pitchFamily="2" charset="-122"/>
              <a:ea typeface="FZLanTingHeiS-R-GB" panose="02000000000000000000" pitchFamily="2" charset="-122"/>
              <a:cs typeface="Microsoft YaHei" charset="-122"/>
            </a:rPr>
            <a:t> 管理经济学与微观经济学的关系</a:t>
          </a:r>
        </a:p>
      </dgm:t>
    </dgm:pt>
    <dgm:pt modelId="{45267C76-6276-B44A-878A-9D61B556EBD7}" type="parTrans" cxnId="{F5520AE5-50EB-8743-B48A-12307D4CCE80}">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900">
            <a:latin typeface="Microsoft YaHei" charset="-122"/>
            <a:ea typeface="Microsoft YaHei" charset="-122"/>
            <a:cs typeface="Microsoft YaHei" charset="-122"/>
          </a:endParaRPr>
        </a:p>
      </dgm:t>
    </dgm:pt>
    <dgm:pt modelId="{398FB250-A6AB-A246-A811-CD4269DB3258}">
      <dgm:prSet phldrT="[文本]" custT="1"/>
      <dgm:spPr/>
      <dgm:t>
        <a:bodyPr/>
        <a:lstStyle/>
        <a:p>
          <a:pPr algn="l"/>
          <a:r>
            <a:rPr lang="en-US" altLang="zh-CN" sz="900" b="0" i="0" dirty="0">
              <a:latin typeface="FZLanTingHeiS-R-GB" panose="02000000000000000000" pitchFamily="2" charset="-122"/>
              <a:ea typeface="FZLanTingHeiS-R-GB" panose="02000000000000000000" pitchFamily="2" charset="-122"/>
              <a:cs typeface="Microsoft YaHei" charset="-122"/>
            </a:rPr>
            <a:t>1.1.4</a:t>
          </a:r>
          <a:r>
            <a:rPr lang="zh-CN" altLang="en-US" sz="900" b="0" i="0" dirty="0">
              <a:latin typeface="FZLanTingHeiS-R-GB" panose="02000000000000000000" pitchFamily="2" charset="-122"/>
              <a:ea typeface="FZLanTingHeiS-R-GB" panose="02000000000000000000" pitchFamily="2" charset="-122"/>
              <a:cs typeface="Microsoft YaHei" charset="-122"/>
            </a:rPr>
            <a:t> 管理经济学的主要内容</a:t>
          </a:r>
        </a:p>
      </dgm:t>
    </dgm:pt>
    <dgm:pt modelId="{5D227076-8A12-EF49-885F-40EBC832F842}" type="parTrans" cxnId="{0A3F6216-099F-1443-92C6-A2D4420E4FFD}">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26C36C96-93E6-5D4E-A798-31793906BAE5}" type="sibTrans" cxnId="{0A3F6216-099F-1443-92C6-A2D4420E4FFD}">
      <dgm:prSet/>
      <dgm:spPr/>
      <dgm:t>
        <a:bodyPr/>
        <a:lstStyle/>
        <a:p>
          <a:pPr algn="l"/>
          <a:endParaRPr lang="zh-CN" altLang="en-US" sz="8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pt>
    <dgm:pt modelId="{F726EDD3-E670-9B47-8786-4F599884289D}" type="pres">
      <dgm:prSet presAssocID="{A73DCD64-89DF-3E4C-9543-0D417B51464E}" presName="connTx" presStyleLbl="parChTrans1D2" presStyleIdx="0" presStyleCnt="4"/>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pt>
    <dgm:pt modelId="{7A2CD5A7-70D6-DE44-803D-0740544CB367}" type="pres">
      <dgm:prSet presAssocID="{BDC2CFA9-99C6-8347-9628-F8B57513FB8C}" presName="connTx" presStyleLbl="parChTrans1D2" presStyleIdx="1" presStyleCnt="4"/>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1904">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4"/>
      <dgm:spPr/>
    </dgm:pt>
    <dgm:pt modelId="{938A9782-2B6B-8141-99DA-6568305E0C38}" type="pres">
      <dgm:prSet presAssocID="{45267C76-6276-B44A-878A-9D61B556EBD7}" presName="connTx" presStyleLbl="parChTrans1D2" presStyleIdx="2" presStyleCnt="4"/>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4" custScaleX="129592">
        <dgm:presLayoutVars>
          <dgm:chPref val="3"/>
        </dgm:presLayoutVars>
      </dgm:prSet>
      <dgm:spPr/>
    </dgm:pt>
    <dgm:pt modelId="{F9C8551A-E3F5-1A41-9D81-BA411262A93F}" type="pres">
      <dgm:prSet presAssocID="{9BA062DA-6B7A-FC4F-B1BB-7CC4C74C72CE}" presName="level3hierChild" presStyleCnt="0"/>
      <dgm:spPr/>
    </dgm:pt>
    <dgm:pt modelId="{577C939E-455A-EE43-A21D-8BACFED9D991}" type="pres">
      <dgm:prSet presAssocID="{5D227076-8A12-EF49-885F-40EBC832F842}" presName="conn2-1" presStyleLbl="parChTrans1D2" presStyleIdx="3" presStyleCnt="4"/>
      <dgm:spPr/>
    </dgm:pt>
    <dgm:pt modelId="{62EB5836-F240-534D-96CD-D9EB8C15B89F}" type="pres">
      <dgm:prSet presAssocID="{5D227076-8A12-EF49-885F-40EBC832F842}" presName="connTx" presStyleLbl="parChTrans1D2" presStyleIdx="3" presStyleCnt="4"/>
      <dgm:spPr/>
    </dgm:pt>
    <dgm:pt modelId="{C3EB5C8A-6835-184D-A53A-7420F85FFA7D}" type="pres">
      <dgm:prSet presAssocID="{398FB250-A6AB-A246-A811-CD4269DB3258}" presName="root2" presStyleCnt="0"/>
      <dgm:spPr/>
    </dgm:pt>
    <dgm:pt modelId="{0EC6E1AB-E13B-6148-9DF9-3209955CFCC5}" type="pres">
      <dgm:prSet presAssocID="{398FB250-A6AB-A246-A811-CD4269DB3258}" presName="LevelTwoTextNode" presStyleLbl="node2" presStyleIdx="3" presStyleCnt="4">
        <dgm:presLayoutVars>
          <dgm:chPref val="3"/>
        </dgm:presLayoutVars>
      </dgm:prSet>
      <dgm:spPr/>
    </dgm:pt>
    <dgm:pt modelId="{E3DFC68F-B27B-A84C-84B7-4BB7AB84E6ED}" type="pres">
      <dgm:prSet presAssocID="{398FB250-A6AB-A246-A811-CD4269DB3258}"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0A3F6216-099F-1443-92C6-A2D4420E4FFD}" srcId="{CC08C8E7-D5AB-9C4F-A78B-4A8C57EB2D22}" destId="{398FB250-A6AB-A246-A811-CD4269DB3258}" srcOrd="3" destOrd="0" parTransId="{5D227076-8A12-EF49-885F-40EBC832F842}" sibTransId="{26C36C96-93E6-5D4E-A798-31793906BAE5}"/>
    <dgm:cxn modelId="{4B3F5118-656F-4743-BC97-78CB9B964B1C}" type="presOf" srcId="{A73DCD64-89DF-3E4C-9543-0D417B51464E}" destId="{F726EDD3-E670-9B47-8786-4F599884289D}" srcOrd="1" destOrd="0" presId="urn:microsoft.com/office/officeart/2008/layout/HorizontalMultiLevelHierarchy"/>
    <dgm:cxn modelId="{DB58611A-B0FD-E149-99D3-DFB704200995}" type="presOf" srcId="{773FD5F0-F007-F148-886B-86E72F86266E}" destId="{D3E2E567-EC04-E743-9B8C-985408EA1058}" srcOrd="0" destOrd="0" presId="urn:microsoft.com/office/officeart/2008/layout/HorizontalMultiLevelHierarchy"/>
    <dgm:cxn modelId="{2EAEB826-F4B9-A845-986A-5256228C93DF}" type="presOf" srcId="{5D227076-8A12-EF49-885F-40EBC832F842}" destId="{577C939E-455A-EE43-A21D-8BACFED9D99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E8751341-D79A-2647-BD8C-091F82591A4B}" type="presOf" srcId="{DD5BF61D-B843-C744-B9A9-3312A1287EF4}" destId="{C852AF5D-E3CA-F844-B775-08DD6E6FB940}" srcOrd="0" destOrd="0" presId="urn:microsoft.com/office/officeart/2008/layout/HorizontalMultiLevelHierarchy"/>
    <dgm:cxn modelId="{4EFFD249-7180-724E-966D-1350D3B04AD4}" type="presOf" srcId="{2EFE4671-8583-3540-9262-1FC578B666F4}" destId="{3013142F-A3C7-F746-853E-2CA8B540A8DE}" srcOrd="0" destOrd="0" presId="urn:microsoft.com/office/officeart/2008/layout/HorizontalMultiLevelHierarchy"/>
    <dgm:cxn modelId="{A80CC64E-2361-9141-8B54-E317835BA71C}" type="presOf" srcId="{45267C76-6276-B44A-878A-9D61B556EBD7}" destId="{1F2800E8-CF94-FD43-8D0E-7E4B278315B1}" srcOrd="0" destOrd="0" presId="urn:microsoft.com/office/officeart/2008/layout/HorizontalMultiLevelHierarchy"/>
    <dgm:cxn modelId="{79FE1769-08DD-6C46-987D-A33908341BA1}" type="presOf" srcId="{45267C76-6276-B44A-878A-9D61B556EBD7}" destId="{938A9782-2B6B-8141-99DA-6568305E0C38}" srcOrd="1" destOrd="0" presId="urn:microsoft.com/office/officeart/2008/layout/HorizontalMultiLevelHierarchy"/>
    <dgm:cxn modelId="{51741C91-01AE-0D42-BFB9-B3122347E1CB}" type="presOf" srcId="{A73DCD64-89DF-3E4C-9543-0D417B51464E}" destId="{082A771F-69AF-7C4C-86CB-DF1CD8CB6581}" srcOrd="0" destOrd="0" presId="urn:microsoft.com/office/officeart/2008/layout/HorizontalMultiLevelHierarchy"/>
    <dgm:cxn modelId="{EC211E95-6A13-D44A-A31C-AC9DF530FB44}" type="presOf" srcId="{5D227076-8A12-EF49-885F-40EBC832F842}" destId="{62EB5836-F240-534D-96CD-D9EB8C15B89F}" srcOrd="1" destOrd="0" presId="urn:microsoft.com/office/officeart/2008/layout/HorizontalMultiLevelHierarchy"/>
    <dgm:cxn modelId="{CDDE12AB-94AD-1840-8FB3-3D54FFF235E6}" type="presOf" srcId="{CC08C8E7-D5AB-9C4F-A78B-4A8C57EB2D22}" destId="{7111AE39-B455-7C4D-91F4-9E37E3822D07}" srcOrd="0" destOrd="0" presId="urn:microsoft.com/office/officeart/2008/layout/HorizontalMultiLevelHierarchy"/>
    <dgm:cxn modelId="{E3B923C9-7860-3F48-ACC0-C731A9F4BD41}" type="presOf" srcId="{BDC2CFA9-99C6-8347-9628-F8B57513FB8C}" destId="{93180932-306E-E545-95F9-2A5635FDC9F1}" srcOrd="0" destOrd="0" presId="urn:microsoft.com/office/officeart/2008/layout/HorizontalMultiLevelHierarchy"/>
    <dgm:cxn modelId="{E72F02DC-420E-D546-9BD8-30141DCE83BE}" type="presOf" srcId="{9BA062DA-6B7A-FC4F-B1BB-7CC4C74C72CE}" destId="{1C998B4A-F8C8-5D49-862A-38B9C7611407}"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512FB7E5-28E2-D840-A7E9-1EC1E7972A0B}" type="presOf" srcId="{398FB250-A6AB-A246-A811-CD4269DB3258}" destId="{0EC6E1AB-E13B-6148-9DF9-3209955CFCC5}" srcOrd="0" destOrd="0" presId="urn:microsoft.com/office/officeart/2008/layout/HorizontalMultiLevelHierarchy"/>
    <dgm:cxn modelId="{26E568EC-DCDF-444D-B440-02F7DDC750EB}" type="presOf" srcId="{BDC2CFA9-99C6-8347-9628-F8B57513FB8C}" destId="{7A2CD5A7-70D6-DE44-803D-0740544CB367}"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9BBBDAB1-0C61-1D48-B176-19586B58AEFC}" type="presParOf" srcId="{3013142F-A3C7-F746-853E-2CA8B540A8DE}" destId="{B764B132-0961-414E-B6FA-FB0C6C1C6CED}" srcOrd="0" destOrd="0" presId="urn:microsoft.com/office/officeart/2008/layout/HorizontalMultiLevelHierarchy"/>
    <dgm:cxn modelId="{E96A3573-B144-4B47-BA4A-72443972F93A}" type="presParOf" srcId="{B764B132-0961-414E-B6FA-FB0C6C1C6CED}" destId="{7111AE39-B455-7C4D-91F4-9E37E3822D07}" srcOrd="0" destOrd="0" presId="urn:microsoft.com/office/officeart/2008/layout/HorizontalMultiLevelHierarchy"/>
    <dgm:cxn modelId="{F9524694-72FA-0D47-A0C3-CC75A3566C6E}" type="presParOf" srcId="{B764B132-0961-414E-B6FA-FB0C6C1C6CED}" destId="{551EC4E6-AE1D-DD43-B7C4-D7EFBEA2E636}" srcOrd="1" destOrd="0" presId="urn:microsoft.com/office/officeart/2008/layout/HorizontalMultiLevelHierarchy"/>
    <dgm:cxn modelId="{39255924-DAD5-1D42-A484-518213FBAB7E}" type="presParOf" srcId="{551EC4E6-AE1D-DD43-B7C4-D7EFBEA2E636}" destId="{082A771F-69AF-7C4C-86CB-DF1CD8CB6581}" srcOrd="0" destOrd="0" presId="urn:microsoft.com/office/officeart/2008/layout/HorizontalMultiLevelHierarchy"/>
    <dgm:cxn modelId="{C240C345-5578-944F-8FE0-C1BFC07617D8}" type="presParOf" srcId="{082A771F-69AF-7C4C-86CB-DF1CD8CB6581}" destId="{F726EDD3-E670-9B47-8786-4F599884289D}" srcOrd="0" destOrd="0" presId="urn:microsoft.com/office/officeart/2008/layout/HorizontalMultiLevelHierarchy"/>
    <dgm:cxn modelId="{D013B352-CE03-EE46-BF0A-351FF72B6742}" type="presParOf" srcId="{551EC4E6-AE1D-DD43-B7C4-D7EFBEA2E636}" destId="{7B40AE63-0EA3-0747-BCE5-5F3AB0355BF2}" srcOrd="1" destOrd="0" presId="urn:microsoft.com/office/officeart/2008/layout/HorizontalMultiLevelHierarchy"/>
    <dgm:cxn modelId="{2D7C0CCF-4ADF-B648-8A51-2E24AA3C4D85}" type="presParOf" srcId="{7B40AE63-0EA3-0747-BCE5-5F3AB0355BF2}" destId="{C852AF5D-E3CA-F844-B775-08DD6E6FB940}" srcOrd="0" destOrd="0" presId="urn:microsoft.com/office/officeart/2008/layout/HorizontalMultiLevelHierarchy"/>
    <dgm:cxn modelId="{29027E1B-67CC-D342-BBE9-980B0E6B2F15}" type="presParOf" srcId="{7B40AE63-0EA3-0747-BCE5-5F3AB0355BF2}" destId="{30463D07-8E7F-3146-97CE-76CE82648742}" srcOrd="1" destOrd="0" presId="urn:microsoft.com/office/officeart/2008/layout/HorizontalMultiLevelHierarchy"/>
    <dgm:cxn modelId="{F87082BA-E765-DE4D-821D-A70E39A83119}" type="presParOf" srcId="{551EC4E6-AE1D-DD43-B7C4-D7EFBEA2E636}" destId="{93180932-306E-E545-95F9-2A5635FDC9F1}" srcOrd="2" destOrd="0" presId="urn:microsoft.com/office/officeart/2008/layout/HorizontalMultiLevelHierarchy"/>
    <dgm:cxn modelId="{91BD52C2-DF0E-384C-9E43-2B4B0CD53E45}" type="presParOf" srcId="{93180932-306E-E545-95F9-2A5635FDC9F1}" destId="{7A2CD5A7-70D6-DE44-803D-0740544CB367}" srcOrd="0" destOrd="0" presId="urn:microsoft.com/office/officeart/2008/layout/HorizontalMultiLevelHierarchy"/>
    <dgm:cxn modelId="{2E4D7AC9-45DA-514B-A06F-5F6293AFB563}" type="presParOf" srcId="{551EC4E6-AE1D-DD43-B7C4-D7EFBEA2E636}" destId="{A0C9905E-6DBF-7645-94A7-C4BCDADC46B9}" srcOrd="3" destOrd="0" presId="urn:microsoft.com/office/officeart/2008/layout/HorizontalMultiLevelHierarchy"/>
    <dgm:cxn modelId="{93F5F360-66DD-4748-A022-8BD76A7E409A}" type="presParOf" srcId="{A0C9905E-6DBF-7645-94A7-C4BCDADC46B9}" destId="{D3E2E567-EC04-E743-9B8C-985408EA1058}" srcOrd="0" destOrd="0" presId="urn:microsoft.com/office/officeart/2008/layout/HorizontalMultiLevelHierarchy"/>
    <dgm:cxn modelId="{44CB40D6-E370-EE4C-92C7-D04336E205B4}" type="presParOf" srcId="{A0C9905E-6DBF-7645-94A7-C4BCDADC46B9}" destId="{1488A531-D252-B440-B1DA-4363F37F8970}" srcOrd="1" destOrd="0" presId="urn:microsoft.com/office/officeart/2008/layout/HorizontalMultiLevelHierarchy"/>
    <dgm:cxn modelId="{B2C51F20-D3AF-0F47-BC40-4EE14D1562E5}" type="presParOf" srcId="{551EC4E6-AE1D-DD43-B7C4-D7EFBEA2E636}" destId="{1F2800E8-CF94-FD43-8D0E-7E4B278315B1}" srcOrd="4" destOrd="0" presId="urn:microsoft.com/office/officeart/2008/layout/HorizontalMultiLevelHierarchy"/>
    <dgm:cxn modelId="{40495D33-ECB5-4146-BE35-889479195756}" type="presParOf" srcId="{1F2800E8-CF94-FD43-8D0E-7E4B278315B1}" destId="{938A9782-2B6B-8141-99DA-6568305E0C38}" srcOrd="0" destOrd="0" presId="urn:microsoft.com/office/officeart/2008/layout/HorizontalMultiLevelHierarchy"/>
    <dgm:cxn modelId="{585A1C54-9EA2-E94C-B7EE-2D0DC5D42EFC}" type="presParOf" srcId="{551EC4E6-AE1D-DD43-B7C4-D7EFBEA2E636}" destId="{7377E58F-198D-DE48-B3AF-2D2AF67C403D}" srcOrd="5" destOrd="0" presId="urn:microsoft.com/office/officeart/2008/layout/HorizontalMultiLevelHierarchy"/>
    <dgm:cxn modelId="{1CD00435-E734-E74C-9FA6-EDC84636CE32}" type="presParOf" srcId="{7377E58F-198D-DE48-B3AF-2D2AF67C403D}" destId="{1C998B4A-F8C8-5D49-862A-38B9C7611407}" srcOrd="0" destOrd="0" presId="urn:microsoft.com/office/officeart/2008/layout/HorizontalMultiLevelHierarchy"/>
    <dgm:cxn modelId="{672D18C9-67CE-5E41-B264-F7D4626F6855}" type="presParOf" srcId="{7377E58F-198D-DE48-B3AF-2D2AF67C403D}" destId="{F9C8551A-E3F5-1A41-9D81-BA411262A93F}" srcOrd="1" destOrd="0" presId="urn:microsoft.com/office/officeart/2008/layout/HorizontalMultiLevelHierarchy"/>
    <dgm:cxn modelId="{52194FA1-8C35-B644-9392-2AC29D4D2A0A}" type="presParOf" srcId="{551EC4E6-AE1D-DD43-B7C4-D7EFBEA2E636}" destId="{577C939E-455A-EE43-A21D-8BACFED9D991}" srcOrd="6" destOrd="0" presId="urn:microsoft.com/office/officeart/2008/layout/HorizontalMultiLevelHierarchy"/>
    <dgm:cxn modelId="{F7E19E6D-52F7-7E4B-8F9F-A0222813E2C0}" type="presParOf" srcId="{577C939E-455A-EE43-A21D-8BACFED9D991}" destId="{62EB5836-F240-534D-96CD-D9EB8C15B89F}" srcOrd="0" destOrd="0" presId="urn:microsoft.com/office/officeart/2008/layout/HorizontalMultiLevelHierarchy"/>
    <dgm:cxn modelId="{BEDA37D4-C19A-104E-8AF1-C128C854ECA8}" type="presParOf" srcId="{551EC4E6-AE1D-DD43-B7C4-D7EFBEA2E636}" destId="{C3EB5C8A-6835-184D-A53A-7420F85FFA7D}" srcOrd="7" destOrd="0" presId="urn:microsoft.com/office/officeart/2008/layout/HorizontalMultiLevelHierarchy"/>
    <dgm:cxn modelId="{63E5F1B2-70EC-F94A-8DBE-671AEDC7DE31}" type="presParOf" srcId="{C3EB5C8A-6835-184D-A53A-7420F85FFA7D}" destId="{0EC6E1AB-E13B-6148-9DF9-3209955CFCC5}" srcOrd="0" destOrd="0" presId="urn:microsoft.com/office/officeart/2008/layout/HorizontalMultiLevelHierarchy"/>
    <dgm:cxn modelId="{9474CCD2-FC20-A74E-86AF-3407160B73FC}" type="presParOf" srcId="{C3EB5C8A-6835-184D-A53A-7420F85FFA7D}" destId="{E3DFC68F-B27B-A84C-84B7-4BB7AB84E6E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050" b="0" i="0" dirty="0">
              <a:latin typeface="FZLanTingHeiS-R-GB" panose="02000000000000000000" pitchFamily="2" charset="-122"/>
              <a:ea typeface="FZLanTingHeiS-R-GB" panose="02000000000000000000" pitchFamily="2" charset="-122"/>
              <a:cs typeface="Microsoft YaHei" charset="-122"/>
            </a:rPr>
            <a:t>管理经济学的研究对象</a:t>
          </a:r>
        </a:p>
      </dgm:t>
    </dgm:pt>
    <dgm:pt modelId="{806FC88F-B9CF-A04B-B59C-3A472F525AEF}" type="par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900" b="0" i="0" dirty="0">
              <a:solidFill>
                <a:schemeClr val="bg1"/>
              </a:solidFill>
              <a:latin typeface="FZLanTingHeiS-R-GB" panose="02000000000000000000" pitchFamily="2" charset="-122"/>
              <a:ea typeface="FZLanTingHeiS-R-GB" panose="02000000000000000000" pitchFamily="2" charset="-122"/>
              <a:cs typeface="Microsoft YaHei" charset="-122"/>
            </a:rPr>
            <a:t>1.1.1</a:t>
          </a:r>
          <a:r>
            <a:rPr lang="zh-CN" altLang="en-US" sz="900" b="0" i="0" dirty="0">
              <a:solidFill>
                <a:schemeClr val="bg1"/>
              </a:solidFill>
              <a:latin typeface="FZLanTingHeiS-R-GB" panose="02000000000000000000" pitchFamily="2" charset="-122"/>
              <a:ea typeface="FZLanTingHeiS-R-GB" panose="02000000000000000000" pitchFamily="2" charset="-122"/>
              <a:cs typeface="Microsoft YaHei" charset="-122"/>
            </a:rPr>
            <a:t>管理经济学的定义</a:t>
          </a:r>
        </a:p>
      </dgm:t>
    </dgm:pt>
    <dgm:pt modelId="{A73DCD64-89DF-3E4C-9543-0D417B51464E}" type="parTrans" cxnId="{FE34B427-9D47-5D4F-B08C-79C955C57CBA}">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9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900" b="0" i="0" dirty="0">
              <a:latin typeface="FZLanTingHeiS-R-GB" panose="02000000000000000000" pitchFamily="2" charset="-122"/>
              <a:ea typeface="FZLanTingHeiS-R-GB" panose="02000000000000000000" pitchFamily="2" charset="-122"/>
              <a:cs typeface="Microsoft YaHei" charset="-122"/>
            </a:rPr>
            <a:t>1.1.2</a:t>
          </a:r>
          <a:r>
            <a:rPr lang="zh-CN" altLang="en-US" sz="900" b="0" i="0" dirty="0">
              <a:latin typeface="FZLanTingHeiS-R-GB" panose="02000000000000000000" pitchFamily="2" charset="-122"/>
              <a:ea typeface="FZLanTingHeiS-R-GB" panose="02000000000000000000" pitchFamily="2" charset="-122"/>
              <a:cs typeface="Microsoft YaHei" charset="-122"/>
            </a:rPr>
            <a:t> 决策的基本过程</a:t>
          </a:r>
        </a:p>
      </dgm:t>
    </dgm:pt>
    <dgm:pt modelId="{BDC2CFA9-99C6-8347-9628-F8B57513FB8C}" type="parTrans" cxnId="{D6FF61F4-2E70-2445-B362-FDF5936BBC6B}">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9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900" b="0" i="0" dirty="0">
              <a:latin typeface="FZLanTingHeiS-R-GB" panose="02000000000000000000" pitchFamily="2" charset="-122"/>
              <a:ea typeface="FZLanTingHeiS-R-GB" panose="02000000000000000000" pitchFamily="2" charset="-122"/>
              <a:cs typeface="Microsoft YaHei" charset="-122"/>
            </a:rPr>
            <a:t>1.1.3</a:t>
          </a:r>
          <a:r>
            <a:rPr lang="zh-CN" altLang="en-US" sz="900" b="0" i="0" dirty="0">
              <a:latin typeface="FZLanTingHeiS-R-GB" panose="02000000000000000000" pitchFamily="2" charset="-122"/>
              <a:ea typeface="FZLanTingHeiS-R-GB" panose="02000000000000000000" pitchFamily="2" charset="-122"/>
              <a:cs typeface="Microsoft YaHei" charset="-122"/>
            </a:rPr>
            <a:t> 管理经济学与微观经济学的关系</a:t>
          </a:r>
        </a:p>
      </dgm:t>
    </dgm:pt>
    <dgm:pt modelId="{45267C76-6276-B44A-878A-9D61B556EBD7}" type="parTrans" cxnId="{F5520AE5-50EB-8743-B48A-12307D4CCE80}">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900">
            <a:latin typeface="Microsoft YaHei" charset="-122"/>
            <a:ea typeface="Microsoft YaHei" charset="-122"/>
            <a:cs typeface="Microsoft YaHei" charset="-122"/>
          </a:endParaRPr>
        </a:p>
      </dgm:t>
    </dgm:pt>
    <dgm:pt modelId="{398FB250-A6AB-A246-A811-CD4269DB3258}">
      <dgm:prSet phldrT="[文本]" custT="1"/>
      <dgm:spPr/>
      <dgm:t>
        <a:bodyPr/>
        <a:lstStyle/>
        <a:p>
          <a:pPr algn="l"/>
          <a:r>
            <a:rPr lang="en-US" altLang="zh-CN" sz="900" b="0" i="0" dirty="0">
              <a:latin typeface="FZLanTingHeiS-R-GB" panose="02000000000000000000" pitchFamily="2" charset="-122"/>
              <a:ea typeface="FZLanTingHeiS-R-GB" panose="02000000000000000000" pitchFamily="2" charset="-122"/>
              <a:cs typeface="Microsoft YaHei" charset="-122"/>
            </a:rPr>
            <a:t>1.1.4</a:t>
          </a:r>
          <a:r>
            <a:rPr lang="zh-CN" altLang="en-US" sz="900" b="0" i="0" dirty="0">
              <a:latin typeface="FZLanTingHeiS-R-GB" panose="02000000000000000000" pitchFamily="2" charset="-122"/>
              <a:ea typeface="FZLanTingHeiS-R-GB" panose="02000000000000000000" pitchFamily="2" charset="-122"/>
              <a:cs typeface="Microsoft YaHei" charset="-122"/>
            </a:rPr>
            <a:t> 管理经济学的主要内容</a:t>
          </a:r>
        </a:p>
      </dgm:t>
    </dgm:pt>
    <dgm:pt modelId="{5D227076-8A12-EF49-885F-40EBC832F842}" type="parTrans" cxnId="{0A3F6216-099F-1443-92C6-A2D4420E4FFD}">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26C36C96-93E6-5D4E-A798-31793906BAE5}" type="sibTrans" cxnId="{0A3F6216-099F-1443-92C6-A2D4420E4FFD}">
      <dgm:prSet/>
      <dgm:spPr/>
      <dgm:t>
        <a:bodyPr/>
        <a:lstStyle/>
        <a:p>
          <a:pPr algn="l"/>
          <a:endParaRPr lang="zh-CN" altLang="en-US" sz="8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pt>
    <dgm:pt modelId="{F726EDD3-E670-9B47-8786-4F599884289D}" type="pres">
      <dgm:prSet presAssocID="{A73DCD64-89DF-3E4C-9543-0D417B51464E}" presName="connTx" presStyleLbl="parChTrans1D2" presStyleIdx="0" presStyleCnt="4"/>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pt>
    <dgm:pt modelId="{7A2CD5A7-70D6-DE44-803D-0740544CB367}" type="pres">
      <dgm:prSet presAssocID="{BDC2CFA9-99C6-8347-9628-F8B57513FB8C}" presName="connTx" presStyleLbl="parChTrans1D2" presStyleIdx="1" presStyleCnt="4"/>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1904">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4"/>
      <dgm:spPr/>
    </dgm:pt>
    <dgm:pt modelId="{938A9782-2B6B-8141-99DA-6568305E0C38}" type="pres">
      <dgm:prSet presAssocID="{45267C76-6276-B44A-878A-9D61B556EBD7}" presName="connTx" presStyleLbl="parChTrans1D2" presStyleIdx="2" presStyleCnt="4"/>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4" custScaleX="129592">
        <dgm:presLayoutVars>
          <dgm:chPref val="3"/>
        </dgm:presLayoutVars>
      </dgm:prSet>
      <dgm:spPr/>
    </dgm:pt>
    <dgm:pt modelId="{F9C8551A-E3F5-1A41-9D81-BA411262A93F}" type="pres">
      <dgm:prSet presAssocID="{9BA062DA-6B7A-FC4F-B1BB-7CC4C74C72CE}" presName="level3hierChild" presStyleCnt="0"/>
      <dgm:spPr/>
    </dgm:pt>
    <dgm:pt modelId="{577C939E-455A-EE43-A21D-8BACFED9D991}" type="pres">
      <dgm:prSet presAssocID="{5D227076-8A12-EF49-885F-40EBC832F842}" presName="conn2-1" presStyleLbl="parChTrans1D2" presStyleIdx="3" presStyleCnt="4"/>
      <dgm:spPr/>
    </dgm:pt>
    <dgm:pt modelId="{62EB5836-F240-534D-96CD-D9EB8C15B89F}" type="pres">
      <dgm:prSet presAssocID="{5D227076-8A12-EF49-885F-40EBC832F842}" presName="connTx" presStyleLbl="parChTrans1D2" presStyleIdx="3" presStyleCnt="4"/>
      <dgm:spPr/>
    </dgm:pt>
    <dgm:pt modelId="{C3EB5C8A-6835-184D-A53A-7420F85FFA7D}" type="pres">
      <dgm:prSet presAssocID="{398FB250-A6AB-A246-A811-CD4269DB3258}" presName="root2" presStyleCnt="0"/>
      <dgm:spPr/>
    </dgm:pt>
    <dgm:pt modelId="{0EC6E1AB-E13B-6148-9DF9-3209955CFCC5}" type="pres">
      <dgm:prSet presAssocID="{398FB250-A6AB-A246-A811-CD4269DB3258}" presName="LevelTwoTextNode" presStyleLbl="node2" presStyleIdx="3" presStyleCnt="4">
        <dgm:presLayoutVars>
          <dgm:chPref val="3"/>
        </dgm:presLayoutVars>
      </dgm:prSet>
      <dgm:spPr/>
    </dgm:pt>
    <dgm:pt modelId="{E3DFC68F-B27B-A84C-84B7-4BB7AB84E6ED}" type="pres">
      <dgm:prSet presAssocID="{398FB250-A6AB-A246-A811-CD4269DB3258}"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0A3F6216-099F-1443-92C6-A2D4420E4FFD}" srcId="{CC08C8E7-D5AB-9C4F-A78B-4A8C57EB2D22}" destId="{398FB250-A6AB-A246-A811-CD4269DB3258}" srcOrd="3" destOrd="0" parTransId="{5D227076-8A12-EF49-885F-40EBC832F842}" sibTransId="{26C36C96-93E6-5D4E-A798-31793906BAE5}"/>
    <dgm:cxn modelId="{4B3F5118-656F-4743-BC97-78CB9B964B1C}" type="presOf" srcId="{A73DCD64-89DF-3E4C-9543-0D417B51464E}" destId="{F726EDD3-E670-9B47-8786-4F599884289D}" srcOrd="1" destOrd="0" presId="urn:microsoft.com/office/officeart/2008/layout/HorizontalMultiLevelHierarchy"/>
    <dgm:cxn modelId="{DB58611A-B0FD-E149-99D3-DFB704200995}" type="presOf" srcId="{773FD5F0-F007-F148-886B-86E72F86266E}" destId="{D3E2E567-EC04-E743-9B8C-985408EA1058}" srcOrd="0" destOrd="0" presId="urn:microsoft.com/office/officeart/2008/layout/HorizontalMultiLevelHierarchy"/>
    <dgm:cxn modelId="{2EAEB826-F4B9-A845-986A-5256228C93DF}" type="presOf" srcId="{5D227076-8A12-EF49-885F-40EBC832F842}" destId="{577C939E-455A-EE43-A21D-8BACFED9D99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E8751341-D79A-2647-BD8C-091F82591A4B}" type="presOf" srcId="{DD5BF61D-B843-C744-B9A9-3312A1287EF4}" destId="{C852AF5D-E3CA-F844-B775-08DD6E6FB940}" srcOrd="0" destOrd="0" presId="urn:microsoft.com/office/officeart/2008/layout/HorizontalMultiLevelHierarchy"/>
    <dgm:cxn modelId="{4EFFD249-7180-724E-966D-1350D3B04AD4}" type="presOf" srcId="{2EFE4671-8583-3540-9262-1FC578B666F4}" destId="{3013142F-A3C7-F746-853E-2CA8B540A8DE}" srcOrd="0" destOrd="0" presId="urn:microsoft.com/office/officeart/2008/layout/HorizontalMultiLevelHierarchy"/>
    <dgm:cxn modelId="{A80CC64E-2361-9141-8B54-E317835BA71C}" type="presOf" srcId="{45267C76-6276-B44A-878A-9D61B556EBD7}" destId="{1F2800E8-CF94-FD43-8D0E-7E4B278315B1}" srcOrd="0" destOrd="0" presId="urn:microsoft.com/office/officeart/2008/layout/HorizontalMultiLevelHierarchy"/>
    <dgm:cxn modelId="{79FE1769-08DD-6C46-987D-A33908341BA1}" type="presOf" srcId="{45267C76-6276-B44A-878A-9D61B556EBD7}" destId="{938A9782-2B6B-8141-99DA-6568305E0C38}" srcOrd="1" destOrd="0" presId="urn:microsoft.com/office/officeart/2008/layout/HorizontalMultiLevelHierarchy"/>
    <dgm:cxn modelId="{51741C91-01AE-0D42-BFB9-B3122347E1CB}" type="presOf" srcId="{A73DCD64-89DF-3E4C-9543-0D417B51464E}" destId="{082A771F-69AF-7C4C-86CB-DF1CD8CB6581}" srcOrd="0" destOrd="0" presId="urn:microsoft.com/office/officeart/2008/layout/HorizontalMultiLevelHierarchy"/>
    <dgm:cxn modelId="{EC211E95-6A13-D44A-A31C-AC9DF530FB44}" type="presOf" srcId="{5D227076-8A12-EF49-885F-40EBC832F842}" destId="{62EB5836-F240-534D-96CD-D9EB8C15B89F}" srcOrd="1" destOrd="0" presId="urn:microsoft.com/office/officeart/2008/layout/HorizontalMultiLevelHierarchy"/>
    <dgm:cxn modelId="{CDDE12AB-94AD-1840-8FB3-3D54FFF235E6}" type="presOf" srcId="{CC08C8E7-D5AB-9C4F-A78B-4A8C57EB2D22}" destId="{7111AE39-B455-7C4D-91F4-9E37E3822D07}" srcOrd="0" destOrd="0" presId="urn:microsoft.com/office/officeart/2008/layout/HorizontalMultiLevelHierarchy"/>
    <dgm:cxn modelId="{E3B923C9-7860-3F48-ACC0-C731A9F4BD41}" type="presOf" srcId="{BDC2CFA9-99C6-8347-9628-F8B57513FB8C}" destId="{93180932-306E-E545-95F9-2A5635FDC9F1}" srcOrd="0" destOrd="0" presId="urn:microsoft.com/office/officeart/2008/layout/HorizontalMultiLevelHierarchy"/>
    <dgm:cxn modelId="{E72F02DC-420E-D546-9BD8-30141DCE83BE}" type="presOf" srcId="{9BA062DA-6B7A-FC4F-B1BB-7CC4C74C72CE}" destId="{1C998B4A-F8C8-5D49-862A-38B9C7611407}"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512FB7E5-28E2-D840-A7E9-1EC1E7972A0B}" type="presOf" srcId="{398FB250-A6AB-A246-A811-CD4269DB3258}" destId="{0EC6E1AB-E13B-6148-9DF9-3209955CFCC5}" srcOrd="0" destOrd="0" presId="urn:microsoft.com/office/officeart/2008/layout/HorizontalMultiLevelHierarchy"/>
    <dgm:cxn modelId="{26E568EC-DCDF-444D-B440-02F7DDC750EB}" type="presOf" srcId="{BDC2CFA9-99C6-8347-9628-F8B57513FB8C}" destId="{7A2CD5A7-70D6-DE44-803D-0740544CB367}"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9BBBDAB1-0C61-1D48-B176-19586B58AEFC}" type="presParOf" srcId="{3013142F-A3C7-F746-853E-2CA8B540A8DE}" destId="{B764B132-0961-414E-B6FA-FB0C6C1C6CED}" srcOrd="0" destOrd="0" presId="urn:microsoft.com/office/officeart/2008/layout/HorizontalMultiLevelHierarchy"/>
    <dgm:cxn modelId="{E96A3573-B144-4B47-BA4A-72443972F93A}" type="presParOf" srcId="{B764B132-0961-414E-B6FA-FB0C6C1C6CED}" destId="{7111AE39-B455-7C4D-91F4-9E37E3822D07}" srcOrd="0" destOrd="0" presId="urn:microsoft.com/office/officeart/2008/layout/HorizontalMultiLevelHierarchy"/>
    <dgm:cxn modelId="{F9524694-72FA-0D47-A0C3-CC75A3566C6E}" type="presParOf" srcId="{B764B132-0961-414E-B6FA-FB0C6C1C6CED}" destId="{551EC4E6-AE1D-DD43-B7C4-D7EFBEA2E636}" srcOrd="1" destOrd="0" presId="urn:microsoft.com/office/officeart/2008/layout/HorizontalMultiLevelHierarchy"/>
    <dgm:cxn modelId="{39255924-DAD5-1D42-A484-518213FBAB7E}" type="presParOf" srcId="{551EC4E6-AE1D-DD43-B7C4-D7EFBEA2E636}" destId="{082A771F-69AF-7C4C-86CB-DF1CD8CB6581}" srcOrd="0" destOrd="0" presId="urn:microsoft.com/office/officeart/2008/layout/HorizontalMultiLevelHierarchy"/>
    <dgm:cxn modelId="{C240C345-5578-944F-8FE0-C1BFC07617D8}" type="presParOf" srcId="{082A771F-69AF-7C4C-86CB-DF1CD8CB6581}" destId="{F726EDD3-E670-9B47-8786-4F599884289D}" srcOrd="0" destOrd="0" presId="urn:microsoft.com/office/officeart/2008/layout/HorizontalMultiLevelHierarchy"/>
    <dgm:cxn modelId="{D013B352-CE03-EE46-BF0A-351FF72B6742}" type="presParOf" srcId="{551EC4E6-AE1D-DD43-B7C4-D7EFBEA2E636}" destId="{7B40AE63-0EA3-0747-BCE5-5F3AB0355BF2}" srcOrd="1" destOrd="0" presId="urn:microsoft.com/office/officeart/2008/layout/HorizontalMultiLevelHierarchy"/>
    <dgm:cxn modelId="{2D7C0CCF-4ADF-B648-8A51-2E24AA3C4D85}" type="presParOf" srcId="{7B40AE63-0EA3-0747-BCE5-5F3AB0355BF2}" destId="{C852AF5D-E3CA-F844-B775-08DD6E6FB940}" srcOrd="0" destOrd="0" presId="urn:microsoft.com/office/officeart/2008/layout/HorizontalMultiLevelHierarchy"/>
    <dgm:cxn modelId="{29027E1B-67CC-D342-BBE9-980B0E6B2F15}" type="presParOf" srcId="{7B40AE63-0EA3-0747-BCE5-5F3AB0355BF2}" destId="{30463D07-8E7F-3146-97CE-76CE82648742}" srcOrd="1" destOrd="0" presId="urn:microsoft.com/office/officeart/2008/layout/HorizontalMultiLevelHierarchy"/>
    <dgm:cxn modelId="{F87082BA-E765-DE4D-821D-A70E39A83119}" type="presParOf" srcId="{551EC4E6-AE1D-DD43-B7C4-D7EFBEA2E636}" destId="{93180932-306E-E545-95F9-2A5635FDC9F1}" srcOrd="2" destOrd="0" presId="urn:microsoft.com/office/officeart/2008/layout/HorizontalMultiLevelHierarchy"/>
    <dgm:cxn modelId="{91BD52C2-DF0E-384C-9E43-2B4B0CD53E45}" type="presParOf" srcId="{93180932-306E-E545-95F9-2A5635FDC9F1}" destId="{7A2CD5A7-70D6-DE44-803D-0740544CB367}" srcOrd="0" destOrd="0" presId="urn:microsoft.com/office/officeart/2008/layout/HorizontalMultiLevelHierarchy"/>
    <dgm:cxn modelId="{2E4D7AC9-45DA-514B-A06F-5F6293AFB563}" type="presParOf" srcId="{551EC4E6-AE1D-DD43-B7C4-D7EFBEA2E636}" destId="{A0C9905E-6DBF-7645-94A7-C4BCDADC46B9}" srcOrd="3" destOrd="0" presId="urn:microsoft.com/office/officeart/2008/layout/HorizontalMultiLevelHierarchy"/>
    <dgm:cxn modelId="{93F5F360-66DD-4748-A022-8BD76A7E409A}" type="presParOf" srcId="{A0C9905E-6DBF-7645-94A7-C4BCDADC46B9}" destId="{D3E2E567-EC04-E743-9B8C-985408EA1058}" srcOrd="0" destOrd="0" presId="urn:microsoft.com/office/officeart/2008/layout/HorizontalMultiLevelHierarchy"/>
    <dgm:cxn modelId="{44CB40D6-E370-EE4C-92C7-D04336E205B4}" type="presParOf" srcId="{A0C9905E-6DBF-7645-94A7-C4BCDADC46B9}" destId="{1488A531-D252-B440-B1DA-4363F37F8970}" srcOrd="1" destOrd="0" presId="urn:microsoft.com/office/officeart/2008/layout/HorizontalMultiLevelHierarchy"/>
    <dgm:cxn modelId="{B2C51F20-D3AF-0F47-BC40-4EE14D1562E5}" type="presParOf" srcId="{551EC4E6-AE1D-DD43-B7C4-D7EFBEA2E636}" destId="{1F2800E8-CF94-FD43-8D0E-7E4B278315B1}" srcOrd="4" destOrd="0" presId="urn:microsoft.com/office/officeart/2008/layout/HorizontalMultiLevelHierarchy"/>
    <dgm:cxn modelId="{40495D33-ECB5-4146-BE35-889479195756}" type="presParOf" srcId="{1F2800E8-CF94-FD43-8D0E-7E4B278315B1}" destId="{938A9782-2B6B-8141-99DA-6568305E0C38}" srcOrd="0" destOrd="0" presId="urn:microsoft.com/office/officeart/2008/layout/HorizontalMultiLevelHierarchy"/>
    <dgm:cxn modelId="{585A1C54-9EA2-E94C-B7EE-2D0DC5D42EFC}" type="presParOf" srcId="{551EC4E6-AE1D-DD43-B7C4-D7EFBEA2E636}" destId="{7377E58F-198D-DE48-B3AF-2D2AF67C403D}" srcOrd="5" destOrd="0" presId="urn:microsoft.com/office/officeart/2008/layout/HorizontalMultiLevelHierarchy"/>
    <dgm:cxn modelId="{1CD00435-E734-E74C-9FA6-EDC84636CE32}" type="presParOf" srcId="{7377E58F-198D-DE48-B3AF-2D2AF67C403D}" destId="{1C998B4A-F8C8-5D49-862A-38B9C7611407}" srcOrd="0" destOrd="0" presId="urn:microsoft.com/office/officeart/2008/layout/HorizontalMultiLevelHierarchy"/>
    <dgm:cxn modelId="{672D18C9-67CE-5E41-B264-F7D4626F6855}" type="presParOf" srcId="{7377E58F-198D-DE48-B3AF-2D2AF67C403D}" destId="{F9C8551A-E3F5-1A41-9D81-BA411262A93F}" srcOrd="1" destOrd="0" presId="urn:microsoft.com/office/officeart/2008/layout/HorizontalMultiLevelHierarchy"/>
    <dgm:cxn modelId="{52194FA1-8C35-B644-9392-2AC29D4D2A0A}" type="presParOf" srcId="{551EC4E6-AE1D-DD43-B7C4-D7EFBEA2E636}" destId="{577C939E-455A-EE43-A21D-8BACFED9D991}" srcOrd="6" destOrd="0" presId="urn:microsoft.com/office/officeart/2008/layout/HorizontalMultiLevelHierarchy"/>
    <dgm:cxn modelId="{F7E19E6D-52F7-7E4B-8F9F-A0222813E2C0}" type="presParOf" srcId="{577C939E-455A-EE43-A21D-8BACFED9D991}" destId="{62EB5836-F240-534D-96CD-D9EB8C15B89F}" srcOrd="0" destOrd="0" presId="urn:microsoft.com/office/officeart/2008/layout/HorizontalMultiLevelHierarchy"/>
    <dgm:cxn modelId="{BEDA37D4-C19A-104E-8AF1-C128C854ECA8}" type="presParOf" srcId="{551EC4E6-AE1D-DD43-B7C4-D7EFBEA2E636}" destId="{C3EB5C8A-6835-184D-A53A-7420F85FFA7D}" srcOrd="7" destOrd="0" presId="urn:microsoft.com/office/officeart/2008/layout/HorizontalMultiLevelHierarchy"/>
    <dgm:cxn modelId="{63E5F1B2-70EC-F94A-8DBE-671AEDC7DE31}" type="presParOf" srcId="{C3EB5C8A-6835-184D-A53A-7420F85FFA7D}" destId="{0EC6E1AB-E13B-6148-9DF9-3209955CFCC5}" srcOrd="0" destOrd="0" presId="urn:microsoft.com/office/officeart/2008/layout/HorizontalMultiLevelHierarchy"/>
    <dgm:cxn modelId="{9474CCD2-FC20-A74E-86AF-3407160B73FC}" type="presParOf" srcId="{C3EB5C8A-6835-184D-A53A-7420F85FFA7D}" destId="{E3DFC68F-B27B-A84C-84B7-4BB7AB84E6E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050" b="0" i="0" dirty="0">
              <a:latin typeface="FZLanTingHeiS-R-GB" panose="02000000000000000000" pitchFamily="2" charset="-122"/>
              <a:ea typeface="FZLanTingHeiS-R-GB" panose="02000000000000000000" pitchFamily="2" charset="-122"/>
              <a:cs typeface="Microsoft YaHei" charset="-122"/>
            </a:rPr>
            <a:t>管理经济学的研究对象</a:t>
          </a:r>
        </a:p>
      </dgm:t>
    </dgm:pt>
    <dgm:pt modelId="{806FC88F-B9CF-A04B-B59C-3A472F525AEF}" type="par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900" b="0" i="0" dirty="0">
              <a:solidFill>
                <a:schemeClr val="bg1"/>
              </a:solidFill>
              <a:latin typeface="FZLanTingHeiS-R-GB" panose="02000000000000000000" pitchFamily="2" charset="-122"/>
              <a:ea typeface="FZLanTingHeiS-R-GB" panose="02000000000000000000" pitchFamily="2" charset="-122"/>
              <a:cs typeface="Microsoft YaHei" charset="-122"/>
            </a:rPr>
            <a:t>1.1.1</a:t>
          </a:r>
          <a:r>
            <a:rPr lang="zh-CN" altLang="en-US" sz="900" b="0" i="0" dirty="0">
              <a:solidFill>
                <a:schemeClr val="bg1"/>
              </a:solidFill>
              <a:latin typeface="FZLanTingHeiS-R-GB" panose="02000000000000000000" pitchFamily="2" charset="-122"/>
              <a:ea typeface="FZLanTingHeiS-R-GB" panose="02000000000000000000" pitchFamily="2" charset="-122"/>
              <a:cs typeface="Microsoft YaHei" charset="-122"/>
            </a:rPr>
            <a:t>管理经济学的定义</a:t>
          </a:r>
        </a:p>
      </dgm:t>
    </dgm:pt>
    <dgm:pt modelId="{A73DCD64-89DF-3E4C-9543-0D417B51464E}" type="parTrans" cxnId="{FE34B427-9D47-5D4F-B08C-79C955C57CBA}">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9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900" b="0" i="0" dirty="0">
              <a:latin typeface="FZLanTingHeiS-R-GB" panose="02000000000000000000" pitchFamily="2" charset="-122"/>
              <a:ea typeface="FZLanTingHeiS-R-GB" panose="02000000000000000000" pitchFamily="2" charset="-122"/>
              <a:cs typeface="Microsoft YaHei" charset="-122"/>
            </a:rPr>
            <a:t>1.1.2</a:t>
          </a:r>
          <a:r>
            <a:rPr lang="zh-CN" altLang="en-US" sz="900" b="0" i="0" dirty="0">
              <a:latin typeface="FZLanTingHeiS-R-GB" panose="02000000000000000000" pitchFamily="2" charset="-122"/>
              <a:ea typeface="FZLanTingHeiS-R-GB" panose="02000000000000000000" pitchFamily="2" charset="-122"/>
              <a:cs typeface="Microsoft YaHei" charset="-122"/>
            </a:rPr>
            <a:t> 决策的基本过程</a:t>
          </a:r>
        </a:p>
      </dgm:t>
    </dgm:pt>
    <dgm:pt modelId="{BDC2CFA9-99C6-8347-9628-F8B57513FB8C}" type="parTrans" cxnId="{D6FF61F4-2E70-2445-B362-FDF5936BBC6B}">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9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900" b="0" i="0" dirty="0">
              <a:latin typeface="FZLanTingHeiS-R-GB" panose="02000000000000000000" pitchFamily="2" charset="-122"/>
              <a:ea typeface="FZLanTingHeiS-R-GB" panose="02000000000000000000" pitchFamily="2" charset="-122"/>
              <a:cs typeface="Microsoft YaHei" charset="-122"/>
            </a:rPr>
            <a:t>1.1.3</a:t>
          </a:r>
          <a:r>
            <a:rPr lang="zh-CN" altLang="en-US" sz="900" b="0" i="0" dirty="0">
              <a:latin typeface="FZLanTingHeiS-R-GB" panose="02000000000000000000" pitchFamily="2" charset="-122"/>
              <a:ea typeface="FZLanTingHeiS-R-GB" panose="02000000000000000000" pitchFamily="2" charset="-122"/>
              <a:cs typeface="Microsoft YaHei" charset="-122"/>
            </a:rPr>
            <a:t> 管理经济学与微观经济学的关系</a:t>
          </a:r>
        </a:p>
      </dgm:t>
    </dgm:pt>
    <dgm:pt modelId="{45267C76-6276-B44A-878A-9D61B556EBD7}" type="parTrans" cxnId="{F5520AE5-50EB-8743-B48A-12307D4CCE80}">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900">
            <a:latin typeface="Microsoft YaHei" charset="-122"/>
            <a:ea typeface="Microsoft YaHei" charset="-122"/>
            <a:cs typeface="Microsoft YaHei" charset="-122"/>
          </a:endParaRPr>
        </a:p>
      </dgm:t>
    </dgm:pt>
    <dgm:pt modelId="{398FB250-A6AB-A246-A811-CD4269DB3258}">
      <dgm:prSet phldrT="[文本]" custT="1"/>
      <dgm:spPr/>
      <dgm:t>
        <a:bodyPr/>
        <a:lstStyle/>
        <a:p>
          <a:pPr algn="l"/>
          <a:r>
            <a:rPr lang="en-US" altLang="zh-CN" sz="900" b="0" i="0" dirty="0">
              <a:latin typeface="FZLanTingHeiS-R-GB" panose="02000000000000000000" pitchFamily="2" charset="-122"/>
              <a:ea typeface="FZLanTingHeiS-R-GB" panose="02000000000000000000" pitchFamily="2" charset="-122"/>
              <a:cs typeface="Microsoft YaHei" charset="-122"/>
            </a:rPr>
            <a:t>1.1.4</a:t>
          </a:r>
          <a:r>
            <a:rPr lang="zh-CN" altLang="en-US" sz="900" b="0" i="0" dirty="0">
              <a:latin typeface="FZLanTingHeiS-R-GB" panose="02000000000000000000" pitchFamily="2" charset="-122"/>
              <a:ea typeface="FZLanTingHeiS-R-GB" panose="02000000000000000000" pitchFamily="2" charset="-122"/>
              <a:cs typeface="Microsoft YaHei" charset="-122"/>
            </a:rPr>
            <a:t> 管理经济学的主要内容</a:t>
          </a:r>
        </a:p>
      </dgm:t>
    </dgm:pt>
    <dgm:pt modelId="{5D227076-8A12-EF49-885F-40EBC832F842}" type="parTrans" cxnId="{0A3F6216-099F-1443-92C6-A2D4420E4FFD}">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26C36C96-93E6-5D4E-A798-31793906BAE5}" type="sibTrans" cxnId="{0A3F6216-099F-1443-92C6-A2D4420E4FFD}">
      <dgm:prSet/>
      <dgm:spPr/>
      <dgm:t>
        <a:bodyPr/>
        <a:lstStyle/>
        <a:p>
          <a:pPr algn="l"/>
          <a:endParaRPr lang="zh-CN" altLang="en-US" sz="8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pt>
    <dgm:pt modelId="{F726EDD3-E670-9B47-8786-4F599884289D}" type="pres">
      <dgm:prSet presAssocID="{A73DCD64-89DF-3E4C-9543-0D417B51464E}" presName="connTx" presStyleLbl="parChTrans1D2" presStyleIdx="0" presStyleCnt="4"/>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pt>
    <dgm:pt modelId="{7A2CD5A7-70D6-DE44-803D-0740544CB367}" type="pres">
      <dgm:prSet presAssocID="{BDC2CFA9-99C6-8347-9628-F8B57513FB8C}" presName="connTx" presStyleLbl="parChTrans1D2" presStyleIdx="1" presStyleCnt="4"/>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1904">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4"/>
      <dgm:spPr/>
    </dgm:pt>
    <dgm:pt modelId="{938A9782-2B6B-8141-99DA-6568305E0C38}" type="pres">
      <dgm:prSet presAssocID="{45267C76-6276-B44A-878A-9D61B556EBD7}" presName="connTx" presStyleLbl="parChTrans1D2" presStyleIdx="2" presStyleCnt="4"/>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4" custScaleX="129592">
        <dgm:presLayoutVars>
          <dgm:chPref val="3"/>
        </dgm:presLayoutVars>
      </dgm:prSet>
      <dgm:spPr/>
    </dgm:pt>
    <dgm:pt modelId="{F9C8551A-E3F5-1A41-9D81-BA411262A93F}" type="pres">
      <dgm:prSet presAssocID="{9BA062DA-6B7A-FC4F-B1BB-7CC4C74C72CE}" presName="level3hierChild" presStyleCnt="0"/>
      <dgm:spPr/>
    </dgm:pt>
    <dgm:pt modelId="{577C939E-455A-EE43-A21D-8BACFED9D991}" type="pres">
      <dgm:prSet presAssocID="{5D227076-8A12-EF49-885F-40EBC832F842}" presName="conn2-1" presStyleLbl="parChTrans1D2" presStyleIdx="3" presStyleCnt="4"/>
      <dgm:spPr/>
    </dgm:pt>
    <dgm:pt modelId="{62EB5836-F240-534D-96CD-D9EB8C15B89F}" type="pres">
      <dgm:prSet presAssocID="{5D227076-8A12-EF49-885F-40EBC832F842}" presName="connTx" presStyleLbl="parChTrans1D2" presStyleIdx="3" presStyleCnt="4"/>
      <dgm:spPr/>
    </dgm:pt>
    <dgm:pt modelId="{C3EB5C8A-6835-184D-A53A-7420F85FFA7D}" type="pres">
      <dgm:prSet presAssocID="{398FB250-A6AB-A246-A811-CD4269DB3258}" presName="root2" presStyleCnt="0"/>
      <dgm:spPr/>
    </dgm:pt>
    <dgm:pt modelId="{0EC6E1AB-E13B-6148-9DF9-3209955CFCC5}" type="pres">
      <dgm:prSet presAssocID="{398FB250-A6AB-A246-A811-CD4269DB3258}" presName="LevelTwoTextNode" presStyleLbl="node2" presStyleIdx="3" presStyleCnt="4">
        <dgm:presLayoutVars>
          <dgm:chPref val="3"/>
        </dgm:presLayoutVars>
      </dgm:prSet>
      <dgm:spPr/>
    </dgm:pt>
    <dgm:pt modelId="{E3DFC68F-B27B-A84C-84B7-4BB7AB84E6ED}" type="pres">
      <dgm:prSet presAssocID="{398FB250-A6AB-A246-A811-CD4269DB3258}"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0A3F6216-099F-1443-92C6-A2D4420E4FFD}" srcId="{CC08C8E7-D5AB-9C4F-A78B-4A8C57EB2D22}" destId="{398FB250-A6AB-A246-A811-CD4269DB3258}" srcOrd="3" destOrd="0" parTransId="{5D227076-8A12-EF49-885F-40EBC832F842}" sibTransId="{26C36C96-93E6-5D4E-A798-31793906BAE5}"/>
    <dgm:cxn modelId="{4B3F5118-656F-4743-BC97-78CB9B964B1C}" type="presOf" srcId="{A73DCD64-89DF-3E4C-9543-0D417B51464E}" destId="{F726EDD3-E670-9B47-8786-4F599884289D}" srcOrd="1" destOrd="0" presId="urn:microsoft.com/office/officeart/2008/layout/HorizontalMultiLevelHierarchy"/>
    <dgm:cxn modelId="{DB58611A-B0FD-E149-99D3-DFB704200995}" type="presOf" srcId="{773FD5F0-F007-F148-886B-86E72F86266E}" destId="{D3E2E567-EC04-E743-9B8C-985408EA1058}" srcOrd="0" destOrd="0" presId="urn:microsoft.com/office/officeart/2008/layout/HorizontalMultiLevelHierarchy"/>
    <dgm:cxn modelId="{2EAEB826-F4B9-A845-986A-5256228C93DF}" type="presOf" srcId="{5D227076-8A12-EF49-885F-40EBC832F842}" destId="{577C939E-455A-EE43-A21D-8BACFED9D99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E8751341-D79A-2647-BD8C-091F82591A4B}" type="presOf" srcId="{DD5BF61D-B843-C744-B9A9-3312A1287EF4}" destId="{C852AF5D-E3CA-F844-B775-08DD6E6FB940}" srcOrd="0" destOrd="0" presId="urn:microsoft.com/office/officeart/2008/layout/HorizontalMultiLevelHierarchy"/>
    <dgm:cxn modelId="{4EFFD249-7180-724E-966D-1350D3B04AD4}" type="presOf" srcId="{2EFE4671-8583-3540-9262-1FC578B666F4}" destId="{3013142F-A3C7-F746-853E-2CA8B540A8DE}" srcOrd="0" destOrd="0" presId="urn:microsoft.com/office/officeart/2008/layout/HorizontalMultiLevelHierarchy"/>
    <dgm:cxn modelId="{A80CC64E-2361-9141-8B54-E317835BA71C}" type="presOf" srcId="{45267C76-6276-B44A-878A-9D61B556EBD7}" destId="{1F2800E8-CF94-FD43-8D0E-7E4B278315B1}" srcOrd="0" destOrd="0" presId="urn:microsoft.com/office/officeart/2008/layout/HorizontalMultiLevelHierarchy"/>
    <dgm:cxn modelId="{79FE1769-08DD-6C46-987D-A33908341BA1}" type="presOf" srcId="{45267C76-6276-B44A-878A-9D61B556EBD7}" destId="{938A9782-2B6B-8141-99DA-6568305E0C38}" srcOrd="1" destOrd="0" presId="urn:microsoft.com/office/officeart/2008/layout/HorizontalMultiLevelHierarchy"/>
    <dgm:cxn modelId="{51741C91-01AE-0D42-BFB9-B3122347E1CB}" type="presOf" srcId="{A73DCD64-89DF-3E4C-9543-0D417B51464E}" destId="{082A771F-69AF-7C4C-86CB-DF1CD8CB6581}" srcOrd="0" destOrd="0" presId="urn:microsoft.com/office/officeart/2008/layout/HorizontalMultiLevelHierarchy"/>
    <dgm:cxn modelId="{EC211E95-6A13-D44A-A31C-AC9DF530FB44}" type="presOf" srcId="{5D227076-8A12-EF49-885F-40EBC832F842}" destId="{62EB5836-F240-534D-96CD-D9EB8C15B89F}" srcOrd="1" destOrd="0" presId="urn:microsoft.com/office/officeart/2008/layout/HorizontalMultiLevelHierarchy"/>
    <dgm:cxn modelId="{CDDE12AB-94AD-1840-8FB3-3D54FFF235E6}" type="presOf" srcId="{CC08C8E7-D5AB-9C4F-A78B-4A8C57EB2D22}" destId="{7111AE39-B455-7C4D-91F4-9E37E3822D07}" srcOrd="0" destOrd="0" presId="urn:microsoft.com/office/officeart/2008/layout/HorizontalMultiLevelHierarchy"/>
    <dgm:cxn modelId="{E3B923C9-7860-3F48-ACC0-C731A9F4BD41}" type="presOf" srcId="{BDC2CFA9-99C6-8347-9628-F8B57513FB8C}" destId="{93180932-306E-E545-95F9-2A5635FDC9F1}" srcOrd="0" destOrd="0" presId="urn:microsoft.com/office/officeart/2008/layout/HorizontalMultiLevelHierarchy"/>
    <dgm:cxn modelId="{E72F02DC-420E-D546-9BD8-30141DCE83BE}" type="presOf" srcId="{9BA062DA-6B7A-FC4F-B1BB-7CC4C74C72CE}" destId="{1C998B4A-F8C8-5D49-862A-38B9C7611407}"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512FB7E5-28E2-D840-A7E9-1EC1E7972A0B}" type="presOf" srcId="{398FB250-A6AB-A246-A811-CD4269DB3258}" destId="{0EC6E1AB-E13B-6148-9DF9-3209955CFCC5}" srcOrd="0" destOrd="0" presId="urn:microsoft.com/office/officeart/2008/layout/HorizontalMultiLevelHierarchy"/>
    <dgm:cxn modelId="{26E568EC-DCDF-444D-B440-02F7DDC750EB}" type="presOf" srcId="{BDC2CFA9-99C6-8347-9628-F8B57513FB8C}" destId="{7A2CD5A7-70D6-DE44-803D-0740544CB367}"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9BBBDAB1-0C61-1D48-B176-19586B58AEFC}" type="presParOf" srcId="{3013142F-A3C7-F746-853E-2CA8B540A8DE}" destId="{B764B132-0961-414E-B6FA-FB0C6C1C6CED}" srcOrd="0" destOrd="0" presId="urn:microsoft.com/office/officeart/2008/layout/HorizontalMultiLevelHierarchy"/>
    <dgm:cxn modelId="{E96A3573-B144-4B47-BA4A-72443972F93A}" type="presParOf" srcId="{B764B132-0961-414E-B6FA-FB0C6C1C6CED}" destId="{7111AE39-B455-7C4D-91F4-9E37E3822D07}" srcOrd="0" destOrd="0" presId="urn:microsoft.com/office/officeart/2008/layout/HorizontalMultiLevelHierarchy"/>
    <dgm:cxn modelId="{F9524694-72FA-0D47-A0C3-CC75A3566C6E}" type="presParOf" srcId="{B764B132-0961-414E-B6FA-FB0C6C1C6CED}" destId="{551EC4E6-AE1D-DD43-B7C4-D7EFBEA2E636}" srcOrd="1" destOrd="0" presId="urn:microsoft.com/office/officeart/2008/layout/HorizontalMultiLevelHierarchy"/>
    <dgm:cxn modelId="{39255924-DAD5-1D42-A484-518213FBAB7E}" type="presParOf" srcId="{551EC4E6-AE1D-DD43-B7C4-D7EFBEA2E636}" destId="{082A771F-69AF-7C4C-86CB-DF1CD8CB6581}" srcOrd="0" destOrd="0" presId="urn:microsoft.com/office/officeart/2008/layout/HorizontalMultiLevelHierarchy"/>
    <dgm:cxn modelId="{C240C345-5578-944F-8FE0-C1BFC07617D8}" type="presParOf" srcId="{082A771F-69AF-7C4C-86CB-DF1CD8CB6581}" destId="{F726EDD3-E670-9B47-8786-4F599884289D}" srcOrd="0" destOrd="0" presId="urn:microsoft.com/office/officeart/2008/layout/HorizontalMultiLevelHierarchy"/>
    <dgm:cxn modelId="{D013B352-CE03-EE46-BF0A-351FF72B6742}" type="presParOf" srcId="{551EC4E6-AE1D-DD43-B7C4-D7EFBEA2E636}" destId="{7B40AE63-0EA3-0747-BCE5-5F3AB0355BF2}" srcOrd="1" destOrd="0" presId="urn:microsoft.com/office/officeart/2008/layout/HorizontalMultiLevelHierarchy"/>
    <dgm:cxn modelId="{2D7C0CCF-4ADF-B648-8A51-2E24AA3C4D85}" type="presParOf" srcId="{7B40AE63-0EA3-0747-BCE5-5F3AB0355BF2}" destId="{C852AF5D-E3CA-F844-B775-08DD6E6FB940}" srcOrd="0" destOrd="0" presId="urn:microsoft.com/office/officeart/2008/layout/HorizontalMultiLevelHierarchy"/>
    <dgm:cxn modelId="{29027E1B-67CC-D342-BBE9-980B0E6B2F15}" type="presParOf" srcId="{7B40AE63-0EA3-0747-BCE5-5F3AB0355BF2}" destId="{30463D07-8E7F-3146-97CE-76CE82648742}" srcOrd="1" destOrd="0" presId="urn:microsoft.com/office/officeart/2008/layout/HorizontalMultiLevelHierarchy"/>
    <dgm:cxn modelId="{F87082BA-E765-DE4D-821D-A70E39A83119}" type="presParOf" srcId="{551EC4E6-AE1D-DD43-B7C4-D7EFBEA2E636}" destId="{93180932-306E-E545-95F9-2A5635FDC9F1}" srcOrd="2" destOrd="0" presId="urn:microsoft.com/office/officeart/2008/layout/HorizontalMultiLevelHierarchy"/>
    <dgm:cxn modelId="{91BD52C2-DF0E-384C-9E43-2B4B0CD53E45}" type="presParOf" srcId="{93180932-306E-E545-95F9-2A5635FDC9F1}" destId="{7A2CD5A7-70D6-DE44-803D-0740544CB367}" srcOrd="0" destOrd="0" presId="urn:microsoft.com/office/officeart/2008/layout/HorizontalMultiLevelHierarchy"/>
    <dgm:cxn modelId="{2E4D7AC9-45DA-514B-A06F-5F6293AFB563}" type="presParOf" srcId="{551EC4E6-AE1D-DD43-B7C4-D7EFBEA2E636}" destId="{A0C9905E-6DBF-7645-94A7-C4BCDADC46B9}" srcOrd="3" destOrd="0" presId="urn:microsoft.com/office/officeart/2008/layout/HorizontalMultiLevelHierarchy"/>
    <dgm:cxn modelId="{93F5F360-66DD-4748-A022-8BD76A7E409A}" type="presParOf" srcId="{A0C9905E-6DBF-7645-94A7-C4BCDADC46B9}" destId="{D3E2E567-EC04-E743-9B8C-985408EA1058}" srcOrd="0" destOrd="0" presId="urn:microsoft.com/office/officeart/2008/layout/HorizontalMultiLevelHierarchy"/>
    <dgm:cxn modelId="{44CB40D6-E370-EE4C-92C7-D04336E205B4}" type="presParOf" srcId="{A0C9905E-6DBF-7645-94A7-C4BCDADC46B9}" destId="{1488A531-D252-B440-B1DA-4363F37F8970}" srcOrd="1" destOrd="0" presId="urn:microsoft.com/office/officeart/2008/layout/HorizontalMultiLevelHierarchy"/>
    <dgm:cxn modelId="{B2C51F20-D3AF-0F47-BC40-4EE14D1562E5}" type="presParOf" srcId="{551EC4E6-AE1D-DD43-B7C4-D7EFBEA2E636}" destId="{1F2800E8-CF94-FD43-8D0E-7E4B278315B1}" srcOrd="4" destOrd="0" presId="urn:microsoft.com/office/officeart/2008/layout/HorizontalMultiLevelHierarchy"/>
    <dgm:cxn modelId="{40495D33-ECB5-4146-BE35-889479195756}" type="presParOf" srcId="{1F2800E8-CF94-FD43-8D0E-7E4B278315B1}" destId="{938A9782-2B6B-8141-99DA-6568305E0C38}" srcOrd="0" destOrd="0" presId="urn:microsoft.com/office/officeart/2008/layout/HorizontalMultiLevelHierarchy"/>
    <dgm:cxn modelId="{585A1C54-9EA2-E94C-B7EE-2D0DC5D42EFC}" type="presParOf" srcId="{551EC4E6-AE1D-DD43-B7C4-D7EFBEA2E636}" destId="{7377E58F-198D-DE48-B3AF-2D2AF67C403D}" srcOrd="5" destOrd="0" presId="urn:microsoft.com/office/officeart/2008/layout/HorizontalMultiLevelHierarchy"/>
    <dgm:cxn modelId="{1CD00435-E734-E74C-9FA6-EDC84636CE32}" type="presParOf" srcId="{7377E58F-198D-DE48-B3AF-2D2AF67C403D}" destId="{1C998B4A-F8C8-5D49-862A-38B9C7611407}" srcOrd="0" destOrd="0" presId="urn:microsoft.com/office/officeart/2008/layout/HorizontalMultiLevelHierarchy"/>
    <dgm:cxn modelId="{672D18C9-67CE-5E41-B264-F7D4626F6855}" type="presParOf" srcId="{7377E58F-198D-DE48-B3AF-2D2AF67C403D}" destId="{F9C8551A-E3F5-1A41-9D81-BA411262A93F}" srcOrd="1" destOrd="0" presId="urn:microsoft.com/office/officeart/2008/layout/HorizontalMultiLevelHierarchy"/>
    <dgm:cxn modelId="{52194FA1-8C35-B644-9392-2AC29D4D2A0A}" type="presParOf" srcId="{551EC4E6-AE1D-DD43-B7C4-D7EFBEA2E636}" destId="{577C939E-455A-EE43-A21D-8BACFED9D991}" srcOrd="6" destOrd="0" presId="urn:microsoft.com/office/officeart/2008/layout/HorizontalMultiLevelHierarchy"/>
    <dgm:cxn modelId="{F7E19E6D-52F7-7E4B-8F9F-A0222813E2C0}" type="presParOf" srcId="{577C939E-455A-EE43-A21D-8BACFED9D991}" destId="{62EB5836-F240-534D-96CD-D9EB8C15B89F}" srcOrd="0" destOrd="0" presId="urn:microsoft.com/office/officeart/2008/layout/HorizontalMultiLevelHierarchy"/>
    <dgm:cxn modelId="{BEDA37D4-C19A-104E-8AF1-C128C854ECA8}" type="presParOf" srcId="{551EC4E6-AE1D-DD43-B7C4-D7EFBEA2E636}" destId="{C3EB5C8A-6835-184D-A53A-7420F85FFA7D}" srcOrd="7" destOrd="0" presId="urn:microsoft.com/office/officeart/2008/layout/HorizontalMultiLevelHierarchy"/>
    <dgm:cxn modelId="{63E5F1B2-70EC-F94A-8DBE-671AEDC7DE31}" type="presParOf" srcId="{C3EB5C8A-6835-184D-A53A-7420F85FFA7D}" destId="{0EC6E1AB-E13B-6148-9DF9-3209955CFCC5}" srcOrd="0" destOrd="0" presId="urn:microsoft.com/office/officeart/2008/layout/HorizontalMultiLevelHierarchy"/>
    <dgm:cxn modelId="{9474CCD2-FC20-A74E-86AF-3407160B73FC}" type="presParOf" srcId="{C3EB5C8A-6835-184D-A53A-7420F85FFA7D}" destId="{E3DFC68F-B27B-A84C-84B7-4BB7AB84E6E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800" b="0" i="0" dirty="0">
              <a:latin typeface="FZLanTingHeiS-R-GB" panose="02000000000000000000" pitchFamily="2" charset="-122"/>
              <a:ea typeface="FZLanTingHeiS-R-GB" panose="02000000000000000000" pitchFamily="2" charset="-122"/>
              <a:cs typeface="Microsoft YaHei" charset="-122"/>
            </a:rPr>
            <a:t>管理经济学的研究对象</a:t>
          </a:r>
        </a:p>
      </dgm:t>
    </dgm:pt>
    <dgm:pt modelId="{806FC88F-B9CF-A04B-B59C-3A472F525AEF}" type="parTrans" cxnId="{7725A710-EB82-6543-8E80-B973AC4CD97A}">
      <dgm:prSet/>
      <dgm:spPr/>
      <dgm:t>
        <a:bodyPr/>
        <a:lstStyle/>
        <a:p>
          <a:pPr algn="l"/>
          <a:endParaRPr lang="zh-CN" altLang="en-US" sz="2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2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2000" b="0" i="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gm:t>
    </dgm:pt>
    <dgm:pt modelId="{A73DCD64-89DF-3E4C-9543-0D417B51464E}" type="parTrans" cxnId="{FE34B427-9D47-5D4F-B08C-79C955C57CBA}">
      <dgm:prSet custT="1"/>
      <dgm:spPr/>
      <dgm:t>
        <a:bodyPr/>
        <a:lstStyle/>
        <a:p>
          <a:pPr algn="l"/>
          <a:endParaRPr lang="zh-CN" altLang="en-US" sz="6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2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2000" b="0" i="0" dirty="0">
              <a:solidFill>
                <a:srgbClr val="C00000"/>
              </a:solidFill>
              <a:latin typeface="FZLanTingHeiS-R-GB" panose="02000000000000000000" pitchFamily="2" charset="-122"/>
              <a:ea typeface="FZLanTingHeiS-R-GB" panose="02000000000000000000" pitchFamily="2" charset="-122"/>
              <a:cs typeface="Microsoft YaHei" charset="-122"/>
            </a:rPr>
            <a:t>1.1.2</a:t>
          </a:r>
          <a:r>
            <a:rPr lang="zh-CN" altLang="en-US" sz="2000" b="0" i="0" dirty="0">
              <a:solidFill>
                <a:srgbClr val="C00000"/>
              </a:solidFill>
              <a:latin typeface="FZLanTingHeiS-R-GB" panose="02000000000000000000" pitchFamily="2" charset="-122"/>
              <a:ea typeface="FZLanTingHeiS-R-GB" panose="02000000000000000000" pitchFamily="2" charset="-122"/>
              <a:cs typeface="Microsoft YaHei" charset="-122"/>
            </a:rPr>
            <a:t> 决策的基本过程</a:t>
          </a:r>
        </a:p>
      </dgm:t>
    </dgm:pt>
    <dgm:pt modelId="{BDC2CFA9-99C6-8347-9628-F8B57513FB8C}" type="parTrans" cxnId="{D6FF61F4-2E70-2445-B362-FDF5936BBC6B}">
      <dgm:prSet custT="1"/>
      <dgm:spPr/>
      <dgm:t>
        <a:bodyPr/>
        <a:lstStyle/>
        <a:p>
          <a:pPr algn="l"/>
          <a:endParaRPr lang="zh-CN" altLang="en-US" sz="6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20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2000" b="0" i="0" dirty="0">
              <a:latin typeface="FZLanTingHeiS-R-GB" panose="02000000000000000000" pitchFamily="2" charset="-122"/>
              <a:ea typeface="FZLanTingHeiS-R-GB" panose="02000000000000000000" pitchFamily="2" charset="-122"/>
              <a:cs typeface="Microsoft YaHei" charset="-122"/>
            </a:rPr>
            <a:t>1.1.3</a:t>
          </a:r>
          <a:r>
            <a:rPr lang="zh-CN" altLang="en-US" sz="2000" b="0" i="0" dirty="0">
              <a:latin typeface="FZLanTingHeiS-R-GB" panose="02000000000000000000" pitchFamily="2" charset="-122"/>
              <a:ea typeface="FZLanTingHeiS-R-GB" panose="02000000000000000000" pitchFamily="2" charset="-122"/>
              <a:cs typeface="Microsoft YaHei" charset="-122"/>
            </a:rPr>
            <a:t> 管理经济学与微观经济学的关系</a:t>
          </a:r>
        </a:p>
      </dgm:t>
    </dgm:pt>
    <dgm:pt modelId="{45267C76-6276-B44A-878A-9D61B556EBD7}" type="parTrans" cxnId="{F5520AE5-50EB-8743-B48A-12307D4CCE80}">
      <dgm:prSet custT="1"/>
      <dgm:spPr/>
      <dgm:t>
        <a:bodyPr/>
        <a:lstStyle/>
        <a:p>
          <a:pPr algn="l"/>
          <a:endParaRPr lang="zh-CN" altLang="en-US" sz="6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2000">
            <a:latin typeface="Microsoft YaHei" charset="-122"/>
            <a:ea typeface="Microsoft YaHei" charset="-122"/>
            <a:cs typeface="Microsoft YaHei" charset="-122"/>
          </a:endParaRPr>
        </a:p>
      </dgm:t>
    </dgm:pt>
    <dgm:pt modelId="{398FB250-A6AB-A246-A811-CD4269DB3258}">
      <dgm:prSet phldrT="[文本]" custT="1"/>
      <dgm:spPr/>
      <dgm:t>
        <a:bodyPr/>
        <a:lstStyle/>
        <a:p>
          <a:pPr algn="l"/>
          <a:r>
            <a:rPr lang="en-US" altLang="zh-CN" sz="2000" b="0" i="0" dirty="0">
              <a:latin typeface="FZLanTingHeiS-R-GB" panose="02000000000000000000" pitchFamily="2" charset="-122"/>
              <a:ea typeface="FZLanTingHeiS-R-GB" panose="02000000000000000000" pitchFamily="2" charset="-122"/>
              <a:cs typeface="Microsoft YaHei" charset="-122"/>
            </a:rPr>
            <a:t>1.1.4</a:t>
          </a:r>
          <a:r>
            <a:rPr lang="zh-CN" altLang="en-US" sz="2000" b="0" i="0" dirty="0">
              <a:latin typeface="FZLanTingHeiS-R-GB" panose="02000000000000000000" pitchFamily="2" charset="-122"/>
              <a:ea typeface="FZLanTingHeiS-R-GB" panose="02000000000000000000" pitchFamily="2" charset="-122"/>
              <a:cs typeface="Microsoft YaHei" charset="-122"/>
            </a:rPr>
            <a:t> 管理经济学的主要内容</a:t>
          </a:r>
        </a:p>
      </dgm:t>
    </dgm:pt>
    <dgm:pt modelId="{5D227076-8A12-EF49-885F-40EBC832F842}" type="parTrans" cxnId="{0A3F6216-099F-1443-92C6-A2D4420E4FFD}">
      <dgm:prSet/>
      <dgm:spPr/>
      <dgm:t>
        <a:bodyPr/>
        <a:lstStyle/>
        <a:p>
          <a:pPr algn="l"/>
          <a:endParaRPr lang="zh-CN" altLang="en-US"/>
        </a:p>
      </dgm:t>
    </dgm:pt>
    <dgm:pt modelId="{26C36C96-93E6-5D4E-A798-31793906BAE5}" type="sibTrans" cxnId="{0A3F6216-099F-1443-92C6-A2D4420E4FFD}">
      <dgm:prSet/>
      <dgm:spPr/>
      <dgm:t>
        <a:bodyPr/>
        <a:lstStyle/>
        <a:p>
          <a:pPr algn="l"/>
          <a:endParaRPr lang="zh-CN" altLang="en-US"/>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pt>
    <dgm:pt modelId="{F726EDD3-E670-9B47-8786-4F599884289D}" type="pres">
      <dgm:prSet presAssocID="{A73DCD64-89DF-3E4C-9543-0D417B51464E}" presName="connTx" presStyleLbl="parChTrans1D2" presStyleIdx="0" presStyleCnt="4"/>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pt>
    <dgm:pt modelId="{7A2CD5A7-70D6-DE44-803D-0740544CB367}" type="pres">
      <dgm:prSet presAssocID="{BDC2CFA9-99C6-8347-9628-F8B57513FB8C}" presName="connTx" presStyleLbl="parChTrans1D2" presStyleIdx="1" presStyleCnt="4"/>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1904">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4"/>
      <dgm:spPr/>
    </dgm:pt>
    <dgm:pt modelId="{938A9782-2B6B-8141-99DA-6568305E0C38}" type="pres">
      <dgm:prSet presAssocID="{45267C76-6276-B44A-878A-9D61B556EBD7}" presName="connTx" presStyleLbl="parChTrans1D2" presStyleIdx="2" presStyleCnt="4"/>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4" custScaleX="129592">
        <dgm:presLayoutVars>
          <dgm:chPref val="3"/>
        </dgm:presLayoutVars>
      </dgm:prSet>
      <dgm:spPr/>
    </dgm:pt>
    <dgm:pt modelId="{F9C8551A-E3F5-1A41-9D81-BA411262A93F}" type="pres">
      <dgm:prSet presAssocID="{9BA062DA-6B7A-FC4F-B1BB-7CC4C74C72CE}" presName="level3hierChild" presStyleCnt="0"/>
      <dgm:spPr/>
    </dgm:pt>
    <dgm:pt modelId="{577C939E-455A-EE43-A21D-8BACFED9D991}" type="pres">
      <dgm:prSet presAssocID="{5D227076-8A12-EF49-885F-40EBC832F842}" presName="conn2-1" presStyleLbl="parChTrans1D2" presStyleIdx="3" presStyleCnt="4"/>
      <dgm:spPr/>
    </dgm:pt>
    <dgm:pt modelId="{62EB5836-F240-534D-96CD-D9EB8C15B89F}" type="pres">
      <dgm:prSet presAssocID="{5D227076-8A12-EF49-885F-40EBC832F842}" presName="connTx" presStyleLbl="parChTrans1D2" presStyleIdx="3" presStyleCnt="4"/>
      <dgm:spPr/>
    </dgm:pt>
    <dgm:pt modelId="{C3EB5C8A-6835-184D-A53A-7420F85FFA7D}" type="pres">
      <dgm:prSet presAssocID="{398FB250-A6AB-A246-A811-CD4269DB3258}" presName="root2" presStyleCnt="0"/>
      <dgm:spPr/>
    </dgm:pt>
    <dgm:pt modelId="{0EC6E1AB-E13B-6148-9DF9-3209955CFCC5}" type="pres">
      <dgm:prSet presAssocID="{398FB250-A6AB-A246-A811-CD4269DB3258}" presName="LevelTwoTextNode" presStyleLbl="node2" presStyleIdx="3" presStyleCnt="4">
        <dgm:presLayoutVars>
          <dgm:chPref val="3"/>
        </dgm:presLayoutVars>
      </dgm:prSet>
      <dgm:spPr/>
    </dgm:pt>
    <dgm:pt modelId="{E3DFC68F-B27B-A84C-84B7-4BB7AB84E6ED}" type="pres">
      <dgm:prSet presAssocID="{398FB250-A6AB-A246-A811-CD4269DB3258}" presName="level3hierChild" presStyleCnt="0"/>
      <dgm:spPr/>
    </dgm:pt>
  </dgm:ptLst>
  <dgm:cxnLst>
    <dgm:cxn modelId="{B1E82E09-1963-4C4F-9C13-6D44C2E11060}" type="presOf" srcId="{5D227076-8A12-EF49-885F-40EBC832F842}" destId="{577C939E-455A-EE43-A21D-8BACFED9D99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C89BC513-A487-F449-A032-7006F089D3B2}" type="presOf" srcId="{A73DCD64-89DF-3E4C-9543-0D417B51464E}" destId="{082A771F-69AF-7C4C-86CB-DF1CD8CB6581}" srcOrd="0" destOrd="0" presId="urn:microsoft.com/office/officeart/2008/layout/HorizontalMultiLevelHierarchy"/>
    <dgm:cxn modelId="{0A3F6216-099F-1443-92C6-A2D4420E4FFD}" srcId="{CC08C8E7-D5AB-9C4F-A78B-4A8C57EB2D22}" destId="{398FB250-A6AB-A246-A811-CD4269DB3258}" srcOrd="3" destOrd="0" parTransId="{5D227076-8A12-EF49-885F-40EBC832F842}" sibTransId="{26C36C96-93E6-5D4E-A798-31793906BAE5}"/>
    <dgm:cxn modelId="{FE34B427-9D47-5D4F-B08C-79C955C57CBA}" srcId="{CC08C8E7-D5AB-9C4F-A78B-4A8C57EB2D22}" destId="{DD5BF61D-B843-C744-B9A9-3312A1287EF4}" srcOrd="0" destOrd="0" parTransId="{A73DCD64-89DF-3E4C-9543-0D417B51464E}" sibTransId="{5F6E09CE-61C0-D34C-AE4A-99D078D226DF}"/>
    <dgm:cxn modelId="{961A0D32-F9AC-0842-9FA5-4D7BA7BF6857}" type="presOf" srcId="{BDC2CFA9-99C6-8347-9628-F8B57513FB8C}" destId="{93180932-306E-E545-95F9-2A5635FDC9F1}" srcOrd="0" destOrd="0" presId="urn:microsoft.com/office/officeart/2008/layout/HorizontalMultiLevelHierarchy"/>
    <dgm:cxn modelId="{47988839-F92C-B843-A193-39B8EAFCB76C}" type="presOf" srcId="{A73DCD64-89DF-3E4C-9543-0D417B51464E}" destId="{F726EDD3-E670-9B47-8786-4F599884289D}" srcOrd="1" destOrd="0" presId="urn:microsoft.com/office/officeart/2008/layout/HorizontalMultiLevelHierarchy"/>
    <dgm:cxn modelId="{C7DED450-18CF-E448-94BA-3EBC692FEB78}" type="presOf" srcId="{773FD5F0-F007-F148-886B-86E72F86266E}" destId="{D3E2E567-EC04-E743-9B8C-985408EA1058}" srcOrd="0" destOrd="0" presId="urn:microsoft.com/office/officeart/2008/layout/HorizontalMultiLevelHierarchy"/>
    <dgm:cxn modelId="{0FC05272-D341-2442-86C7-0E17F9748E4E}" type="presOf" srcId="{CC08C8E7-D5AB-9C4F-A78B-4A8C57EB2D22}" destId="{7111AE39-B455-7C4D-91F4-9E37E3822D07}" srcOrd="0" destOrd="0" presId="urn:microsoft.com/office/officeart/2008/layout/HorizontalMultiLevelHierarchy"/>
    <dgm:cxn modelId="{C2D84475-7B42-A443-8377-8D4986E09443}" type="presOf" srcId="{45267C76-6276-B44A-878A-9D61B556EBD7}" destId="{1F2800E8-CF94-FD43-8D0E-7E4B278315B1}" srcOrd="0" destOrd="0" presId="urn:microsoft.com/office/officeart/2008/layout/HorizontalMultiLevelHierarchy"/>
    <dgm:cxn modelId="{F8B3D276-7F0C-944C-A18D-934A62F3A437}" type="presOf" srcId="{45267C76-6276-B44A-878A-9D61B556EBD7}" destId="{938A9782-2B6B-8141-99DA-6568305E0C38}" srcOrd="1" destOrd="0" presId="urn:microsoft.com/office/officeart/2008/layout/HorizontalMultiLevelHierarchy"/>
    <dgm:cxn modelId="{B96EFD83-DF49-7146-9AC7-3F34F249F0F5}" type="presOf" srcId="{5D227076-8A12-EF49-885F-40EBC832F842}" destId="{62EB5836-F240-534D-96CD-D9EB8C15B89F}" srcOrd="1" destOrd="0" presId="urn:microsoft.com/office/officeart/2008/layout/HorizontalMultiLevelHierarchy"/>
    <dgm:cxn modelId="{4CE9B5A8-B2AE-304E-93DB-563E2CC602D7}" type="presOf" srcId="{DD5BF61D-B843-C744-B9A9-3312A1287EF4}" destId="{C852AF5D-E3CA-F844-B775-08DD6E6FB940}" srcOrd="0" destOrd="0" presId="urn:microsoft.com/office/officeart/2008/layout/HorizontalMultiLevelHierarchy"/>
    <dgm:cxn modelId="{DD2DF5B9-FFC0-0843-A626-09841B3680E6}" type="presOf" srcId="{BDC2CFA9-99C6-8347-9628-F8B57513FB8C}" destId="{7A2CD5A7-70D6-DE44-803D-0740544CB367}" srcOrd="1" destOrd="0" presId="urn:microsoft.com/office/officeart/2008/layout/HorizontalMultiLevelHierarchy"/>
    <dgm:cxn modelId="{A10751BF-5D2C-164A-8298-6C0E36F1658E}" type="presOf" srcId="{9BA062DA-6B7A-FC4F-B1BB-7CC4C74C72CE}" destId="{1C998B4A-F8C8-5D49-862A-38B9C7611407}" srcOrd="0" destOrd="0" presId="urn:microsoft.com/office/officeart/2008/layout/HorizontalMultiLevelHierarchy"/>
    <dgm:cxn modelId="{CE9A44CC-2DCE-6B40-8491-C339213D7E1A}" type="presOf" srcId="{2EFE4671-8583-3540-9262-1FC578B666F4}" destId="{3013142F-A3C7-F746-853E-2CA8B540A8DE}" srcOrd="0" destOrd="0" presId="urn:microsoft.com/office/officeart/2008/layout/HorizontalMultiLevelHierarchy"/>
    <dgm:cxn modelId="{EAD05FCE-9E26-EC4D-B2C0-9163B3BFC563}" type="presOf" srcId="{398FB250-A6AB-A246-A811-CD4269DB3258}" destId="{0EC6E1AB-E13B-6148-9DF9-3209955CFCC5}"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6FF61F4-2E70-2445-B362-FDF5936BBC6B}" srcId="{CC08C8E7-D5AB-9C4F-A78B-4A8C57EB2D22}" destId="{773FD5F0-F007-F148-886B-86E72F86266E}" srcOrd="1" destOrd="0" parTransId="{BDC2CFA9-99C6-8347-9628-F8B57513FB8C}" sibTransId="{9458031D-FD27-D841-9D56-100BE85B229D}"/>
    <dgm:cxn modelId="{0CE22248-F124-5541-9EB7-88984474B65F}" type="presParOf" srcId="{3013142F-A3C7-F746-853E-2CA8B540A8DE}" destId="{B764B132-0961-414E-B6FA-FB0C6C1C6CED}" srcOrd="0" destOrd="0" presId="urn:microsoft.com/office/officeart/2008/layout/HorizontalMultiLevelHierarchy"/>
    <dgm:cxn modelId="{FAE56258-212C-B14D-90BB-5A5E1F205E89}" type="presParOf" srcId="{B764B132-0961-414E-B6FA-FB0C6C1C6CED}" destId="{7111AE39-B455-7C4D-91F4-9E37E3822D07}" srcOrd="0" destOrd="0" presId="urn:microsoft.com/office/officeart/2008/layout/HorizontalMultiLevelHierarchy"/>
    <dgm:cxn modelId="{12D4AAD7-6835-504C-8D37-E0AB99196C29}" type="presParOf" srcId="{B764B132-0961-414E-B6FA-FB0C6C1C6CED}" destId="{551EC4E6-AE1D-DD43-B7C4-D7EFBEA2E636}" srcOrd="1" destOrd="0" presId="urn:microsoft.com/office/officeart/2008/layout/HorizontalMultiLevelHierarchy"/>
    <dgm:cxn modelId="{866DAC90-8272-F342-A6F3-DA7A45051509}" type="presParOf" srcId="{551EC4E6-AE1D-DD43-B7C4-D7EFBEA2E636}" destId="{082A771F-69AF-7C4C-86CB-DF1CD8CB6581}" srcOrd="0" destOrd="0" presId="urn:microsoft.com/office/officeart/2008/layout/HorizontalMultiLevelHierarchy"/>
    <dgm:cxn modelId="{DC1B0DF1-5619-1E4F-8168-2CABAB6818BD}" type="presParOf" srcId="{082A771F-69AF-7C4C-86CB-DF1CD8CB6581}" destId="{F726EDD3-E670-9B47-8786-4F599884289D}" srcOrd="0" destOrd="0" presId="urn:microsoft.com/office/officeart/2008/layout/HorizontalMultiLevelHierarchy"/>
    <dgm:cxn modelId="{8B13FAB5-92E9-2A45-B42A-D0CCF0153E3D}" type="presParOf" srcId="{551EC4E6-AE1D-DD43-B7C4-D7EFBEA2E636}" destId="{7B40AE63-0EA3-0747-BCE5-5F3AB0355BF2}" srcOrd="1" destOrd="0" presId="urn:microsoft.com/office/officeart/2008/layout/HorizontalMultiLevelHierarchy"/>
    <dgm:cxn modelId="{448E4905-5D12-A540-BEAD-5DBA810CFA9E}" type="presParOf" srcId="{7B40AE63-0EA3-0747-BCE5-5F3AB0355BF2}" destId="{C852AF5D-E3CA-F844-B775-08DD6E6FB940}" srcOrd="0" destOrd="0" presId="urn:microsoft.com/office/officeart/2008/layout/HorizontalMultiLevelHierarchy"/>
    <dgm:cxn modelId="{3ECA87CD-A6E3-5B40-994B-96A0BC97EB30}" type="presParOf" srcId="{7B40AE63-0EA3-0747-BCE5-5F3AB0355BF2}" destId="{30463D07-8E7F-3146-97CE-76CE82648742}" srcOrd="1" destOrd="0" presId="urn:microsoft.com/office/officeart/2008/layout/HorizontalMultiLevelHierarchy"/>
    <dgm:cxn modelId="{D52131CB-93E7-9348-B2B5-D5EAD24F71BB}" type="presParOf" srcId="{551EC4E6-AE1D-DD43-B7C4-D7EFBEA2E636}" destId="{93180932-306E-E545-95F9-2A5635FDC9F1}" srcOrd="2" destOrd="0" presId="urn:microsoft.com/office/officeart/2008/layout/HorizontalMultiLevelHierarchy"/>
    <dgm:cxn modelId="{5DBEDAD5-B29E-3142-9A0F-299FA9C5A075}" type="presParOf" srcId="{93180932-306E-E545-95F9-2A5635FDC9F1}" destId="{7A2CD5A7-70D6-DE44-803D-0740544CB367}" srcOrd="0" destOrd="0" presId="urn:microsoft.com/office/officeart/2008/layout/HorizontalMultiLevelHierarchy"/>
    <dgm:cxn modelId="{C0E3B7F5-0F01-EA46-B3FF-6147B3228687}" type="presParOf" srcId="{551EC4E6-AE1D-DD43-B7C4-D7EFBEA2E636}" destId="{A0C9905E-6DBF-7645-94A7-C4BCDADC46B9}" srcOrd="3" destOrd="0" presId="urn:microsoft.com/office/officeart/2008/layout/HorizontalMultiLevelHierarchy"/>
    <dgm:cxn modelId="{55793FF0-9979-9746-BA45-824BDD6F2276}" type="presParOf" srcId="{A0C9905E-6DBF-7645-94A7-C4BCDADC46B9}" destId="{D3E2E567-EC04-E743-9B8C-985408EA1058}" srcOrd="0" destOrd="0" presId="urn:microsoft.com/office/officeart/2008/layout/HorizontalMultiLevelHierarchy"/>
    <dgm:cxn modelId="{6F5967AA-C2A3-1C44-A0E8-C88E31E684CC}" type="presParOf" srcId="{A0C9905E-6DBF-7645-94A7-C4BCDADC46B9}" destId="{1488A531-D252-B440-B1DA-4363F37F8970}" srcOrd="1" destOrd="0" presId="urn:microsoft.com/office/officeart/2008/layout/HorizontalMultiLevelHierarchy"/>
    <dgm:cxn modelId="{B28E7953-6FF0-4C45-A170-A79B66CAF129}" type="presParOf" srcId="{551EC4E6-AE1D-DD43-B7C4-D7EFBEA2E636}" destId="{1F2800E8-CF94-FD43-8D0E-7E4B278315B1}" srcOrd="4" destOrd="0" presId="urn:microsoft.com/office/officeart/2008/layout/HorizontalMultiLevelHierarchy"/>
    <dgm:cxn modelId="{25D77EA7-6EB6-EF46-80A6-BEFD4098B0FC}" type="presParOf" srcId="{1F2800E8-CF94-FD43-8D0E-7E4B278315B1}" destId="{938A9782-2B6B-8141-99DA-6568305E0C38}" srcOrd="0" destOrd="0" presId="urn:microsoft.com/office/officeart/2008/layout/HorizontalMultiLevelHierarchy"/>
    <dgm:cxn modelId="{E049E389-BB9C-274C-B387-2838A6432E34}" type="presParOf" srcId="{551EC4E6-AE1D-DD43-B7C4-D7EFBEA2E636}" destId="{7377E58F-198D-DE48-B3AF-2D2AF67C403D}" srcOrd="5" destOrd="0" presId="urn:microsoft.com/office/officeart/2008/layout/HorizontalMultiLevelHierarchy"/>
    <dgm:cxn modelId="{90C3DDB6-61CB-4A49-BB5A-B5B5BD08EE67}" type="presParOf" srcId="{7377E58F-198D-DE48-B3AF-2D2AF67C403D}" destId="{1C998B4A-F8C8-5D49-862A-38B9C7611407}" srcOrd="0" destOrd="0" presId="urn:microsoft.com/office/officeart/2008/layout/HorizontalMultiLevelHierarchy"/>
    <dgm:cxn modelId="{93684468-E53E-4344-B947-0A1F8FE36F6C}" type="presParOf" srcId="{7377E58F-198D-DE48-B3AF-2D2AF67C403D}" destId="{F9C8551A-E3F5-1A41-9D81-BA411262A93F}" srcOrd="1" destOrd="0" presId="urn:microsoft.com/office/officeart/2008/layout/HorizontalMultiLevelHierarchy"/>
    <dgm:cxn modelId="{FCD87F6A-CA66-E34B-A05D-C5D9076EA7D5}" type="presParOf" srcId="{551EC4E6-AE1D-DD43-B7C4-D7EFBEA2E636}" destId="{577C939E-455A-EE43-A21D-8BACFED9D991}" srcOrd="6" destOrd="0" presId="urn:microsoft.com/office/officeart/2008/layout/HorizontalMultiLevelHierarchy"/>
    <dgm:cxn modelId="{251081E8-E35C-2142-9AA1-1218310B6476}" type="presParOf" srcId="{577C939E-455A-EE43-A21D-8BACFED9D991}" destId="{62EB5836-F240-534D-96CD-D9EB8C15B89F}" srcOrd="0" destOrd="0" presId="urn:microsoft.com/office/officeart/2008/layout/HorizontalMultiLevelHierarchy"/>
    <dgm:cxn modelId="{CBECDE02-C23D-CE45-B3ED-BFE6A790AD6F}" type="presParOf" srcId="{551EC4E6-AE1D-DD43-B7C4-D7EFBEA2E636}" destId="{C3EB5C8A-6835-184D-A53A-7420F85FFA7D}" srcOrd="7" destOrd="0" presId="urn:microsoft.com/office/officeart/2008/layout/HorizontalMultiLevelHierarchy"/>
    <dgm:cxn modelId="{07E5FFEF-8CE4-EF45-947C-9D3A0933888A}" type="presParOf" srcId="{C3EB5C8A-6835-184D-A53A-7420F85FFA7D}" destId="{0EC6E1AB-E13B-6148-9DF9-3209955CFCC5}" srcOrd="0" destOrd="0" presId="urn:microsoft.com/office/officeart/2008/layout/HorizontalMultiLevelHierarchy"/>
    <dgm:cxn modelId="{500DCB2D-C233-484E-B87A-03571C4DFF45}" type="presParOf" srcId="{C3EB5C8A-6835-184D-A53A-7420F85FFA7D}" destId="{E3DFC68F-B27B-A84C-84B7-4BB7AB84E6ED}"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050" b="0" i="0" dirty="0">
              <a:latin typeface="FZLanTingHeiS-R-GB" panose="02000000000000000000" pitchFamily="2" charset="-122"/>
              <a:ea typeface="FZLanTingHeiS-R-GB" panose="02000000000000000000" pitchFamily="2" charset="-122"/>
              <a:cs typeface="Microsoft YaHei" charset="-122"/>
            </a:rPr>
            <a:t>管理经济学的研究对象</a:t>
          </a:r>
        </a:p>
      </dgm:t>
    </dgm:pt>
    <dgm:pt modelId="{806FC88F-B9CF-A04B-B59C-3A472F525AEF}" type="par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DD5BF61D-B843-C744-B9A9-3312A1287EF4}">
      <dgm:prSet phldrT="[文本]" custT="1"/>
      <dgm:spPr>
        <a:solidFill>
          <a:schemeClr val="bg1">
            <a:lumMod val="95000"/>
          </a:schemeClr>
        </a:solidFill>
      </dgm:spPr>
      <dgm:t>
        <a:bodyPr/>
        <a:lstStyle/>
        <a:p>
          <a:pPr algn="l"/>
          <a:r>
            <a:rPr lang="en-US" altLang="zh-CN" sz="900" b="0" i="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900" b="0" i="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gm:t>
    </dgm:pt>
    <dgm:pt modelId="{A73DCD64-89DF-3E4C-9543-0D417B51464E}" type="parTrans" cxnId="{FE34B427-9D47-5D4F-B08C-79C955C57CBA}">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9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900" b="0" i="0" dirty="0">
              <a:solidFill>
                <a:schemeClr val="bg1"/>
              </a:solidFill>
              <a:latin typeface="FZLanTingHeiS-R-GB" panose="02000000000000000000" pitchFamily="2" charset="-122"/>
              <a:ea typeface="FZLanTingHeiS-R-GB" panose="02000000000000000000" pitchFamily="2" charset="-122"/>
              <a:cs typeface="Microsoft YaHei" charset="-122"/>
            </a:rPr>
            <a:t>1.1.2</a:t>
          </a:r>
          <a:r>
            <a:rPr lang="zh-CN" altLang="en-US" sz="900" b="0" i="0" dirty="0">
              <a:solidFill>
                <a:schemeClr val="bg1"/>
              </a:solidFill>
              <a:latin typeface="FZLanTingHeiS-R-GB" panose="02000000000000000000" pitchFamily="2" charset="-122"/>
              <a:ea typeface="FZLanTingHeiS-R-GB" panose="02000000000000000000" pitchFamily="2" charset="-122"/>
              <a:cs typeface="Microsoft YaHei" charset="-122"/>
            </a:rPr>
            <a:t> 决策的基本过程</a:t>
          </a:r>
        </a:p>
      </dgm:t>
    </dgm:pt>
    <dgm:pt modelId="{BDC2CFA9-99C6-8347-9628-F8B57513FB8C}" type="parTrans" cxnId="{D6FF61F4-2E70-2445-B362-FDF5936BBC6B}">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9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900" b="0" i="0" dirty="0">
              <a:latin typeface="FZLanTingHeiS-R-GB" panose="02000000000000000000" pitchFamily="2" charset="-122"/>
              <a:ea typeface="FZLanTingHeiS-R-GB" panose="02000000000000000000" pitchFamily="2" charset="-122"/>
              <a:cs typeface="Microsoft YaHei" charset="-122"/>
            </a:rPr>
            <a:t>1.1.3</a:t>
          </a:r>
          <a:r>
            <a:rPr lang="zh-CN" altLang="en-US" sz="900" b="0" i="0" dirty="0">
              <a:latin typeface="FZLanTingHeiS-R-GB" panose="02000000000000000000" pitchFamily="2" charset="-122"/>
              <a:ea typeface="FZLanTingHeiS-R-GB" panose="02000000000000000000" pitchFamily="2" charset="-122"/>
              <a:cs typeface="Microsoft YaHei" charset="-122"/>
            </a:rPr>
            <a:t> 管理经济学与微观经济学的关系</a:t>
          </a:r>
        </a:p>
      </dgm:t>
    </dgm:pt>
    <dgm:pt modelId="{45267C76-6276-B44A-878A-9D61B556EBD7}" type="parTrans" cxnId="{F5520AE5-50EB-8743-B48A-12307D4CCE80}">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900">
            <a:latin typeface="Microsoft YaHei" charset="-122"/>
            <a:ea typeface="Microsoft YaHei" charset="-122"/>
            <a:cs typeface="Microsoft YaHei" charset="-122"/>
          </a:endParaRPr>
        </a:p>
      </dgm:t>
    </dgm:pt>
    <dgm:pt modelId="{398FB250-A6AB-A246-A811-CD4269DB3258}">
      <dgm:prSet phldrT="[文本]" custT="1"/>
      <dgm:spPr/>
      <dgm:t>
        <a:bodyPr/>
        <a:lstStyle/>
        <a:p>
          <a:pPr algn="l"/>
          <a:r>
            <a:rPr lang="en-US" altLang="zh-CN" sz="900" b="0" i="0" dirty="0">
              <a:latin typeface="FZLanTingHeiS-R-GB" panose="02000000000000000000" pitchFamily="2" charset="-122"/>
              <a:ea typeface="FZLanTingHeiS-R-GB" panose="02000000000000000000" pitchFamily="2" charset="-122"/>
              <a:cs typeface="Microsoft YaHei" charset="-122"/>
            </a:rPr>
            <a:t>1.1.4</a:t>
          </a:r>
          <a:r>
            <a:rPr lang="zh-CN" altLang="en-US" sz="900" b="0" i="0" dirty="0">
              <a:latin typeface="FZLanTingHeiS-R-GB" panose="02000000000000000000" pitchFamily="2" charset="-122"/>
              <a:ea typeface="FZLanTingHeiS-R-GB" panose="02000000000000000000" pitchFamily="2" charset="-122"/>
              <a:cs typeface="Microsoft YaHei" charset="-122"/>
            </a:rPr>
            <a:t> 管理经济学的主要内容</a:t>
          </a:r>
        </a:p>
      </dgm:t>
    </dgm:pt>
    <dgm:pt modelId="{5D227076-8A12-EF49-885F-40EBC832F842}" type="parTrans" cxnId="{0A3F6216-099F-1443-92C6-A2D4420E4FFD}">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26C36C96-93E6-5D4E-A798-31793906BAE5}" type="sibTrans" cxnId="{0A3F6216-099F-1443-92C6-A2D4420E4FFD}">
      <dgm:prSet/>
      <dgm:spPr/>
      <dgm:t>
        <a:bodyPr/>
        <a:lstStyle/>
        <a:p>
          <a:pPr algn="l"/>
          <a:endParaRPr lang="zh-CN" altLang="en-US" sz="8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pt>
    <dgm:pt modelId="{F726EDD3-E670-9B47-8786-4F599884289D}" type="pres">
      <dgm:prSet presAssocID="{A73DCD64-89DF-3E4C-9543-0D417B51464E}" presName="connTx" presStyleLbl="parChTrans1D2" presStyleIdx="0" presStyleCnt="4"/>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pt>
    <dgm:pt modelId="{7A2CD5A7-70D6-DE44-803D-0740544CB367}" type="pres">
      <dgm:prSet presAssocID="{BDC2CFA9-99C6-8347-9628-F8B57513FB8C}" presName="connTx" presStyleLbl="parChTrans1D2" presStyleIdx="1" presStyleCnt="4"/>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1904">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4"/>
      <dgm:spPr/>
    </dgm:pt>
    <dgm:pt modelId="{938A9782-2B6B-8141-99DA-6568305E0C38}" type="pres">
      <dgm:prSet presAssocID="{45267C76-6276-B44A-878A-9D61B556EBD7}" presName="connTx" presStyleLbl="parChTrans1D2" presStyleIdx="2" presStyleCnt="4"/>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4" custScaleX="129592">
        <dgm:presLayoutVars>
          <dgm:chPref val="3"/>
        </dgm:presLayoutVars>
      </dgm:prSet>
      <dgm:spPr/>
    </dgm:pt>
    <dgm:pt modelId="{F9C8551A-E3F5-1A41-9D81-BA411262A93F}" type="pres">
      <dgm:prSet presAssocID="{9BA062DA-6B7A-FC4F-B1BB-7CC4C74C72CE}" presName="level3hierChild" presStyleCnt="0"/>
      <dgm:spPr/>
    </dgm:pt>
    <dgm:pt modelId="{577C939E-455A-EE43-A21D-8BACFED9D991}" type="pres">
      <dgm:prSet presAssocID="{5D227076-8A12-EF49-885F-40EBC832F842}" presName="conn2-1" presStyleLbl="parChTrans1D2" presStyleIdx="3" presStyleCnt="4"/>
      <dgm:spPr/>
    </dgm:pt>
    <dgm:pt modelId="{62EB5836-F240-534D-96CD-D9EB8C15B89F}" type="pres">
      <dgm:prSet presAssocID="{5D227076-8A12-EF49-885F-40EBC832F842}" presName="connTx" presStyleLbl="parChTrans1D2" presStyleIdx="3" presStyleCnt="4"/>
      <dgm:spPr/>
    </dgm:pt>
    <dgm:pt modelId="{C3EB5C8A-6835-184D-A53A-7420F85FFA7D}" type="pres">
      <dgm:prSet presAssocID="{398FB250-A6AB-A246-A811-CD4269DB3258}" presName="root2" presStyleCnt="0"/>
      <dgm:spPr/>
    </dgm:pt>
    <dgm:pt modelId="{0EC6E1AB-E13B-6148-9DF9-3209955CFCC5}" type="pres">
      <dgm:prSet presAssocID="{398FB250-A6AB-A246-A811-CD4269DB3258}" presName="LevelTwoTextNode" presStyleLbl="node2" presStyleIdx="3" presStyleCnt="4">
        <dgm:presLayoutVars>
          <dgm:chPref val="3"/>
        </dgm:presLayoutVars>
      </dgm:prSet>
      <dgm:spPr/>
    </dgm:pt>
    <dgm:pt modelId="{E3DFC68F-B27B-A84C-84B7-4BB7AB84E6ED}" type="pres">
      <dgm:prSet presAssocID="{398FB250-A6AB-A246-A811-CD4269DB3258}"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CAAAB615-8AB8-5F42-BFA4-025912860AD3}" type="presOf" srcId="{2EFE4671-8583-3540-9262-1FC578B666F4}" destId="{3013142F-A3C7-F746-853E-2CA8B540A8DE}" srcOrd="0" destOrd="0" presId="urn:microsoft.com/office/officeart/2008/layout/HorizontalMultiLevelHierarchy"/>
    <dgm:cxn modelId="{0A3F6216-099F-1443-92C6-A2D4420E4FFD}" srcId="{CC08C8E7-D5AB-9C4F-A78B-4A8C57EB2D22}" destId="{398FB250-A6AB-A246-A811-CD4269DB3258}" srcOrd="3" destOrd="0" parTransId="{5D227076-8A12-EF49-885F-40EBC832F842}" sibTransId="{26C36C96-93E6-5D4E-A798-31793906BAE5}"/>
    <dgm:cxn modelId="{FE34B427-9D47-5D4F-B08C-79C955C57CBA}" srcId="{CC08C8E7-D5AB-9C4F-A78B-4A8C57EB2D22}" destId="{DD5BF61D-B843-C744-B9A9-3312A1287EF4}" srcOrd="0" destOrd="0" parTransId="{A73DCD64-89DF-3E4C-9543-0D417B51464E}" sibTransId="{5F6E09CE-61C0-D34C-AE4A-99D078D226DF}"/>
    <dgm:cxn modelId="{B19C4D29-AA78-A64F-8F01-B0982C3BEC11}" type="presOf" srcId="{CC08C8E7-D5AB-9C4F-A78B-4A8C57EB2D22}" destId="{7111AE39-B455-7C4D-91F4-9E37E3822D07}" srcOrd="0" destOrd="0" presId="urn:microsoft.com/office/officeart/2008/layout/HorizontalMultiLevelHierarchy"/>
    <dgm:cxn modelId="{6D047038-2339-F24B-AC6E-33143708F65D}" type="presOf" srcId="{45267C76-6276-B44A-878A-9D61B556EBD7}" destId="{1F2800E8-CF94-FD43-8D0E-7E4B278315B1}" srcOrd="0" destOrd="0" presId="urn:microsoft.com/office/officeart/2008/layout/HorizontalMultiLevelHierarchy"/>
    <dgm:cxn modelId="{DDECAA3F-00CF-7B4F-A60A-03ADB1685BE5}" type="presOf" srcId="{BDC2CFA9-99C6-8347-9628-F8B57513FB8C}" destId="{7A2CD5A7-70D6-DE44-803D-0740544CB367}" srcOrd="1" destOrd="0" presId="urn:microsoft.com/office/officeart/2008/layout/HorizontalMultiLevelHierarchy"/>
    <dgm:cxn modelId="{F5449A57-4CFB-084A-A68F-06EA326C5078}" type="presOf" srcId="{A73DCD64-89DF-3E4C-9543-0D417B51464E}" destId="{F726EDD3-E670-9B47-8786-4F599884289D}" srcOrd="1" destOrd="0" presId="urn:microsoft.com/office/officeart/2008/layout/HorizontalMultiLevelHierarchy"/>
    <dgm:cxn modelId="{3F1C4362-9D69-6549-92BE-C6938A645F77}" type="presOf" srcId="{DD5BF61D-B843-C744-B9A9-3312A1287EF4}" destId="{C852AF5D-E3CA-F844-B775-08DD6E6FB940}" srcOrd="0" destOrd="0" presId="urn:microsoft.com/office/officeart/2008/layout/HorizontalMultiLevelHierarchy"/>
    <dgm:cxn modelId="{C9EF1B82-7DA9-D540-B719-9B1574D4C7CA}" type="presOf" srcId="{773FD5F0-F007-F148-886B-86E72F86266E}" destId="{D3E2E567-EC04-E743-9B8C-985408EA1058}" srcOrd="0" destOrd="0" presId="urn:microsoft.com/office/officeart/2008/layout/HorizontalMultiLevelHierarchy"/>
    <dgm:cxn modelId="{C7B7D983-037C-4C49-A682-8402B4760E97}" type="presOf" srcId="{45267C76-6276-B44A-878A-9D61B556EBD7}" destId="{938A9782-2B6B-8141-99DA-6568305E0C38}" srcOrd="1" destOrd="0" presId="urn:microsoft.com/office/officeart/2008/layout/HorizontalMultiLevelHierarchy"/>
    <dgm:cxn modelId="{E5FD0C93-9FEF-EC43-8E6D-A19C10C10136}" type="presOf" srcId="{398FB250-A6AB-A246-A811-CD4269DB3258}" destId="{0EC6E1AB-E13B-6148-9DF9-3209955CFCC5}" srcOrd="0" destOrd="0" presId="urn:microsoft.com/office/officeart/2008/layout/HorizontalMultiLevelHierarchy"/>
    <dgm:cxn modelId="{1EEA3DA6-05B5-5D46-84F3-0F6A1E8AA126}" type="presOf" srcId="{BDC2CFA9-99C6-8347-9628-F8B57513FB8C}" destId="{93180932-306E-E545-95F9-2A5635FDC9F1}" srcOrd="0" destOrd="0" presId="urn:microsoft.com/office/officeart/2008/layout/HorizontalMultiLevelHierarchy"/>
    <dgm:cxn modelId="{83F5A5B7-79A0-8644-B4E6-AC819EB46A1A}" type="presOf" srcId="{A73DCD64-89DF-3E4C-9543-0D417B51464E}" destId="{082A771F-69AF-7C4C-86CB-DF1CD8CB6581}" srcOrd="0" destOrd="0" presId="urn:microsoft.com/office/officeart/2008/layout/HorizontalMultiLevelHierarchy"/>
    <dgm:cxn modelId="{DAD288CF-75E4-7946-91F9-9FC651B7A0DB}" type="presOf" srcId="{5D227076-8A12-EF49-885F-40EBC832F842}" destId="{577C939E-455A-EE43-A21D-8BACFED9D99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7E306BE7-355E-7340-BFF7-11BDEC3B713F}" type="presOf" srcId="{5D227076-8A12-EF49-885F-40EBC832F842}" destId="{62EB5836-F240-534D-96CD-D9EB8C15B89F}"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A1695EF9-2A34-604D-8639-0DC16CEE8DD2}" type="presOf" srcId="{9BA062DA-6B7A-FC4F-B1BB-7CC4C74C72CE}" destId="{1C998B4A-F8C8-5D49-862A-38B9C7611407}" srcOrd="0" destOrd="0" presId="urn:microsoft.com/office/officeart/2008/layout/HorizontalMultiLevelHierarchy"/>
    <dgm:cxn modelId="{FBFA66A8-325A-8244-8493-4F8FC2606818}" type="presParOf" srcId="{3013142F-A3C7-F746-853E-2CA8B540A8DE}" destId="{B764B132-0961-414E-B6FA-FB0C6C1C6CED}" srcOrd="0" destOrd="0" presId="urn:microsoft.com/office/officeart/2008/layout/HorizontalMultiLevelHierarchy"/>
    <dgm:cxn modelId="{E099B4AF-209F-424C-852A-107D0DCC62B6}" type="presParOf" srcId="{B764B132-0961-414E-B6FA-FB0C6C1C6CED}" destId="{7111AE39-B455-7C4D-91F4-9E37E3822D07}" srcOrd="0" destOrd="0" presId="urn:microsoft.com/office/officeart/2008/layout/HorizontalMultiLevelHierarchy"/>
    <dgm:cxn modelId="{69C44D2F-5412-4243-A608-37E1374B61A0}" type="presParOf" srcId="{B764B132-0961-414E-B6FA-FB0C6C1C6CED}" destId="{551EC4E6-AE1D-DD43-B7C4-D7EFBEA2E636}" srcOrd="1" destOrd="0" presId="urn:microsoft.com/office/officeart/2008/layout/HorizontalMultiLevelHierarchy"/>
    <dgm:cxn modelId="{C216A8B0-2C82-194C-90E9-39C05E4175C4}" type="presParOf" srcId="{551EC4E6-AE1D-DD43-B7C4-D7EFBEA2E636}" destId="{082A771F-69AF-7C4C-86CB-DF1CD8CB6581}" srcOrd="0" destOrd="0" presId="urn:microsoft.com/office/officeart/2008/layout/HorizontalMultiLevelHierarchy"/>
    <dgm:cxn modelId="{F3B92D9A-837F-2044-A076-EC3EA39F4D23}" type="presParOf" srcId="{082A771F-69AF-7C4C-86CB-DF1CD8CB6581}" destId="{F726EDD3-E670-9B47-8786-4F599884289D}" srcOrd="0" destOrd="0" presId="urn:microsoft.com/office/officeart/2008/layout/HorizontalMultiLevelHierarchy"/>
    <dgm:cxn modelId="{EA73AE40-7DCE-E748-B336-BF9CAEA5C6E2}" type="presParOf" srcId="{551EC4E6-AE1D-DD43-B7C4-D7EFBEA2E636}" destId="{7B40AE63-0EA3-0747-BCE5-5F3AB0355BF2}" srcOrd="1" destOrd="0" presId="urn:microsoft.com/office/officeart/2008/layout/HorizontalMultiLevelHierarchy"/>
    <dgm:cxn modelId="{9B7E51DD-1E2C-AC42-89D2-576D73B3D370}" type="presParOf" srcId="{7B40AE63-0EA3-0747-BCE5-5F3AB0355BF2}" destId="{C852AF5D-E3CA-F844-B775-08DD6E6FB940}" srcOrd="0" destOrd="0" presId="urn:microsoft.com/office/officeart/2008/layout/HorizontalMultiLevelHierarchy"/>
    <dgm:cxn modelId="{D4BECD9A-9DE6-B74F-A154-86534F0290B9}" type="presParOf" srcId="{7B40AE63-0EA3-0747-BCE5-5F3AB0355BF2}" destId="{30463D07-8E7F-3146-97CE-76CE82648742}" srcOrd="1" destOrd="0" presId="urn:microsoft.com/office/officeart/2008/layout/HorizontalMultiLevelHierarchy"/>
    <dgm:cxn modelId="{792AAA4E-8190-374E-BDC5-F178853E4F54}" type="presParOf" srcId="{551EC4E6-AE1D-DD43-B7C4-D7EFBEA2E636}" destId="{93180932-306E-E545-95F9-2A5635FDC9F1}" srcOrd="2" destOrd="0" presId="urn:microsoft.com/office/officeart/2008/layout/HorizontalMultiLevelHierarchy"/>
    <dgm:cxn modelId="{6A287484-F2C6-C144-A39E-A08172D46EFC}" type="presParOf" srcId="{93180932-306E-E545-95F9-2A5635FDC9F1}" destId="{7A2CD5A7-70D6-DE44-803D-0740544CB367}" srcOrd="0" destOrd="0" presId="urn:microsoft.com/office/officeart/2008/layout/HorizontalMultiLevelHierarchy"/>
    <dgm:cxn modelId="{AF550F68-383A-654A-AB70-99E987EF7F75}" type="presParOf" srcId="{551EC4E6-AE1D-DD43-B7C4-D7EFBEA2E636}" destId="{A0C9905E-6DBF-7645-94A7-C4BCDADC46B9}" srcOrd="3" destOrd="0" presId="urn:microsoft.com/office/officeart/2008/layout/HorizontalMultiLevelHierarchy"/>
    <dgm:cxn modelId="{140B473D-FC5F-F446-BC08-934130F21BED}" type="presParOf" srcId="{A0C9905E-6DBF-7645-94A7-C4BCDADC46B9}" destId="{D3E2E567-EC04-E743-9B8C-985408EA1058}" srcOrd="0" destOrd="0" presId="urn:microsoft.com/office/officeart/2008/layout/HorizontalMultiLevelHierarchy"/>
    <dgm:cxn modelId="{AF5C7AFB-2DF2-814A-B563-4FAD12B5A6B0}" type="presParOf" srcId="{A0C9905E-6DBF-7645-94A7-C4BCDADC46B9}" destId="{1488A531-D252-B440-B1DA-4363F37F8970}" srcOrd="1" destOrd="0" presId="urn:microsoft.com/office/officeart/2008/layout/HorizontalMultiLevelHierarchy"/>
    <dgm:cxn modelId="{61BF66C8-B65E-684E-8B98-CDD053586CA0}" type="presParOf" srcId="{551EC4E6-AE1D-DD43-B7C4-D7EFBEA2E636}" destId="{1F2800E8-CF94-FD43-8D0E-7E4B278315B1}" srcOrd="4" destOrd="0" presId="urn:microsoft.com/office/officeart/2008/layout/HorizontalMultiLevelHierarchy"/>
    <dgm:cxn modelId="{E64DC23A-72EF-2C46-AA08-5139D2CABB34}" type="presParOf" srcId="{1F2800E8-CF94-FD43-8D0E-7E4B278315B1}" destId="{938A9782-2B6B-8141-99DA-6568305E0C38}" srcOrd="0" destOrd="0" presId="urn:microsoft.com/office/officeart/2008/layout/HorizontalMultiLevelHierarchy"/>
    <dgm:cxn modelId="{D0234FCE-E43A-1E4C-A934-51C0507317E1}" type="presParOf" srcId="{551EC4E6-AE1D-DD43-B7C4-D7EFBEA2E636}" destId="{7377E58F-198D-DE48-B3AF-2D2AF67C403D}" srcOrd="5" destOrd="0" presId="urn:microsoft.com/office/officeart/2008/layout/HorizontalMultiLevelHierarchy"/>
    <dgm:cxn modelId="{8099DA0D-0AB3-894E-8985-62BFA389880C}" type="presParOf" srcId="{7377E58F-198D-DE48-B3AF-2D2AF67C403D}" destId="{1C998B4A-F8C8-5D49-862A-38B9C7611407}" srcOrd="0" destOrd="0" presId="urn:microsoft.com/office/officeart/2008/layout/HorizontalMultiLevelHierarchy"/>
    <dgm:cxn modelId="{9B1962AE-5151-C547-8B37-7288FE45CFE9}" type="presParOf" srcId="{7377E58F-198D-DE48-B3AF-2D2AF67C403D}" destId="{F9C8551A-E3F5-1A41-9D81-BA411262A93F}" srcOrd="1" destOrd="0" presId="urn:microsoft.com/office/officeart/2008/layout/HorizontalMultiLevelHierarchy"/>
    <dgm:cxn modelId="{3F01AF31-7AB7-0642-BB68-08E494C62E44}" type="presParOf" srcId="{551EC4E6-AE1D-DD43-B7C4-D7EFBEA2E636}" destId="{577C939E-455A-EE43-A21D-8BACFED9D991}" srcOrd="6" destOrd="0" presId="urn:microsoft.com/office/officeart/2008/layout/HorizontalMultiLevelHierarchy"/>
    <dgm:cxn modelId="{9F13575F-677B-E54C-9556-D8D994D0CC53}" type="presParOf" srcId="{577C939E-455A-EE43-A21D-8BACFED9D991}" destId="{62EB5836-F240-534D-96CD-D9EB8C15B89F}" srcOrd="0" destOrd="0" presId="urn:microsoft.com/office/officeart/2008/layout/HorizontalMultiLevelHierarchy"/>
    <dgm:cxn modelId="{400042A1-3777-7047-ABF3-C1CAF7784B22}" type="presParOf" srcId="{551EC4E6-AE1D-DD43-B7C4-D7EFBEA2E636}" destId="{C3EB5C8A-6835-184D-A53A-7420F85FFA7D}" srcOrd="7" destOrd="0" presId="urn:microsoft.com/office/officeart/2008/layout/HorizontalMultiLevelHierarchy"/>
    <dgm:cxn modelId="{5FADDE69-23CC-4B40-A65D-5E6786641471}" type="presParOf" srcId="{C3EB5C8A-6835-184D-A53A-7420F85FFA7D}" destId="{0EC6E1AB-E13B-6148-9DF9-3209955CFCC5}" srcOrd="0" destOrd="0" presId="urn:microsoft.com/office/officeart/2008/layout/HorizontalMultiLevelHierarchy"/>
    <dgm:cxn modelId="{E341D5C8-41DC-1E41-A397-12B31630EF55}" type="presParOf" srcId="{C3EB5C8A-6835-184D-A53A-7420F85FFA7D}" destId="{E3DFC68F-B27B-A84C-84B7-4BB7AB84E6E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050" b="0" i="0" dirty="0">
              <a:latin typeface="FZLanTingHeiS-R-GB" panose="02000000000000000000" pitchFamily="2" charset="-122"/>
              <a:ea typeface="FZLanTingHeiS-R-GB" panose="02000000000000000000" pitchFamily="2" charset="-122"/>
              <a:cs typeface="Microsoft YaHei" charset="-122"/>
            </a:rPr>
            <a:t>管理经济学的研究对象</a:t>
          </a:r>
        </a:p>
      </dgm:t>
    </dgm:pt>
    <dgm:pt modelId="{806FC88F-B9CF-A04B-B59C-3A472F525AEF}" type="par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DD5BF61D-B843-C744-B9A9-3312A1287EF4}">
      <dgm:prSet phldrT="[文本]" custT="1"/>
      <dgm:spPr>
        <a:solidFill>
          <a:schemeClr val="bg1">
            <a:lumMod val="95000"/>
          </a:schemeClr>
        </a:solidFill>
      </dgm:spPr>
      <dgm:t>
        <a:bodyPr/>
        <a:lstStyle/>
        <a:p>
          <a:pPr algn="l"/>
          <a:r>
            <a:rPr lang="en-US" altLang="zh-CN" sz="900" b="0" i="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900" b="0" i="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gm:t>
    </dgm:pt>
    <dgm:pt modelId="{A73DCD64-89DF-3E4C-9543-0D417B51464E}" type="parTrans" cxnId="{FE34B427-9D47-5D4F-B08C-79C955C57CBA}">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9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900" b="0" i="0" dirty="0">
              <a:solidFill>
                <a:schemeClr val="bg1"/>
              </a:solidFill>
              <a:latin typeface="FZLanTingHeiS-R-GB" panose="02000000000000000000" pitchFamily="2" charset="-122"/>
              <a:ea typeface="FZLanTingHeiS-R-GB" panose="02000000000000000000" pitchFamily="2" charset="-122"/>
              <a:cs typeface="Microsoft YaHei" charset="-122"/>
            </a:rPr>
            <a:t>1.1.2</a:t>
          </a:r>
          <a:r>
            <a:rPr lang="zh-CN" altLang="en-US" sz="900" b="0" i="0" dirty="0">
              <a:solidFill>
                <a:schemeClr val="bg1"/>
              </a:solidFill>
              <a:latin typeface="FZLanTingHeiS-R-GB" panose="02000000000000000000" pitchFamily="2" charset="-122"/>
              <a:ea typeface="FZLanTingHeiS-R-GB" panose="02000000000000000000" pitchFamily="2" charset="-122"/>
              <a:cs typeface="Microsoft YaHei" charset="-122"/>
            </a:rPr>
            <a:t> 决策的基本过程</a:t>
          </a:r>
        </a:p>
      </dgm:t>
    </dgm:pt>
    <dgm:pt modelId="{BDC2CFA9-99C6-8347-9628-F8B57513FB8C}" type="parTrans" cxnId="{D6FF61F4-2E70-2445-B362-FDF5936BBC6B}">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9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900" b="0" i="0" dirty="0">
              <a:latin typeface="FZLanTingHeiS-R-GB" panose="02000000000000000000" pitchFamily="2" charset="-122"/>
              <a:ea typeface="FZLanTingHeiS-R-GB" panose="02000000000000000000" pitchFamily="2" charset="-122"/>
              <a:cs typeface="Microsoft YaHei" charset="-122"/>
            </a:rPr>
            <a:t>1.1.3</a:t>
          </a:r>
          <a:r>
            <a:rPr lang="zh-CN" altLang="en-US" sz="900" b="0" i="0" dirty="0">
              <a:latin typeface="FZLanTingHeiS-R-GB" panose="02000000000000000000" pitchFamily="2" charset="-122"/>
              <a:ea typeface="FZLanTingHeiS-R-GB" panose="02000000000000000000" pitchFamily="2" charset="-122"/>
              <a:cs typeface="Microsoft YaHei" charset="-122"/>
            </a:rPr>
            <a:t> 管理经济学与微观经济学的关系</a:t>
          </a:r>
        </a:p>
      </dgm:t>
    </dgm:pt>
    <dgm:pt modelId="{45267C76-6276-B44A-878A-9D61B556EBD7}" type="parTrans" cxnId="{F5520AE5-50EB-8743-B48A-12307D4CCE80}">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900">
            <a:latin typeface="Microsoft YaHei" charset="-122"/>
            <a:ea typeface="Microsoft YaHei" charset="-122"/>
            <a:cs typeface="Microsoft YaHei" charset="-122"/>
          </a:endParaRPr>
        </a:p>
      </dgm:t>
    </dgm:pt>
    <dgm:pt modelId="{398FB250-A6AB-A246-A811-CD4269DB3258}">
      <dgm:prSet phldrT="[文本]" custT="1"/>
      <dgm:spPr/>
      <dgm:t>
        <a:bodyPr/>
        <a:lstStyle/>
        <a:p>
          <a:pPr algn="l"/>
          <a:r>
            <a:rPr lang="en-US" altLang="zh-CN" sz="900" b="0" i="0" dirty="0">
              <a:latin typeface="FZLanTingHeiS-R-GB" panose="02000000000000000000" pitchFamily="2" charset="-122"/>
              <a:ea typeface="FZLanTingHeiS-R-GB" panose="02000000000000000000" pitchFamily="2" charset="-122"/>
              <a:cs typeface="Microsoft YaHei" charset="-122"/>
            </a:rPr>
            <a:t>1.1.4</a:t>
          </a:r>
          <a:r>
            <a:rPr lang="zh-CN" altLang="en-US" sz="900" b="0" i="0" dirty="0">
              <a:latin typeface="FZLanTingHeiS-R-GB" panose="02000000000000000000" pitchFamily="2" charset="-122"/>
              <a:ea typeface="FZLanTingHeiS-R-GB" panose="02000000000000000000" pitchFamily="2" charset="-122"/>
              <a:cs typeface="Microsoft YaHei" charset="-122"/>
            </a:rPr>
            <a:t> 管理经济学的主要内容</a:t>
          </a:r>
        </a:p>
      </dgm:t>
    </dgm:pt>
    <dgm:pt modelId="{5D227076-8A12-EF49-885F-40EBC832F842}" type="parTrans" cxnId="{0A3F6216-099F-1443-92C6-A2D4420E4FFD}">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26C36C96-93E6-5D4E-A798-31793906BAE5}" type="sibTrans" cxnId="{0A3F6216-099F-1443-92C6-A2D4420E4FFD}">
      <dgm:prSet/>
      <dgm:spPr/>
      <dgm:t>
        <a:bodyPr/>
        <a:lstStyle/>
        <a:p>
          <a:pPr algn="l"/>
          <a:endParaRPr lang="zh-CN" altLang="en-US" sz="8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pt>
    <dgm:pt modelId="{F726EDD3-E670-9B47-8786-4F599884289D}" type="pres">
      <dgm:prSet presAssocID="{A73DCD64-89DF-3E4C-9543-0D417B51464E}" presName="connTx" presStyleLbl="parChTrans1D2" presStyleIdx="0" presStyleCnt="4"/>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pt>
    <dgm:pt modelId="{7A2CD5A7-70D6-DE44-803D-0740544CB367}" type="pres">
      <dgm:prSet presAssocID="{BDC2CFA9-99C6-8347-9628-F8B57513FB8C}" presName="connTx" presStyleLbl="parChTrans1D2" presStyleIdx="1" presStyleCnt="4"/>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1904">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4"/>
      <dgm:spPr/>
    </dgm:pt>
    <dgm:pt modelId="{938A9782-2B6B-8141-99DA-6568305E0C38}" type="pres">
      <dgm:prSet presAssocID="{45267C76-6276-B44A-878A-9D61B556EBD7}" presName="connTx" presStyleLbl="parChTrans1D2" presStyleIdx="2" presStyleCnt="4"/>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4" custScaleX="129592">
        <dgm:presLayoutVars>
          <dgm:chPref val="3"/>
        </dgm:presLayoutVars>
      </dgm:prSet>
      <dgm:spPr/>
    </dgm:pt>
    <dgm:pt modelId="{F9C8551A-E3F5-1A41-9D81-BA411262A93F}" type="pres">
      <dgm:prSet presAssocID="{9BA062DA-6B7A-FC4F-B1BB-7CC4C74C72CE}" presName="level3hierChild" presStyleCnt="0"/>
      <dgm:spPr/>
    </dgm:pt>
    <dgm:pt modelId="{577C939E-455A-EE43-A21D-8BACFED9D991}" type="pres">
      <dgm:prSet presAssocID="{5D227076-8A12-EF49-885F-40EBC832F842}" presName="conn2-1" presStyleLbl="parChTrans1D2" presStyleIdx="3" presStyleCnt="4"/>
      <dgm:spPr/>
    </dgm:pt>
    <dgm:pt modelId="{62EB5836-F240-534D-96CD-D9EB8C15B89F}" type="pres">
      <dgm:prSet presAssocID="{5D227076-8A12-EF49-885F-40EBC832F842}" presName="connTx" presStyleLbl="parChTrans1D2" presStyleIdx="3" presStyleCnt="4"/>
      <dgm:spPr/>
    </dgm:pt>
    <dgm:pt modelId="{C3EB5C8A-6835-184D-A53A-7420F85FFA7D}" type="pres">
      <dgm:prSet presAssocID="{398FB250-A6AB-A246-A811-CD4269DB3258}" presName="root2" presStyleCnt="0"/>
      <dgm:spPr/>
    </dgm:pt>
    <dgm:pt modelId="{0EC6E1AB-E13B-6148-9DF9-3209955CFCC5}" type="pres">
      <dgm:prSet presAssocID="{398FB250-A6AB-A246-A811-CD4269DB3258}" presName="LevelTwoTextNode" presStyleLbl="node2" presStyleIdx="3" presStyleCnt="4">
        <dgm:presLayoutVars>
          <dgm:chPref val="3"/>
        </dgm:presLayoutVars>
      </dgm:prSet>
      <dgm:spPr/>
    </dgm:pt>
    <dgm:pt modelId="{E3DFC68F-B27B-A84C-84B7-4BB7AB84E6ED}" type="pres">
      <dgm:prSet presAssocID="{398FB250-A6AB-A246-A811-CD4269DB3258}" presName="level3hierChild" presStyleCnt="0"/>
      <dgm:spPr/>
    </dgm:pt>
  </dgm:ptLst>
  <dgm:cxnLst>
    <dgm:cxn modelId="{7DA7FD05-B4FC-4449-9B72-723F935FC65C}" type="presOf" srcId="{CC08C8E7-D5AB-9C4F-A78B-4A8C57EB2D22}" destId="{7111AE39-B455-7C4D-91F4-9E37E3822D07}"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9A202713-CC71-B24A-90AF-A774AD461622}" type="presOf" srcId="{A73DCD64-89DF-3E4C-9543-0D417B51464E}" destId="{082A771F-69AF-7C4C-86CB-DF1CD8CB6581}" srcOrd="0" destOrd="0" presId="urn:microsoft.com/office/officeart/2008/layout/HorizontalMultiLevelHierarchy"/>
    <dgm:cxn modelId="{CA63F614-3298-854C-ABA9-B8A9930D7A46}" type="presOf" srcId="{45267C76-6276-B44A-878A-9D61B556EBD7}" destId="{1F2800E8-CF94-FD43-8D0E-7E4B278315B1}" srcOrd="0" destOrd="0" presId="urn:microsoft.com/office/officeart/2008/layout/HorizontalMultiLevelHierarchy"/>
    <dgm:cxn modelId="{9E630F16-7BCA-8A45-AC84-EBDBF5910AAD}" type="presOf" srcId="{BDC2CFA9-99C6-8347-9628-F8B57513FB8C}" destId="{7A2CD5A7-70D6-DE44-803D-0740544CB367}" srcOrd="1" destOrd="0" presId="urn:microsoft.com/office/officeart/2008/layout/HorizontalMultiLevelHierarchy"/>
    <dgm:cxn modelId="{FE1F5116-A752-1D46-A1EF-2B2F46331113}" type="presOf" srcId="{DD5BF61D-B843-C744-B9A9-3312A1287EF4}" destId="{C852AF5D-E3CA-F844-B775-08DD6E6FB940}" srcOrd="0" destOrd="0" presId="urn:microsoft.com/office/officeart/2008/layout/HorizontalMultiLevelHierarchy"/>
    <dgm:cxn modelId="{0A3F6216-099F-1443-92C6-A2D4420E4FFD}" srcId="{CC08C8E7-D5AB-9C4F-A78B-4A8C57EB2D22}" destId="{398FB250-A6AB-A246-A811-CD4269DB3258}" srcOrd="3" destOrd="0" parTransId="{5D227076-8A12-EF49-885F-40EBC832F842}" sibTransId="{26C36C96-93E6-5D4E-A798-31793906BAE5}"/>
    <dgm:cxn modelId="{FE34B427-9D47-5D4F-B08C-79C955C57CBA}" srcId="{CC08C8E7-D5AB-9C4F-A78B-4A8C57EB2D22}" destId="{DD5BF61D-B843-C744-B9A9-3312A1287EF4}" srcOrd="0" destOrd="0" parTransId="{A73DCD64-89DF-3E4C-9543-0D417B51464E}" sibTransId="{5F6E09CE-61C0-D34C-AE4A-99D078D226DF}"/>
    <dgm:cxn modelId="{D6487030-D15F-4648-B789-97878FB0D1D7}" type="presOf" srcId="{773FD5F0-F007-F148-886B-86E72F86266E}" destId="{D3E2E567-EC04-E743-9B8C-985408EA1058}" srcOrd="0" destOrd="0" presId="urn:microsoft.com/office/officeart/2008/layout/HorizontalMultiLevelHierarchy"/>
    <dgm:cxn modelId="{911A563D-B78F-7043-9591-824EF968DC10}" type="presOf" srcId="{398FB250-A6AB-A246-A811-CD4269DB3258}" destId="{0EC6E1AB-E13B-6148-9DF9-3209955CFCC5}" srcOrd="0" destOrd="0" presId="urn:microsoft.com/office/officeart/2008/layout/HorizontalMultiLevelHierarchy"/>
    <dgm:cxn modelId="{C400F954-5C24-7F4F-BF8A-096B6ECA1EA6}" type="presOf" srcId="{2EFE4671-8583-3540-9262-1FC578B666F4}" destId="{3013142F-A3C7-F746-853E-2CA8B540A8DE}" srcOrd="0" destOrd="0" presId="urn:microsoft.com/office/officeart/2008/layout/HorizontalMultiLevelHierarchy"/>
    <dgm:cxn modelId="{728B5B64-F593-EB45-884A-09381D6C3350}" type="presOf" srcId="{5D227076-8A12-EF49-885F-40EBC832F842}" destId="{577C939E-455A-EE43-A21D-8BACFED9D991}" srcOrd="0" destOrd="0" presId="urn:microsoft.com/office/officeart/2008/layout/HorizontalMultiLevelHierarchy"/>
    <dgm:cxn modelId="{65FA0FAE-BBE4-9C45-8544-DC60FD52D7CA}" type="presOf" srcId="{A73DCD64-89DF-3E4C-9543-0D417B51464E}" destId="{F726EDD3-E670-9B47-8786-4F599884289D}" srcOrd="1" destOrd="0" presId="urn:microsoft.com/office/officeart/2008/layout/HorizontalMultiLevelHierarchy"/>
    <dgm:cxn modelId="{C78ED0D3-548A-AB47-8B97-F0FE6344E7FE}" type="presOf" srcId="{45267C76-6276-B44A-878A-9D61B556EBD7}" destId="{938A9782-2B6B-8141-99DA-6568305E0C38}" srcOrd="1" destOrd="0" presId="urn:microsoft.com/office/officeart/2008/layout/HorizontalMultiLevelHierarchy"/>
    <dgm:cxn modelId="{9EEBF6D6-8E7B-154F-AD80-7F91D73419BF}" type="presOf" srcId="{5D227076-8A12-EF49-885F-40EBC832F842}" destId="{62EB5836-F240-534D-96CD-D9EB8C15B89F}" srcOrd="1" destOrd="0" presId="urn:microsoft.com/office/officeart/2008/layout/HorizontalMultiLevelHierarchy"/>
    <dgm:cxn modelId="{958345DB-F58E-254A-85D8-381E06051BF0}" type="presOf" srcId="{BDC2CFA9-99C6-8347-9628-F8B57513FB8C}" destId="{93180932-306E-E545-95F9-2A5635FDC9F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6FF61F4-2E70-2445-B362-FDF5936BBC6B}" srcId="{CC08C8E7-D5AB-9C4F-A78B-4A8C57EB2D22}" destId="{773FD5F0-F007-F148-886B-86E72F86266E}" srcOrd="1" destOrd="0" parTransId="{BDC2CFA9-99C6-8347-9628-F8B57513FB8C}" sibTransId="{9458031D-FD27-D841-9D56-100BE85B229D}"/>
    <dgm:cxn modelId="{6A5C57FE-6762-844D-AD2F-951CD8A26A8D}" type="presOf" srcId="{9BA062DA-6B7A-FC4F-B1BB-7CC4C74C72CE}" destId="{1C998B4A-F8C8-5D49-862A-38B9C7611407}" srcOrd="0" destOrd="0" presId="urn:microsoft.com/office/officeart/2008/layout/HorizontalMultiLevelHierarchy"/>
    <dgm:cxn modelId="{BB1B4DF3-D07C-8A48-92F8-7C321E94325D}" type="presParOf" srcId="{3013142F-A3C7-F746-853E-2CA8B540A8DE}" destId="{B764B132-0961-414E-B6FA-FB0C6C1C6CED}" srcOrd="0" destOrd="0" presId="urn:microsoft.com/office/officeart/2008/layout/HorizontalMultiLevelHierarchy"/>
    <dgm:cxn modelId="{D7E9479E-BF0D-764C-BD3E-721BBC2D4ACE}" type="presParOf" srcId="{B764B132-0961-414E-B6FA-FB0C6C1C6CED}" destId="{7111AE39-B455-7C4D-91F4-9E37E3822D07}" srcOrd="0" destOrd="0" presId="urn:microsoft.com/office/officeart/2008/layout/HorizontalMultiLevelHierarchy"/>
    <dgm:cxn modelId="{D6375688-1FA9-4946-AEC8-0B11B4AC8225}" type="presParOf" srcId="{B764B132-0961-414E-B6FA-FB0C6C1C6CED}" destId="{551EC4E6-AE1D-DD43-B7C4-D7EFBEA2E636}" srcOrd="1" destOrd="0" presId="urn:microsoft.com/office/officeart/2008/layout/HorizontalMultiLevelHierarchy"/>
    <dgm:cxn modelId="{50BAC902-B37F-5F4A-AC4F-2F27286BA3A0}" type="presParOf" srcId="{551EC4E6-AE1D-DD43-B7C4-D7EFBEA2E636}" destId="{082A771F-69AF-7C4C-86CB-DF1CD8CB6581}" srcOrd="0" destOrd="0" presId="urn:microsoft.com/office/officeart/2008/layout/HorizontalMultiLevelHierarchy"/>
    <dgm:cxn modelId="{05745E10-2725-0542-8CE3-F159FFC1C942}" type="presParOf" srcId="{082A771F-69AF-7C4C-86CB-DF1CD8CB6581}" destId="{F726EDD3-E670-9B47-8786-4F599884289D}" srcOrd="0" destOrd="0" presId="urn:microsoft.com/office/officeart/2008/layout/HorizontalMultiLevelHierarchy"/>
    <dgm:cxn modelId="{34374F91-4F71-244D-B5CF-74C15883E079}" type="presParOf" srcId="{551EC4E6-AE1D-DD43-B7C4-D7EFBEA2E636}" destId="{7B40AE63-0EA3-0747-BCE5-5F3AB0355BF2}" srcOrd="1" destOrd="0" presId="urn:microsoft.com/office/officeart/2008/layout/HorizontalMultiLevelHierarchy"/>
    <dgm:cxn modelId="{5AC11C0C-5B9D-DF43-B419-F04CB3F9E088}" type="presParOf" srcId="{7B40AE63-0EA3-0747-BCE5-5F3AB0355BF2}" destId="{C852AF5D-E3CA-F844-B775-08DD6E6FB940}" srcOrd="0" destOrd="0" presId="urn:microsoft.com/office/officeart/2008/layout/HorizontalMultiLevelHierarchy"/>
    <dgm:cxn modelId="{D9C724FE-46F7-8D45-9513-43FD2CF7F2DE}" type="presParOf" srcId="{7B40AE63-0EA3-0747-BCE5-5F3AB0355BF2}" destId="{30463D07-8E7F-3146-97CE-76CE82648742}" srcOrd="1" destOrd="0" presId="urn:microsoft.com/office/officeart/2008/layout/HorizontalMultiLevelHierarchy"/>
    <dgm:cxn modelId="{D30320F1-1807-8048-8783-355FA7B9B9BF}" type="presParOf" srcId="{551EC4E6-AE1D-DD43-B7C4-D7EFBEA2E636}" destId="{93180932-306E-E545-95F9-2A5635FDC9F1}" srcOrd="2" destOrd="0" presId="urn:microsoft.com/office/officeart/2008/layout/HorizontalMultiLevelHierarchy"/>
    <dgm:cxn modelId="{F10531B6-CF22-4444-9DB9-6484E823138E}" type="presParOf" srcId="{93180932-306E-E545-95F9-2A5635FDC9F1}" destId="{7A2CD5A7-70D6-DE44-803D-0740544CB367}" srcOrd="0" destOrd="0" presId="urn:microsoft.com/office/officeart/2008/layout/HorizontalMultiLevelHierarchy"/>
    <dgm:cxn modelId="{59B823F1-EB92-A242-AA0B-0B922F783046}" type="presParOf" srcId="{551EC4E6-AE1D-DD43-B7C4-D7EFBEA2E636}" destId="{A0C9905E-6DBF-7645-94A7-C4BCDADC46B9}" srcOrd="3" destOrd="0" presId="urn:microsoft.com/office/officeart/2008/layout/HorizontalMultiLevelHierarchy"/>
    <dgm:cxn modelId="{15BDFB7F-8C11-CB4A-AEFD-AA57B7E11919}" type="presParOf" srcId="{A0C9905E-6DBF-7645-94A7-C4BCDADC46B9}" destId="{D3E2E567-EC04-E743-9B8C-985408EA1058}" srcOrd="0" destOrd="0" presId="urn:microsoft.com/office/officeart/2008/layout/HorizontalMultiLevelHierarchy"/>
    <dgm:cxn modelId="{0CB9CE9D-CA2D-DC4B-BED7-A2A39E93C0E6}" type="presParOf" srcId="{A0C9905E-6DBF-7645-94A7-C4BCDADC46B9}" destId="{1488A531-D252-B440-B1DA-4363F37F8970}" srcOrd="1" destOrd="0" presId="urn:microsoft.com/office/officeart/2008/layout/HorizontalMultiLevelHierarchy"/>
    <dgm:cxn modelId="{A2CBD13E-AA50-8542-870E-EC39C297E86C}" type="presParOf" srcId="{551EC4E6-AE1D-DD43-B7C4-D7EFBEA2E636}" destId="{1F2800E8-CF94-FD43-8D0E-7E4B278315B1}" srcOrd="4" destOrd="0" presId="urn:microsoft.com/office/officeart/2008/layout/HorizontalMultiLevelHierarchy"/>
    <dgm:cxn modelId="{1A41E1D0-4A6B-7749-94C8-FB62021BCEE3}" type="presParOf" srcId="{1F2800E8-CF94-FD43-8D0E-7E4B278315B1}" destId="{938A9782-2B6B-8141-99DA-6568305E0C38}" srcOrd="0" destOrd="0" presId="urn:microsoft.com/office/officeart/2008/layout/HorizontalMultiLevelHierarchy"/>
    <dgm:cxn modelId="{2F2FEFD3-9125-5440-8AB4-8D769B94B5C8}" type="presParOf" srcId="{551EC4E6-AE1D-DD43-B7C4-D7EFBEA2E636}" destId="{7377E58F-198D-DE48-B3AF-2D2AF67C403D}" srcOrd="5" destOrd="0" presId="urn:microsoft.com/office/officeart/2008/layout/HorizontalMultiLevelHierarchy"/>
    <dgm:cxn modelId="{1D5B83AC-BAAC-9C40-B84A-6D7FD6095365}" type="presParOf" srcId="{7377E58F-198D-DE48-B3AF-2D2AF67C403D}" destId="{1C998B4A-F8C8-5D49-862A-38B9C7611407}" srcOrd="0" destOrd="0" presId="urn:microsoft.com/office/officeart/2008/layout/HorizontalMultiLevelHierarchy"/>
    <dgm:cxn modelId="{CB23DD39-C3D1-FF4D-AA27-DDBB0D29DF63}" type="presParOf" srcId="{7377E58F-198D-DE48-B3AF-2D2AF67C403D}" destId="{F9C8551A-E3F5-1A41-9D81-BA411262A93F}" srcOrd="1" destOrd="0" presId="urn:microsoft.com/office/officeart/2008/layout/HorizontalMultiLevelHierarchy"/>
    <dgm:cxn modelId="{6B8B3346-6CA0-CD4D-BCFB-FB80960B390E}" type="presParOf" srcId="{551EC4E6-AE1D-DD43-B7C4-D7EFBEA2E636}" destId="{577C939E-455A-EE43-A21D-8BACFED9D991}" srcOrd="6" destOrd="0" presId="urn:microsoft.com/office/officeart/2008/layout/HorizontalMultiLevelHierarchy"/>
    <dgm:cxn modelId="{D3AF59FE-3F84-7844-A04E-95FE26ED95A3}" type="presParOf" srcId="{577C939E-455A-EE43-A21D-8BACFED9D991}" destId="{62EB5836-F240-534D-96CD-D9EB8C15B89F}" srcOrd="0" destOrd="0" presId="urn:microsoft.com/office/officeart/2008/layout/HorizontalMultiLevelHierarchy"/>
    <dgm:cxn modelId="{BFC448C8-C5C9-8947-A1C0-A29C9F358C3C}" type="presParOf" srcId="{551EC4E6-AE1D-DD43-B7C4-D7EFBEA2E636}" destId="{C3EB5C8A-6835-184D-A53A-7420F85FFA7D}" srcOrd="7" destOrd="0" presId="urn:microsoft.com/office/officeart/2008/layout/HorizontalMultiLevelHierarchy"/>
    <dgm:cxn modelId="{58AC3098-7CFD-FD44-A2DE-C833B872D7BE}" type="presParOf" srcId="{C3EB5C8A-6835-184D-A53A-7420F85FFA7D}" destId="{0EC6E1AB-E13B-6148-9DF9-3209955CFCC5}" srcOrd="0" destOrd="0" presId="urn:microsoft.com/office/officeart/2008/layout/HorizontalMultiLevelHierarchy"/>
    <dgm:cxn modelId="{A5FD70D8-D004-FA4B-9910-8FD3FB6DC56F}" type="presParOf" srcId="{C3EB5C8A-6835-184D-A53A-7420F85FFA7D}" destId="{E3DFC68F-B27B-A84C-84B7-4BB7AB84E6E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050" b="0" i="0" dirty="0">
              <a:latin typeface="FZLanTingHeiS-R-GB" panose="02000000000000000000" pitchFamily="2" charset="-122"/>
              <a:ea typeface="FZLanTingHeiS-R-GB" panose="02000000000000000000" pitchFamily="2" charset="-122"/>
              <a:cs typeface="Microsoft YaHei" charset="-122"/>
            </a:rPr>
            <a:t>管理经济学的研究对象</a:t>
          </a:r>
        </a:p>
      </dgm:t>
    </dgm:pt>
    <dgm:pt modelId="{806FC88F-B9CF-A04B-B59C-3A472F525AEF}" type="par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DD5BF61D-B843-C744-B9A9-3312A1287EF4}">
      <dgm:prSet phldrT="[文本]" custT="1"/>
      <dgm:spPr>
        <a:solidFill>
          <a:schemeClr val="bg1">
            <a:lumMod val="95000"/>
          </a:schemeClr>
        </a:solidFill>
      </dgm:spPr>
      <dgm:t>
        <a:bodyPr/>
        <a:lstStyle/>
        <a:p>
          <a:pPr algn="l"/>
          <a:r>
            <a:rPr lang="en-US" altLang="zh-CN" sz="900" b="0" i="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900" b="0" i="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gm:t>
    </dgm:pt>
    <dgm:pt modelId="{A73DCD64-89DF-3E4C-9543-0D417B51464E}" type="parTrans" cxnId="{FE34B427-9D47-5D4F-B08C-79C955C57CBA}">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9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900" b="0" i="0" dirty="0">
              <a:solidFill>
                <a:schemeClr val="bg1"/>
              </a:solidFill>
              <a:latin typeface="FZLanTingHeiS-R-GB" panose="02000000000000000000" pitchFamily="2" charset="-122"/>
              <a:ea typeface="FZLanTingHeiS-R-GB" panose="02000000000000000000" pitchFamily="2" charset="-122"/>
              <a:cs typeface="Microsoft YaHei" charset="-122"/>
            </a:rPr>
            <a:t>1.1.2</a:t>
          </a:r>
          <a:r>
            <a:rPr lang="zh-CN" altLang="en-US" sz="900" b="0" i="0" dirty="0">
              <a:solidFill>
                <a:schemeClr val="bg1"/>
              </a:solidFill>
              <a:latin typeface="FZLanTingHeiS-R-GB" panose="02000000000000000000" pitchFamily="2" charset="-122"/>
              <a:ea typeface="FZLanTingHeiS-R-GB" panose="02000000000000000000" pitchFamily="2" charset="-122"/>
              <a:cs typeface="Microsoft YaHei" charset="-122"/>
            </a:rPr>
            <a:t> 决策的基本过程</a:t>
          </a:r>
        </a:p>
      </dgm:t>
    </dgm:pt>
    <dgm:pt modelId="{BDC2CFA9-99C6-8347-9628-F8B57513FB8C}" type="parTrans" cxnId="{D6FF61F4-2E70-2445-B362-FDF5936BBC6B}">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9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900" b="0" i="0" dirty="0">
              <a:latin typeface="FZLanTingHeiS-R-GB" panose="02000000000000000000" pitchFamily="2" charset="-122"/>
              <a:ea typeface="FZLanTingHeiS-R-GB" panose="02000000000000000000" pitchFamily="2" charset="-122"/>
              <a:cs typeface="Microsoft YaHei" charset="-122"/>
            </a:rPr>
            <a:t>1.1.3</a:t>
          </a:r>
          <a:r>
            <a:rPr lang="zh-CN" altLang="en-US" sz="900" b="0" i="0" dirty="0">
              <a:latin typeface="FZLanTingHeiS-R-GB" panose="02000000000000000000" pitchFamily="2" charset="-122"/>
              <a:ea typeface="FZLanTingHeiS-R-GB" panose="02000000000000000000" pitchFamily="2" charset="-122"/>
              <a:cs typeface="Microsoft YaHei" charset="-122"/>
            </a:rPr>
            <a:t> 管理经济学与微观经济学的关系</a:t>
          </a:r>
        </a:p>
      </dgm:t>
    </dgm:pt>
    <dgm:pt modelId="{45267C76-6276-B44A-878A-9D61B556EBD7}" type="parTrans" cxnId="{F5520AE5-50EB-8743-B48A-12307D4CCE80}">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900">
            <a:latin typeface="Microsoft YaHei" charset="-122"/>
            <a:ea typeface="Microsoft YaHei" charset="-122"/>
            <a:cs typeface="Microsoft YaHei" charset="-122"/>
          </a:endParaRPr>
        </a:p>
      </dgm:t>
    </dgm:pt>
    <dgm:pt modelId="{398FB250-A6AB-A246-A811-CD4269DB3258}">
      <dgm:prSet phldrT="[文本]" custT="1"/>
      <dgm:spPr/>
      <dgm:t>
        <a:bodyPr/>
        <a:lstStyle/>
        <a:p>
          <a:pPr algn="l"/>
          <a:r>
            <a:rPr lang="en-US" altLang="zh-CN" sz="900" b="0" i="0" dirty="0">
              <a:latin typeface="FZLanTingHeiS-R-GB" panose="02000000000000000000" pitchFamily="2" charset="-122"/>
              <a:ea typeface="FZLanTingHeiS-R-GB" panose="02000000000000000000" pitchFamily="2" charset="-122"/>
              <a:cs typeface="Microsoft YaHei" charset="-122"/>
            </a:rPr>
            <a:t>1.1.4</a:t>
          </a:r>
          <a:r>
            <a:rPr lang="zh-CN" altLang="en-US" sz="900" b="0" i="0" dirty="0">
              <a:latin typeface="FZLanTingHeiS-R-GB" panose="02000000000000000000" pitchFamily="2" charset="-122"/>
              <a:ea typeface="FZLanTingHeiS-R-GB" panose="02000000000000000000" pitchFamily="2" charset="-122"/>
              <a:cs typeface="Microsoft YaHei" charset="-122"/>
            </a:rPr>
            <a:t> 管理经济学的主要内容</a:t>
          </a:r>
        </a:p>
      </dgm:t>
    </dgm:pt>
    <dgm:pt modelId="{5D227076-8A12-EF49-885F-40EBC832F842}" type="parTrans" cxnId="{0A3F6216-099F-1443-92C6-A2D4420E4FFD}">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26C36C96-93E6-5D4E-A798-31793906BAE5}" type="sibTrans" cxnId="{0A3F6216-099F-1443-92C6-A2D4420E4FFD}">
      <dgm:prSet/>
      <dgm:spPr/>
      <dgm:t>
        <a:bodyPr/>
        <a:lstStyle/>
        <a:p>
          <a:pPr algn="l"/>
          <a:endParaRPr lang="zh-CN" altLang="en-US" sz="8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pt>
    <dgm:pt modelId="{F726EDD3-E670-9B47-8786-4F599884289D}" type="pres">
      <dgm:prSet presAssocID="{A73DCD64-89DF-3E4C-9543-0D417B51464E}" presName="connTx" presStyleLbl="parChTrans1D2" presStyleIdx="0" presStyleCnt="4"/>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pt>
    <dgm:pt modelId="{7A2CD5A7-70D6-DE44-803D-0740544CB367}" type="pres">
      <dgm:prSet presAssocID="{BDC2CFA9-99C6-8347-9628-F8B57513FB8C}" presName="connTx" presStyleLbl="parChTrans1D2" presStyleIdx="1" presStyleCnt="4"/>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1904">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4"/>
      <dgm:spPr/>
    </dgm:pt>
    <dgm:pt modelId="{938A9782-2B6B-8141-99DA-6568305E0C38}" type="pres">
      <dgm:prSet presAssocID="{45267C76-6276-B44A-878A-9D61B556EBD7}" presName="connTx" presStyleLbl="parChTrans1D2" presStyleIdx="2" presStyleCnt="4"/>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4" custScaleX="129592">
        <dgm:presLayoutVars>
          <dgm:chPref val="3"/>
        </dgm:presLayoutVars>
      </dgm:prSet>
      <dgm:spPr/>
    </dgm:pt>
    <dgm:pt modelId="{F9C8551A-E3F5-1A41-9D81-BA411262A93F}" type="pres">
      <dgm:prSet presAssocID="{9BA062DA-6B7A-FC4F-B1BB-7CC4C74C72CE}" presName="level3hierChild" presStyleCnt="0"/>
      <dgm:spPr/>
    </dgm:pt>
    <dgm:pt modelId="{577C939E-455A-EE43-A21D-8BACFED9D991}" type="pres">
      <dgm:prSet presAssocID="{5D227076-8A12-EF49-885F-40EBC832F842}" presName="conn2-1" presStyleLbl="parChTrans1D2" presStyleIdx="3" presStyleCnt="4"/>
      <dgm:spPr/>
    </dgm:pt>
    <dgm:pt modelId="{62EB5836-F240-534D-96CD-D9EB8C15B89F}" type="pres">
      <dgm:prSet presAssocID="{5D227076-8A12-EF49-885F-40EBC832F842}" presName="connTx" presStyleLbl="parChTrans1D2" presStyleIdx="3" presStyleCnt="4"/>
      <dgm:spPr/>
    </dgm:pt>
    <dgm:pt modelId="{C3EB5C8A-6835-184D-A53A-7420F85FFA7D}" type="pres">
      <dgm:prSet presAssocID="{398FB250-A6AB-A246-A811-CD4269DB3258}" presName="root2" presStyleCnt="0"/>
      <dgm:spPr/>
    </dgm:pt>
    <dgm:pt modelId="{0EC6E1AB-E13B-6148-9DF9-3209955CFCC5}" type="pres">
      <dgm:prSet presAssocID="{398FB250-A6AB-A246-A811-CD4269DB3258}" presName="LevelTwoTextNode" presStyleLbl="node2" presStyleIdx="3" presStyleCnt="4">
        <dgm:presLayoutVars>
          <dgm:chPref val="3"/>
        </dgm:presLayoutVars>
      </dgm:prSet>
      <dgm:spPr/>
    </dgm:pt>
    <dgm:pt modelId="{E3DFC68F-B27B-A84C-84B7-4BB7AB84E6ED}" type="pres">
      <dgm:prSet presAssocID="{398FB250-A6AB-A246-A811-CD4269DB3258}" presName="level3hierChild" presStyleCnt="0"/>
      <dgm:spPr/>
    </dgm:pt>
  </dgm:ptLst>
  <dgm:cxnLst>
    <dgm:cxn modelId="{7DA7FD05-B4FC-4449-9B72-723F935FC65C}" type="presOf" srcId="{CC08C8E7-D5AB-9C4F-A78B-4A8C57EB2D22}" destId="{7111AE39-B455-7C4D-91F4-9E37E3822D07}"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9A202713-CC71-B24A-90AF-A774AD461622}" type="presOf" srcId="{A73DCD64-89DF-3E4C-9543-0D417B51464E}" destId="{082A771F-69AF-7C4C-86CB-DF1CD8CB6581}" srcOrd="0" destOrd="0" presId="urn:microsoft.com/office/officeart/2008/layout/HorizontalMultiLevelHierarchy"/>
    <dgm:cxn modelId="{CA63F614-3298-854C-ABA9-B8A9930D7A46}" type="presOf" srcId="{45267C76-6276-B44A-878A-9D61B556EBD7}" destId="{1F2800E8-CF94-FD43-8D0E-7E4B278315B1}" srcOrd="0" destOrd="0" presId="urn:microsoft.com/office/officeart/2008/layout/HorizontalMultiLevelHierarchy"/>
    <dgm:cxn modelId="{9E630F16-7BCA-8A45-AC84-EBDBF5910AAD}" type="presOf" srcId="{BDC2CFA9-99C6-8347-9628-F8B57513FB8C}" destId="{7A2CD5A7-70D6-DE44-803D-0740544CB367}" srcOrd="1" destOrd="0" presId="urn:microsoft.com/office/officeart/2008/layout/HorizontalMultiLevelHierarchy"/>
    <dgm:cxn modelId="{FE1F5116-A752-1D46-A1EF-2B2F46331113}" type="presOf" srcId="{DD5BF61D-B843-C744-B9A9-3312A1287EF4}" destId="{C852AF5D-E3CA-F844-B775-08DD6E6FB940}" srcOrd="0" destOrd="0" presId="urn:microsoft.com/office/officeart/2008/layout/HorizontalMultiLevelHierarchy"/>
    <dgm:cxn modelId="{0A3F6216-099F-1443-92C6-A2D4420E4FFD}" srcId="{CC08C8E7-D5AB-9C4F-A78B-4A8C57EB2D22}" destId="{398FB250-A6AB-A246-A811-CD4269DB3258}" srcOrd="3" destOrd="0" parTransId="{5D227076-8A12-EF49-885F-40EBC832F842}" sibTransId="{26C36C96-93E6-5D4E-A798-31793906BAE5}"/>
    <dgm:cxn modelId="{FE34B427-9D47-5D4F-B08C-79C955C57CBA}" srcId="{CC08C8E7-D5AB-9C4F-A78B-4A8C57EB2D22}" destId="{DD5BF61D-B843-C744-B9A9-3312A1287EF4}" srcOrd="0" destOrd="0" parTransId="{A73DCD64-89DF-3E4C-9543-0D417B51464E}" sibTransId="{5F6E09CE-61C0-D34C-AE4A-99D078D226DF}"/>
    <dgm:cxn modelId="{D6487030-D15F-4648-B789-97878FB0D1D7}" type="presOf" srcId="{773FD5F0-F007-F148-886B-86E72F86266E}" destId="{D3E2E567-EC04-E743-9B8C-985408EA1058}" srcOrd="0" destOrd="0" presId="urn:microsoft.com/office/officeart/2008/layout/HorizontalMultiLevelHierarchy"/>
    <dgm:cxn modelId="{911A563D-B78F-7043-9591-824EF968DC10}" type="presOf" srcId="{398FB250-A6AB-A246-A811-CD4269DB3258}" destId="{0EC6E1AB-E13B-6148-9DF9-3209955CFCC5}" srcOrd="0" destOrd="0" presId="urn:microsoft.com/office/officeart/2008/layout/HorizontalMultiLevelHierarchy"/>
    <dgm:cxn modelId="{C400F954-5C24-7F4F-BF8A-096B6ECA1EA6}" type="presOf" srcId="{2EFE4671-8583-3540-9262-1FC578B666F4}" destId="{3013142F-A3C7-F746-853E-2CA8B540A8DE}" srcOrd="0" destOrd="0" presId="urn:microsoft.com/office/officeart/2008/layout/HorizontalMultiLevelHierarchy"/>
    <dgm:cxn modelId="{728B5B64-F593-EB45-884A-09381D6C3350}" type="presOf" srcId="{5D227076-8A12-EF49-885F-40EBC832F842}" destId="{577C939E-455A-EE43-A21D-8BACFED9D991}" srcOrd="0" destOrd="0" presId="urn:microsoft.com/office/officeart/2008/layout/HorizontalMultiLevelHierarchy"/>
    <dgm:cxn modelId="{65FA0FAE-BBE4-9C45-8544-DC60FD52D7CA}" type="presOf" srcId="{A73DCD64-89DF-3E4C-9543-0D417B51464E}" destId="{F726EDD3-E670-9B47-8786-4F599884289D}" srcOrd="1" destOrd="0" presId="urn:microsoft.com/office/officeart/2008/layout/HorizontalMultiLevelHierarchy"/>
    <dgm:cxn modelId="{C78ED0D3-548A-AB47-8B97-F0FE6344E7FE}" type="presOf" srcId="{45267C76-6276-B44A-878A-9D61B556EBD7}" destId="{938A9782-2B6B-8141-99DA-6568305E0C38}" srcOrd="1" destOrd="0" presId="urn:microsoft.com/office/officeart/2008/layout/HorizontalMultiLevelHierarchy"/>
    <dgm:cxn modelId="{9EEBF6D6-8E7B-154F-AD80-7F91D73419BF}" type="presOf" srcId="{5D227076-8A12-EF49-885F-40EBC832F842}" destId="{62EB5836-F240-534D-96CD-D9EB8C15B89F}" srcOrd="1" destOrd="0" presId="urn:microsoft.com/office/officeart/2008/layout/HorizontalMultiLevelHierarchy"/>
    <dgm:cxn modelId="{958345DB-F58E-254A-85D8-381E06051BF0}" type="presOf" srcId="{BDC2CFA9-99C6-8347-9628-F8B57513FB8C}" destId="{93180932-306E-E545-95F9-2A5635FDC9F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6FF61F4-2E70-2445-B362-FDF5936BBC6B}" srcId="{CC08C8E7-D5AB-9C4F-A78B-4A8C57EB2D22}" destId="{773FD5F0-F007-F148-886B-86E72F86266E}" srcOrd="1" destOrd="0" parTransId="{BDC2CFA9-99C6-8347-9628-F8B57513FB8C}" sibTransId="{9458031D-FD27-D841-9D56-100BE85B229D}"/>
    <dgm:cxn modelId="{6A5C57FE-6762-844D-AD2F-951CD8A26A8D}" type="presOf" srcId="{9BA062DA-6B7A-FC4F-B1BB-7CC4C74C72CE}" destId="{1C998B4A-F8C8-5D49-862A-38B9C7611407}" srcOrd="0" destOrd="0" presId="urn:microsoft.com/office/officeart/2008/layout/HorizontalMultiLevelHierarchy"/>
    <dgm:cxn modelId="{BB1B4DF3-D07C-8A48-92F8-7C321E94325D}" type="presParOf" srcId="{3013142F-A3C7-F746-853E-2CA8B540A8DE}" destId="{B764B132-0961-414E-B6FA-FB0C6C1C6CED}" srcOrd="0" destOrd="0" presId="urn:microsoft.com/office/officeart/2008/layout/HorizontalMultiLevelHierarchy"/>
    <dgm:cxn modelId="{D7E9479E-BF0D-764C-BD3E-721BBC2D4ACE}" type="presParOf" srcId="{B764B132-0961-414E-B6FA-FB0C6C1C6CED}" destId="{7111AE39-B455-7C4D-91F4-9E37E3822D07}" srcOrd="0" destOrd="0" presId="urn:microsoft.com/office/officeart/2008/layout/HorizontalMultiLevelHierarchy"/>
    <dgm:cxn modelId="{D6375688-1FA9-4946-AEC8-0B11B4AC8225}" type="presParOf" srcId="{B764B132-0961-414E-B6FA-FB0C6C1C6CED}" destId="{551EC4E6-AE1D-DD43-B7C4-D7EFBEA2E636}" srcOrd="1" destOrd="0" presId="urn:microsoft.com/office/officeart/2008/layout/HorizontalMultiLevelHierarchy"/>
    <dgm:cxn modelId="{50BAC902-B37F-5F4A-AC4F-2F27286BA3A0}" type="presParOf" srcId="{551EC4E6-AE1D-DD43-B7C4-D7EFBEA2E636}" destId="{082A771F-69AF-7C4C-86CB-DF1CD8CB6581}" srcOrd="0" destOrd="0" presId="urn:microsoft.com/office/officeart/2008/layout/HorizontalMultiLevelHierarchy"/>
    <dgm:cxn modelId="{05745E10-2725-0542-8CE3-F159FFC1C942}" type="presParOf" srcId="{082A771F-69AF-7C4C-86CB-DF1CD8CB6581}" destId="{F726EDD3-E670-9B47-8786-4F599884289D}" srcOrd="0" destOrd="0" presId="urn:microsoft.com/office/officeart/2008/layout/HorizontalMultiLevelHierarchy"/>
    <dgm:cxn modelId="{34374F91-4F71-244D-B5CF-74C15883E079}" type="presParOf" srcId="{551EC4E6-AE1D-DD43-B7C4-D7EFBEA2E636}" destId="{7B40AE63-0EA3-0747-BCE5-5F3AB0355BF2}" srcOrd="1" destOrd="0" presId="urn:microsoft.com/office/officeart/2008/layout/HorizontalMultiLevelHierarchy"/>
    <dgm:cxn modelId="{5AC11C0C-5B9D-DF43-B419-F04CB3F9E088}" type="presParOf" srcId="{7B40AE63-0EA3-0747-BCE5-5F3AB0355BF2}" destId="{C852AF5D-E3CA-F844-B775-08DD6E6FB940}" srcOrd="0" destOrd="0" presId="urn:microsoft.com/office/officeart/2008/layout/HorizontalMultiLevelHierarchy"/>
    <dgm:cxn modelId="{D9C724FE-46F7-8D45-9513-43FD2CF7F2DE}" type="presParOf" srcId="{7B40AE63-0EA3-0747-BCE5-5F3AB0355BF2}" destId="{30463D07-8E7F-3146-97CE-76CE82648742}" srcOrd="1" destOrd="0" presId="urn:microsoft.com/office/officeart/2008/layout/HorizontalMultiLevelHierarchy"/>
    <dgm:cxn modelId="{D30320F1-1807-8048-8783-355FA7B9B9BF}" type="presParOf" srcId="{551EC4E6-AE1D-DD43-B7C4-D7EFBEA2E636}" destId="{93180932-306E-E545-95F9-2A5635FDC9F1}" srcOrd="2" destOrd="0" presId="urn:microsoft.com/office/officeart/2008/layout/HorizontalMultiLevelHierarchy"/>
    <dgm:cxn modelId="{F10531B6-CF22-4444-9DB9-6484E823138E}" type="presParOf" srcId="{93180932-306E-E545-95F9-2A5635FDC9F1}" destId="{7A2CD5A7-70D6-DE44-803D-0740544CB367}" srcOrd="0" destOrd="0" presId="urn:microsoft.com/office/officeart/2008/layout/HorizontalMultiLevelHierarchy"/>
    <dgm:cxn modelId="{59B823F1-EB92-A242-AA0B-0B922F783046}" type="presParOf" srcId="{551EC4E6-AE1D-DD43-B7C4-D7EFBEA2E636}" destId="{A0C9905E-6DBF-7645-94A7-C4BCDADC46B9}" srcOrd="3" destOrd="0" presId="urn:microsoft.com/office/officeart/2008/layout/HorizontalMultiLevelHierarchy"/>
    <dgm:cxn modelId="{15BDFB7F-8C11-CB4A-AEFD-AA57B7E11919}" type="presParOf" srcId="{A0C9905E-6DBF-7645-94A7-C4BCDADC46B9}" destId="{D3E2E567-EC04-E743-9B8C-985408EA1058}" srcOrd="0" destOrd="0" presId="urn:microsoft.com/office/officeart/2008/layout/HorizontalMultiLevelHierarchy"/>
    <dgm:cxn modelId="{0CB9CE9D-CA2D-DC4B-BED7-A2A39E93C0E6}" type="presParOf" srcId="{A0C9905E-6DBF-7645-94A7-C4BCDADC46B9}" destId="{1488A531-D252-B440-B1DA-4363F37F8970}" srcOrd="1" destOrd="0" presId="urn:microsoft.com/office/officeart/2008/layout/HorizontalMultiLevelHierarchy"/>
    <dgm:cxn modelId="{A2CBD13E-AA50-8542-870E-EC39C297E86C}" type="presParOf" srcId="{551EC4E6-AE1D-DD43-B7C4-D7EFBEA2E636}" destId="{1F2800E8-CF94-FD43-8D0E-7E4B278315B1}" srcOrd="4" destOrd="0" presId="urn:microsoft.com/office/officeart/2008/layout/HorizontalMultiLevelHierarchy"/>
    <dgm:cxn modelId="{1A41E1D0-4A6B-7749-94C8-FB62021BCEE3}" type="presParOf" srcId="{1F2800E8-CF94-FD43-8D0E-7E4B278315B1}" destId="{938A9782-2B6B-8141-99DA-6568305E0C38}" srcOrd="0" destOrd="0" presId="urn:microsoft.com/office/officeart/2008/layout/HorizontalMultiLevelHierarchy"/>
    <dgm:cxn modelId="{2F2FEFD3-9125-5440-8AB4-8D769B94B5C8}" type="presParOf" srcId="{551EC4E6-AE1D-DD43-B7C4-D7EFBEA2E636}" destId="{7377E58F-198D-DE48-B3AF-2D2AF67C403D}" srcOrd="5" destOrd="0" presId="urn:microsoft.com/office/officeart/2008/layout/HorizontalMultiLevelHierarchy"/>
    <dgm:cxn modelId="{1D5B83AC-BAAC-9C40-B84A-6D7FD6095365}" type="presParOf" srcId="{7377E58F-198D-DE48-B3AF-2D2AF67C403D}" destId="{1C998B4A-F8C8-5D49-862A-38B9C7611407}" srcOrd="0" destOrd="0" presId="urn:microsoft.com/office/officeart/2008/layout/HorizontalMultiLevelHierarchy"/>
    <dgm:cxn modelId="{CB23DD39-C3D1-FF4D-AA27-DDBB0D29DF63}" type="presParOf" srcId="{7377E58F-198D-DE48-B3AF-2D2AF67C403D}" destId="{F9C8551A-E3F5-1A41-9D81-BA411262A93F}" srcOrd="1" destOrd="0" presId="urn:microsoft.com/office/officeart/2008/layout/HorizontalMultiLevelHierarchy"/>
    <dgm:cxn modelId="{6B8B3346-6CA0-CD4D-BCFB-FB80960B390E}" type="presParOf" srcId="{551EC4E6-AE1D-DD43-B7C4-D7EFBEA2E636}" destId="{577C939E-455A-EE43-A21D-8BACFED9D991}" srcOrd="6" destOrd="0" presId="urn:microsoft.com/office/officeart/2008/layout/HorizontalMultiLevelHierarchy"/>
    <dgm:cxn modelId="{D3AF59FE-3F84-7844-A04E-95FE26ED95A3}" type="presParOf" srcId="{577C939E-455A-EE43-A21D-8BACFED9D991}" destId="{62EB5836-F240-534D-96CD-D9EB8C15B89F}" srcOrd="0" destOrd="0" presId="urn:microsoft.com/office/officeart/2008/layout/HorizontalMultiLevelHierarchy"/>
    <dgm:cxn modelId="{BFC448C8-C5C9-8947-A1C0-A29C9F358C3C}" type="presParOf" srcId="{551EC4E6-AE1D-DD43-B7C4-D7EFBEA2E636}" destId="{C3EB5C8A-6835-184D-A53A-7420F85FFA7D}" srcOrd="7" destOrd="0" presId="urn:microsoft.com/office/officeart/2008/layout/HorizontalMultiLevelHierarchy"/>
    <dgm:cxn modelId="{58AC3098-7CFD-FD44-A2DE-C833B872D7BE}" type="presParOf" srcId="{C3EB5C8A-6835-184D-A53A-7420F85FFA7D}" destId="{0EC6E1AB-E13B-6148-9DF9-3209955CFCC5}" srcOrd="0" destOrd="0" presId="urn:microsoft.com/office/officeart/2008/layout/HorizontalMultiLevelHierarchy"/>
    <dgm:cxn modelId="{A5FD70D8-D004-FA4B-9910-8FD3FB6DC56F}" type="presParOf" srcId="{C3EB5C8A-6835-184D-A53A-7420F85FFA7D}" destId="{E3DFC68F-B27B-A84C-84B7-4BB7AB84E6E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050" b="0" i="0" dirty="0">
              <a:latin typeface="FZLanTingHeiS-R-GB" panose="02000000000000000000" pitchFamily="2" charset="-122"/>
              <a:ea typeface="FZLanTingHeiS-R-GB" panose="02000000000000000000" pitchFamily="2" charset="-122"/>
              <a:cs typeface="Microsoft YaHei" charset="-122"/>
            </a:rPr>
            <a:t>管理经济学的研究对象</a:t>
          </a:r>
        </a:p>
      </dgm:t>
    </dgm:pt>
    <dgm:pt modelId="{806FC88F-B9CF-A04B-B59C-3A472F525AEF}" type="par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DD5BF61D-B843-C744-B9A9-3312A1287EF4}">
      <dgm:prSet phldrT="[文本]" custT="1"/>
      <dgm:spPr>
        <a:solidFill>
          <a:schemeClr val="bg1">
            <a:lumMod val="95000"/>
          </a:schemeClr>
        </a:solidFill>
      </dgm:spPr>
      <dgm:t>
        <a:bodyPr/>
        <a:lstStyle/>
        <a:p>
          <a:pPr algn="l"/>
          <a:r>
            <a:rPr lang="en-US" altLang="zh-CN" sz="900" b="0" i="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900" b="0" i="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gm:t>
    </dgm:pt>
    <dgm:pt modelId="{A73DCD64-89DF-3E4C-9543-0D417B51464E}" type="parTrans" cxnId="{FE34B427-9D47-5D4F-B08C-79C955C57CBA}">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9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900" b="0" i="0" dirty="0">
              <a:solidFill>
                <a:schemeClr val="bg1"/>
              </a:solidFill>
              <a:latin typeface="FZLanTingHeiS-R-GB" panose="02000000000000000000" pitchFamily="2" charset="-122"/>
              <a:ea typeface="FZLanTingHeiS-R-GB" panose="02000000000000000000" pitchFamily="2" charset="-122"/>
              <a:cs typeface="Microsoft YaHei" charset="-122"/>
            </a:rPr>
            <a:t>1.1.2</a:t>
          </a:r>
          <a:r>
            <a:rPr lang="zh-CN" altLang="en-US" sz="900" b="0" i="0" dirty="0">
              <a:solidFill>
                <a:schemeClr val="bg1"/>
              </a:solidFill>
              <a:latin typeface="FZLanTingHeiS-R-GB" panose="02000000000000000000" pitchFamily="2" charset="-122"/>
              <a:ea typeface="FZLanTingHeiS-R-GB" panose="02000000000000000000" pitchFamily="2" charset="-122"/>
              <a:cs typeface="Microsoft YaHei" charset="-122"/>
            </a:rPr>
            <a:t> 决策的基本过程</a:t>
          </a:r>
        </a:p>
      </dgm:t>
    </dgm:pt>
    <dgm:pt modelId="{BDC2CFA9-99C6-8347-9628-F8B57513FB8C}" type="parTrans" cxnId="{D6FF61F4-2E70-2445-B362-FDF5936BBC6B}">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9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900" b="0" i="0" dirty="0">
              <a:latin typeface="FZLanTingHeiS-R-GB" panose="02000000000000000000" pitchFamily="2" charset="-122"/>
              <a:ea typeface="FZLanTingHeiS-R-GB" panose="02000000000000000000" pitchFamily="2" charset="-122"/>
              <a:cs typeface="Microsoft YaHei" charset="-122"/>
            </a:rPr>
            <a:t>1.1.3</a:t>
          </a:r>
          <a:r>
            <a:rPr lang="zh-CN" altLang="en-US" sz="900" b="0" i="0" dirty="0">
              <a:latin typeface="FZLanTingHeiS-R-GB" panose="02000000000000000000" pitchFamily="2" charset="-122"/>
              <a:ea typeface="FZLanTingHeiS-R-GB" panose="02000000000000000000" pitchFamily="2" charset="-122"/>
              <a:cs typeface="Microsoft YaHei" charset="-122"/>
            </a:rPr>
            <a:t> 管理经济学与微观经济学的关系</a:t>
          </a:r>
        </a:p>
      </dgm:t>
    </dgm:pt>
    <dgm:pt modelId="{45267C76-6276-B44A-878A-9D61B556EBD7}" type="parTrans" cxnId="{F5520AE5-50EB-8743-B48A-12307D4CCE80}">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900">
            <a:latin typeface="Microsoft YaHei" charset="-122"/>
            <a:ea typeface="Microsoft YaHei" charset="-122"/>
            <a:cs typeface="Microsoft YaHei" charset="-122"/>
          </a:endParaRPr>
        </a:p>
      </dgm:t>
    </dgm:pt>
    <dgm:pt modelId="{398FB250-A6AB-A246-A811-CD4269DB3258}">
      <dgm:prSet phldrT="[文本]" custT="1"/>
      <dgm:spPr/>
      <dgm:t>
        <a:bodyPr/>
        <a:lstStyle/>
        <a:p>
          <a:pPr algn="l"/>
          <a:r>
            <a:rPr lang="en-US" altLang="zh-CN" sz="900" b="0" i="0" dirty="0">
              <a:latin typeface="FZLanTingHeiS-R-GB" panose="02000000000000000000" pitchFamily="2" charset="-122"/>
              <a:ea typeface="FZLanTingHeiS-R-GB" panose="02000000000000000000" pitchFamily="2" charset="-122"/>
              <a:cs typeface="Microsoft YaHei" charset="-122"/>
            </a:rPr>
            <a:t>1.1.4</a:t>
          </a:r>
          <a:r>
            <a:rPr lang="zh-CN" altLang="en-US" sz="900" b="0" i="0" dirty="0">
              <a:latin typeface="FZLanTingHeiS-R-GB" panose="02000000000000000000" pitchFamily="2" charset="-122"/>
              <a:ea typeface="FZLanTingHeiS-R-GB" panose="02000000000000000000" pitchFamily="2" charset="-122"/>
              <a:cs typeface="Microsoft YaHei" charset="-122"/>
            </a:rPr>
            <a:t> 管理经济学的主要内容</a:t>
          </a:r>
        </a:p>
      </dgm:t>
    </dgm:pt>
    <dgm:pt modelId="{5D227076-8A12-EF49-885F-40EBC832F842}" type="parTrans" cxnId="{0A3F6216-099F-1443-92C6-A2D4420E4FFD}">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26C36C96-93E6-5D4E-A798-31793906BAE5}" type="sibTrans" cxnId="{0A3F6216-099F-1443-92C6-A2D4420E4FFD}">
      <dgm:prSet/>
      <dgm:spPr/>
      <dgm:t>
        <a:bodyPr/>
        <a:lstStyle/>
        <a:p>
          <a:pPr algn="l"/>
          <a:endParaRPr lang="zh-CN" altLang="en-US" sz="8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pt>
    <dgm:pt modelId="{F726EDD3-E670-9B47-8786-4F599884289D}" type="pres">
      <dgm:prSet presAssocID="{A73DCD64-89DF-3E4C-9543-0D417B51464E}" presName="connTx" presStyleLbl="parChTrans1D2" presStyleIdx="0" presStyleCnt="4"/>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pt>
    <dgm:pt modelId="{7A2CD5A7-70D6-DE44-803D-0740544CB367}" type="pres">
      <dgm:prSet presAssocID="{BDC2CFA9-99C6-8347-9628-F8B57513FB8C}" presName="connTx" presStyleLbl="parChTrans1D2" presStyleIdx="1" presStyleCnt="4"/>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1904">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4"/>
      <dgm:spPr/>
    </dgm:pt>
    <dgm:pt modelId="{938A9782-2B6B-8141-99DA-6568305E0C38}" type="pres">
      <dgm:prSet presAssocID="{45267C76-6276-B44A-878A-9D61B556EBD7}" presName="connTx" presStyleLbl="parChTrans1D2" presStyleIdx="2" presStyleCnt="4"/>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4" custScaleX="129592">
        <dgm:presLayoutVars>
          <dgm:chPref val="3"/>
        </dgm:presLayoutVars>
      </dgm:prSet>
      <dgm:spPr/>
    </dgm:pt>
    <dgm:pt modelId="{F9C8551A-E3F5-1A41-9D81-BA411262A93F}" type="pres">
      <dgm:prSet presAssocID="{9BA062DA-6B7A-FC4F-B1BB-7CC4C74C72CE}" presName="level3hierChild" presStyleCnt="0"/>
      <dgm:spPr/>
    </dgm:pt>
    <dgm:pt modelId="{577C939E-455A-EE43-A21D-8BACFED9D991}" type="pres">
      <dgm:prSet presAssocID="{5D227076-8A12-EF49-885F-40EBC832F842}" presName="conn2-1" presStyleLbl="parChTrans1D2" presStyleIdx="3" presStyleCnt="4"/>
      <dgm:spPr/>
    </dgm:pt>
    <dgm:pt modelId="{62EB5836-F240-534D-96CD-D9EB8C15B89F}" type="pres">
      <dgm:prSet presAssocID="{5D227076-8A12-EF49-885F-40EBC832F842}" presName="connTx" presStyleLbl="parChTrans1D2" presStyleIdx="3" presStyleCnt="4"/>
      <dgm:spPr/>
    </dgm:pt>
    <dgm:pt modelId="{C3EB5C8A-6835-184D-A53A-7420F85FFA7D}" type="pres">
      <dgm:prSet presAssocID="{398FB250-A6AB-A246-A811-CD4269DB3258}" presName="root2" presStyleCnt="0"/>
      <dgm:spPr/>
    </dgm:pt>
    <dgm:pt modelId="{0EC6E1AB-E13B-6148-9DF9-3209955CFCC5}" type="pres">
      <dgm:prSet presAssocID="{398FB250-A6AB-A246-A811-CD4269DB3258}" presName="LevelTwoTextNode" presStyleLbl="node2" presStyleIdx="3" presStyleCnt="4">
        <dgm:presLayoutVars>
          <dgm:chPref val="3"/>
        </dgm:presLayoutVars>
      </dgm:prSet>
      <dgm:spPr/>
    </dgm:pt>
    <dgm:pt modelId="{E3DFC68F-B27B-A84C-84B7-4BB7AB84E6ED}" type="pres">
      <dgm:prSet presAssocID="{398FB250-A6AB-A246-A811-CD4269DB3258}" presName="level3hierChild" presStyleCnt="0"/>
      <dgm:spPr/>
    </dgm:pt>
  </dgm:ptLst>
  <dgm:cxnLst>
    <dgm:cxn modelId="{7DA7FD05-B4FC-4449-9B72-723F935FC65C}" type="presOf" srcId="{CC08C8E7-D5AB-9C4F-A78B-4A8C57EB2D22}" destId="{7111AE39-B455-7C4D-91F4-9E37E3822D07}"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9A202713-CC71-B24A-90AF-A774AD461622}" type="presOf" srcId="{A73DCD64-89DF-3E4C-9543-0D417B51464E}" destId="{082A771F-69AF-7C4C-86CB-DF1CD8CB6581}" srcOrd="0" destOrd="0" presId="urn:microsoft.com/office/officeart/2008/layout/HorizontalMultiLevelHierarchy"/>
    <dgm:cxn modelId="{CA63F614-3298-854C-ABA9-B8A9930D7A46}" type="presOf" srcId="{45267C76-6276-B44A-878A-9D61B556EBD7}" destId="{1F2800E8-CF94-FD43-8D0E-7E4B278315B1}" srcOrd="0" destOrd="0" presId="urn:microsoft.com/office/officeart/2008/layout/HorizontalMultiLevelHierarchy"/>
    <dgm:cxn modelId="{9E630F16-7BCA-8A45-AC84-EBDBF5910AAD}" type="presOf" srcId="{BDC2CFA9-99C6-8347-9628-F8B57513FB8C}" destId="{7A2CD5A7-70D6-DE44-803D-0740544CB367}" srcOrd="1" destOrd="0" presId="urn:microsoft.com/office/officeart/2008/layout/HorizontalMultiLevelHierarchy"/>
    <dgm:cxn modelId="{FE1F5116-A752-1D46-A1EF-2B2F46331113}" type="presOf" srcId="{DD5BF61D-B843-C744-B9A9-3312A1287EF4}" destId="{C852AF5D-E3CA-F844-B775-08DD6E6FB940}" srcOrd="0" destOrd="0" presId="urn:microsoft.com/office/officeart/2008/layout/HorizontalMultiLevelHierarchy"/>
    <dgm:cxn modelId="{0A3F6216-099F-1443-92C6-A2D4420E4FFD}" srcId="{CC08C8E7-D5AB-9C4F-A78B-4A8C57EB2D22}" destId="{398FB250-A6AB-A246-A811-CD4269DB3258}" srcOrd="3" destOrd="0" parTransId="{5D227076-8A12-EF49-885F-40EBC832F842}" sibTransId="{26C36C96-93E6-5D4E-A798-31793906BAE5}"/>
    <dgm:cxn modelId="{FE34B427-9D47-5D4F-B08C-79C955C57CBA}" srcId="{CC08C8E7-D5AB-9C4F-A78B-4A8C57EB2D22}" destId="{DD5BF61D-B843-C744-B9A9-3312A1287EF4}" srcOrd="0" destOrd="0" parTransId="{A73DCD64-89DF-3E4C-9543-0D417B51464E}" sibTransId="{5F6E09CE-61C0-D34C-AE4A-99D078D226DF}"/>
    <dgm:cxn modelId="{D6487030-D15F-4648-B789-97878FB0D1D7}" type="presOf" srcId="{773FD5F0-F007-F148-886B-86E72F86266E}" destId="{D3E2E567-EC04-E743-9B8C-985408EA1058}" srcOrd="0" destOrd="0" presId="urn:microsoft.com/office/officeart/2008/layout/HorizontalMultiLevelHierarchy"/>
    <dgm:cxn modelId="{911A563D-B78F-7043-9591-824EF968DC10}" type="presOf" srcId="{398FB250-A6AB-A246-A811-CD4269DB3258}" destId="{0EC6E1AB-E13B-6148-9DF9-3209955CFCC5}" srcOrd="0" destOrd="0" presId="urn:microsoft.com/office/officeart/2008/layout/HorizontalMultiLevelHierarchy"/>
    <dgm:cxn modelId="{C400F954-5C24-7F4F-BF8A-096B6ECA1EA6}" type="presOf" srcId="{2EFE4671-8583-3540-9262-1FC578B666F4}" destId="{3013142F-A3C7-F746-853E-2CA8B540A8DE}" srcOrd="0" destOrd="0" presId="urn:microsoft.com/office/officeart/2008/layout/HorizontalMultiLevelHierarchy"/>
    <dgm:cxn modelId="{728B5B64-F593-EB45-884A-09381D6C3350}" type="presOf" srcId="{5D227076-8A12-EF49-885F-40EBC832F842}" destId="{577C939E-455A-EE43-A21D-8BACFED9D991}" srcOrd="0" destOrd="0" presId="urn:microsoft.com/office/officeart/2008/layout/HorizontalMultiLevelHierarchy"/>
    <dgm:cxn modelId="{65FA0FAE-BBE4-9C45-8544-DC60FD52D7CA}" type="presOf" srcId="{A73DCD64-89DF-3E4C-9543-0D417B51464E}" destId="{F726EDD3-E670-9B47-8786-4F599884289D}" srcOrd="1" destOrd="0" presId="urn:microsoft.com/office/officeart/2008/layout/HorizontalMultiLevelHierarchy"/>
    <dgm:cxn modelId="{C78ED0D3-548A-AB47-8B97-F0FE6344E7FE}" type="presOf" srcId="{45267C76-6276-B44A-878A-9D61B556EBD7}" destId="{938A9782-2B6B-8141-99DA-6568305E0C38}" srcOrd="1" destOrd="0" presId="urn:microsoft.com/office/officeart/2008/layout/HorizontalMultiLevelHierarchy"/>
    <dgm:cxn modelId="{9EEBF6D6-8E7B-154F-AD80-7F91D73419BF}" type="presOf" srcId="{5D227076-8A12-EF49-885F-40EBC832F842}" destId="{62EB5836-F240-534D-96CD-D9EB8C15B89F}" srcOrd="1" destOrd="0" presId="urn:microsoft.com/office/officeart/2008/layout/HorizontalMultiLevelHierarchy"/>
    <dgm:cxn modelId="{958345DB-F58E-254A-85D8-381E06051BF0}" type="presOf" srcId="{BDC2CFA9-99C6-8347-9628-F8B57513FB8C}" destId="{93180932-306E-E545-95F9-2A5635FDC9F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6FF61F4-2E70-2445-B362-FDF5936BBC6B}" srcId="{CC08C8E7-D5AB-9C4F-A78B-4A8C57EB2D22}" destId="{773FD5F0-F007-F148-886B-86E72F86266E}" srcOrd="1" destOrd="0" parTransId="{BDC2CFA9-99C6-8347-9628-F8B57513FB8C}" sibTransId="{9458031D-FD27-D841-9D56-100BE85B229D}"/>
    <dgm:cxn modelId="{6A5C57FE-6762-844D-AD2F-951CD8A26A8D}" type="presOf" srcId="{9BA062DA-6B7A-FC4F-B1BB-7CC4C74C72CE}" destId="{1C998B4A-F8C8-5D49-862A-38B9C7611407}" srcOrd="0" destOrd="0" presId="urn:microsoft.com/office/officeart/2008/layout/HorizontalMultiLevelHierarchy"/>
    <dgm:cxn modelId="{BB1B4DF3-D07C-8A48-92F8-7C321E94325D}" type="presParOf" srcId="{3013142F-A3C7-F746-853E-2CA8B540A8DE}" destId="{B764B132-0961-414E-B6FA-FB0C6C1C6CED}" srcOrd="0" destOrd="0" presId="urn:microsoft.com/office/officeart/2008/layout/HorizontalMultiLevelHierarchy"/>
    <dgm:cxn modelId="{D7E9479E-BF0D-764C-BD3E-721BBC2D4ACE}" type="presParOf" srcId="{B764B132-0961-414E-B6FA-FB0C6C1C6CED}" destId="{7111AE39-B455-7C4D-91F4-9E37E3822D07}" srcOrd="0" destOrd="0" presId="urn:microsoft.com/office/officeart/2008/layout/HorizontalMultiLevelHierarchy"/>
    <dgm:cxn modelId="{D6375688-1FA9-4946-AEC8-0B11B4AC8225}" type="presParOf" srcId="{B764B132-0961-414E-B6FA-FB0C6C1C6CED}" destId="{551EC4E6-AE1D-DD43-B7C4-D7EFBEA2E636}" srcOrd="1" destOrd="0" presId="urn:microsoft.com/office/officeart/2008/layout/HorizontalMultiLevelHierarchy"/>
    <dgm:cxn modelId="{50BAC902-B37F-5F4A-AC4F-2F27286BA3A0}" type="presParOf" srcId="{551EC4E6-AE1D-DD43-B7C4-D7EFBEA2E636}" destId="{082A771F-69AF-7C4C-86CB-DF1CD8CB6581}" srcOrd="0" destOrd="0" presId="urn:microsoft.com/office/officeart/2008/layout/HorizontalMultiLevelHierarchy"/>
    <dgm:cxn modelId="{05745E10-2725-0542-8CE3-F159FFC1C942}" type="presParOf" srcId="{082A771F-69AF-7C4C-86CB-DF1CD8CB6581}" destId="{F726EDD3-E670-9B47-8786-4F599884289D}" srcOrd="0" destOrd="0" presId="urn:microsoft.com/office/officeart/2008/layout/HorizontalMultiLevelHierarchy"/>
    <dgm:cxn modelId="{34374F91-4F71-244D-B5CF-74C15883E079}" type="presParOf" srcId="{551EC4E6-AE1D-DD43-B7C4-D7EFBEA2E636}" destId="{7B40AE63-0EA3-0747-BCE5-5F3AB0355BF2}" srcOrd="1" destOrd="0" presId="urn:microsoft.com/office/officeart/2008/layout/HorizontalMultiLevelHierarchy"/>
    <dgm:cxn modelId="{5AC11C0C-5B9D-DF43-B419-F04CB3F9E088}" type="presParOf" srcId="{7B40AE63-0EA3-0747-BCE5-5F3AB0355BF2}" destId="{C852AF5D-E3CA-F844-B775-08DD6E6FB940}" srcOrd="0" destOrd="0" presId="urn:microsoft.com/office/officeart/2008/layout/HorizontalMultiLevelHierarchy"/>
    <dgm:cxn modelId="{D9C724FE-46F7-8D45-9513-43FD2CF7F2DE}" type="presParOf" srcId="{7B40AE63-0EA3-0747-BCE5-5F3AB0355BF2}" destId="{30463D07-8E7F-3146-97CE-76CE82648742}" srcOrd="1" destOrd="0" presId="urn:microsoft.com/office/officeart/2008/layout/HorizontalMultiLevelHierarchy"/>
    <dgm:cxn modelId="{D30320F1-1807-8048-8783-355FA7B9B9BF}" type="presParOf" srcId="{551EC4E6-AE1D-DD43-B7C4-D7EFBEA2E636}" destId="{93180932-306E-E545-95F9-2A5635FDC9F1}" srcOrd="2" destOrd="0" presId="urn:microsoft.com/office/officeart/2008/layout/HorizontalMultiLevelHierarchy"/>
    <dgm:cxn modelId="{F10531B6-CF22-4444-9DB9-6484E823138E}" type="presParOf" srcId="{93180932-306E-E545-95F9-2A5635FDC9F1}" destId="{7A2CD5A7-70D6-DE44-803D-0740544CB367}" srcOrd="0" destOrd="0" presId="urn:microsoft.com/office/officeart/2008/layout/HorizontalMultiLevelHierarchy"/>
    <dgm:cxn modelId="{59B823F1-EB92-A242-AA0B-0B922F783046}" type="presParOf" srcId="{551EC4E6-AE1D-DD43-B7C4-D7EFBEA2E636}" destId="{A0C9905E-6DBF-7645-94A7-C4BCDADC46B9}" srcOrd="3" destOrd="0" presId="urn:microsoft.com/office/officeart/2008/layout/HorizontalMultiLevelHierarchy"/>
    <dgm:cxn modelId="{15BDFB7F-8C11-CB4A-AEFD-AA57B7E11919}" type="presParOf" srcId="{A0C9905E-6DBF-7645-94A7-C4BCDADC46B9}" destId="{D3E2E567-EC04-E743-9B8C-985408EA1058}" srcOrd="0" destOrd="0" presId="urn:microsoft.com/office/officeart/2008/layout/HorizontalMultiLevelHierarchy"/>
    <dgm:cxn modelId="{0CB9CE9D-CA2D-DC4B-BED7-A2A39E93C0E6}" type="presParOf" srcId="{A0C9905E-6DBF-7645-94A7-C4BCDADC46B9}" destId="{1488A531-D252-B440-B1DA-4363F37F8970}" srcOrd="1" destOrd="0" presId="urn:microsoft.com/office/officeart/2008/layout/HorizontalMultiLevelHierarchy"/>
    <dgm:cxn modelId="{A2CBD13E-AA50-8542-870E-EC39C297E86C}" type="presParOf" srcId="{551EC4E6-AE1D-DD43-B7C4-D7EFBEA2E636}" destId="{1F2800E8-CF94-FD43-8D0E-7E4B278315B1}" srcOrd="4" destOrd="0" presId="urn:microsoft.com/office/officeart/2008/layout/HorizontalMultiLevelHierarchy"/>
    <dgm:cxn modelId="{1A41E1D0-4A6B-7749-94C8-FB62021BCEE3}" type="presParOf" srcId="{1F2800E8-CF94-FD43-8D0E-7E4B278315B1}" destId="{938A9782-2B6B-8141-99DA-6568305E0C38}" srcOrd="0" destOrd="0" presId="urn:microsoft.com/office/officeart/2008/layout/HorizontalMultiLevelHierarchy"/>
    <dgm:cxn modelId="{2F2FEFD3-9125-5440-8AB4-8D769B94B5C8}" type="presParOf" srcId="{551EC4E6-AE1D-DD43-B7C4-D7EFBEA2E636}" destId="{7377E58F-198D-DE48-B3AF-2D2AF67C403D}" srcOrd="5" destOrd="0" presId="urn:microsoft.com/office/officeart/2008/layout/HorizontalMultiLevelHierarchy"/>
    <dgm:cxn modelId="{1D5B83AC-BAAC-9C40-B84A-6D7FD6095365}" type="presParOf" srcId="{7377E58F-198D-DE48-B3AF-2D2AF67C403D}" destId="{1C998B4A-F8C8-5D49-862A-38B9C7611407}" srcOrd="0" destOrd="0" presId="urn:microsoft.com/office/officeart/2008/layout/HorizontalMultiLevelHierarchy"/>
    <dgm:cxn modelId="{CB23DD39-C3D1-FF4D-AA27-DDBB0D29DF63}" type="presParOf" srcId="{7377E58F-198D-DE48-B3AF-2D2AF67C403D}" destId="{F9C8551A-E3F5-1A41-9D81-BA411262A93F}" srcOrd="1" destOrd="0" presId="urn:microsoft.com/office/officeart/2008/layout/HorizontalMultiLevelHierarchy"/>
    <dgm:cxn modelId="{6B8B3346-6CA0-CD4D-BCFB-FB80960B390E}" type="presParOf" srcId="{551EC4E6-AE1D-DD43-B7C4-D7EFBEA2E636}" destId="{577C939E-455A-EE43-A21D-8BACFED9D991}" srcOrd="6" destOrd="0" presId="urn:microsoft.com/office/officeart/2008/layout/HorizontalMultiLevelHierarchy"/>
    <dgm:cxn modelId="{D3AF59FE-3F84-7844-A04E-95FE26ED95A3}" type="presParOf" srcId="{577C939E-455A-EE43-A21D-8BACFED9D991}" destId="{62EB5836-F240-534D-96CD-D9EB8C15B89F}" srcOrd="0" destOrd="0" presId="urn:microsoft.com/office/officeart/2008/layout/HorizontalMultiLevelHierarchy"/>
    <dgm:cxn modelId="{BFC448C8-C5C9-8947-A1C0-A29C9F358C3C}" type="presParOf" srcId="{551EC4E6-AE1D-DD43-B7C4-D7EFBEA2E636}" destId="{C3EB5C8A-6835-184D-A53A-7420F85FFA7D}" srcOrd="7" destOrd="0" presId="urn:microsoft.com/office/officeart/2008/layout/HorizontalMultiLevelHierarchy"/>
    <dgm:cxn modelId="{58AC3098-7CFD-FD44-A2DE-C833B872D7BE}" type="presParOf" srcId="{C3EB5C8A-6835-184D-A53A-7420F85FFA7D}" destId="{0EC6E1AB-E13B-6148-9DF9-3209955CFCC5}" srcOrd="0" destOrd="0" presId="urn:microsoft.com/office/officeart/2008/layout/HorizontalMultiLevelHierarchy"/>
    <dgm:cxn modelId="{A5FD70D8-D004-FA4B-9910-8FD3FB6DC56F}" type="presParOf" srcId="{C3EB5C8A-6835-184D-A53A-7420F85FFA7D}" destId="{E3DFC68F-B27B-A84C-84B7-4BB7AB84E6E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050" b="0" i="0" dirty="0">
              <a:latin typeface="FZLanTingHeiS-R-GB" panose="02000000000000000000" pitchFamily="2" charset="-122"/>
              <a:ea typeface="FZLanTingHeiS-R-GB" panose="02000000000000000000" pitchFamily="2" charset="-122"/>
              <a:cs typeface="Microsoft YaHei" charset="-122"/>
            </a:rPr>
            <a:t>管理经济学的研究对象</a:t>
          </a:r>
        </a:p>
      </dgm:t>
    </dgm:pt>
    <dgm:pt modelId="{806FC88F-B9CF-A04B-B59C-3A472F525AEF}" type="par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DD5BF61D-B843-C744-B9A9-3312A1287EF4}">
      <dgm:prSet phldrT="[文本]" custT="1"/>
      <dgm:spPr>
        <a:solidFill>
          <a:schemeClr val="bg1">
            <a:lumMod val="95000"/>
          </a:schemeClr>
        </a:solidFill>
      </dgm:spPr>
      <dgm:t>
        <a:bodyPr/>
        <a:lstStyle/>
        <a:p>
          <a:pPr algn="l"/>
          <a:r>
            <a:rPr lang="en-US" altLang="zh-CN" sz="900" b="0" i="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900" b="0" i="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gm:t>
    </dgm:pt>
    <dgm:pt modelId="{A73DCD64-89DF-3E4C-9543-0D417B51464E}" type="parTrans" cxnId="{FE34B427-9D47-5D4F-B08C-79C955C57CBA}">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9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900" b="0" i="0" dirty="0">
              <a:solidFill>
                <a:schemeClr val="bg1"/>
              </a:solidFill>
              <a:latin typeface="FZLanTingHeiS-R-GB" panose="02000000000000000000" pitchFamily="2" charset="-122"/>
              <a:ea typeface="FZLanTingHeiS-R-GB" panose="02000000000000000000" pitchFamily="2" charset="-122"/>
              <a:cs typeface="Microsoft YaHei" charset="-122"/>
            </a:rPr>
            <a:t>1.1.2</a:t>
          </a:r>
          <a:r>
            <a:rPr lang="zh-CN" altLang="en-US" sz="900" b="0" i="0" dirty="0">
              <a:solidFill>
                <a:schemeClr val="bg1"/>
              </a:solidFill>
              <a:latin typeface="FZLanTingHeiS-R-GB" panose="02000000000000000000" pitchFamily="2" charset="-122"/>
              <a:ea typeface="FZLanTingHeiS-R-GB" panose="02000000000000000000" pitchFamily="2" charset="-122"/>
              <a:cs typeface="Microsoft YaHei" charset="-122"/>
            </a:rPr>
            <a:t> 决策的基本过程</a:t>
          </a:r>
        </a:p>
      </dgm:t>
    </dgm:pt>
    <dgm:pt modelId="{BDC2CFA9-99C6-8347-9628-F8B57513FB8C}" type="parTrans" cxnId="{D6FF61F4-2E70-2445-B362-FDF5936BBC6B}">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9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900" b="0" i="0" dirty="0">
              <a:latin typeface="FZLanTingHeiS-R-GB" panose="02000000000000000000" pitchFamily="2" charset="-122"/>
              <a:ea typeface="FZLanTingHeiS-R-GB" panose="02000000000000000000" pitchFamily="2" charset="-122"/>
              <a:cs typeface="Microsoft YaHei" charset="-122"/>
            </a:rPr>
            <a:t>1.1.3</a:t>
          </a:r>
          <a:r>
            <a:rPr lang="zh-CN" altLang="en-US" sz="900" b="0" i="0" dirty="0">
              <a:latin typeface="FZLanTingHeiS-R-GB" panose="02000000000000000000" pitchFamily="2" charset="-122"/>
              <a:ea typeface="FZLanTingHeiS-R-GB" panose="02000000000000000000" pitchFamily="2" charset="-122"/>
              <a:cs typeface="Microsoft YaHei" charset="-122"/>
            </a:rPr>
            <a:t> 管理经济学与微观经济学的关系</a:t>
          </a:r>
        </a:p>
      </dgm:t>
    </dgm:pt>
    <dgm:pt modelId="{45267C76-6276-B44A-878A-9D61B556EBD7}" type="parTrans" cxnId="{F5520AE5-50EB-8743-B48A-12307D4CCE80}">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900">
            <a:latin typeface="Microsoft YaHei" charset="-122"/>
            <a:ea typeface="Microsoft YaHei" charset="-122"/>
            <a:cs typeface="Microsoft YaHei" charset="-122"/>
          </a:endParaRPr>
        </a:p>
      </dgm:t>
    </dgm:pt>
    <dgm:pt modelId="{398FB250-A6AB-A246-A811-CD4269DB3258}">
      <dgm:prSet phldrT="[文本]" custT="1"/>
      <dgm:spPr/>
      <dgm:t>
        <a:bodyPr/>
        <a:lstStyle/>
        <a:p>
          <a:pPr algn="l"/>
          <a:r>
            <a:rPr lang="en-US" altLang="zh-CN" sz="900" b="0" i="0" dirty="0">
              <a:latin typeface="FZLanTingHeiS-R-GB" panose="02000000000000000000" pitchFamily="2" charset="-122"/>
              <a:ea typeface="FZLanTingHeiS-R-GB" panose="02000000000000000000" pitchFamily="2" charset="-122"/>
              <a:cs typeface="Microsoft YaHei" charset="-122"/>
            </a:rPr>
            <a:t>1.1.4</a:t>
          </a:r>
          <a:r>
            <a:rPr lang="zh-CN" altLang="en-US" sz="900" b="0" i="0" dirty="0">
              <a:latin typeface="FZLanTingHeiS-R-GB" panose="02000000000000000000" pitchFamily="2" charset="-122"/>
              <a:ea typeface="FZLanTingHeiS-R-GB" panose="02000000000000000000" pitchFamily="2" charset="-122"/>
              <a:cs typeface="Microsoft YaHei" charset="-122"/>
            </a:rPr>
            <a:t> 管理经济学的主要内容</a:t>
          </a:r>
        </a:p>
      </dgm:t>
    </dgm:pt>
    <dgm:pt modelId="{5D227076-8A12-EF49-885F-40EBC832F842}" type="parTrans" cxnId="{0A3F6216-099F-1443-92C6-A2D4420E4FFD}">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26C36C96-93E6-5D4E-A798-31793906BAE5}" type="sibTrans" cxnId="{0A3F6216-099F-1443-92C6-A2D4420E4FFD}">
      <dgm:prSet/>
      <dgm:spPr/>
      <dgm:t>
        <a:bodyPr/>
        <a:lstStyle/>
        <a:p>
          <a:pPr algn="l"/>
          <a:endParaRPr lang="zh-CN" altLang="en-US" sz="8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pt>
    <dgm:pt modelId="{F726EDD3-E670-9B47-8786-4F599884289D}" type="pres">
      <dgm:prSet presAssocID="{A73DCD64-89DF-3E4C-9543-0D417B51464E}" presName="connTx" presStyleLbl="parChTrans1D2" presStyleIdx="0" presStyleCnt="4"/>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pt>
    <dgm:pt modelId="{7A2CD5A7-70D6-DE44-803D-0740544CB367}" type="pres">
      <dgm:prSet presAssocID="{BDC2CFA9-99C6-8347-9628-F8B57513FB8C}" presName="connTx" presStyleLbl="parChTrans1D2" presStyleIdx="1" presStyleCnt="4"/>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1904">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4"/>
      <dgm:spPr/>
    </dgm:pt>
    <dgm:pt modelId="{938A9782-2B6B-8141-99DA-6568305E0C38}" type="pres">
      <dgm:prSet presAssocID="{45267C76-6276-B44A-878A-9D61B556EBD7}" presName="connTx" presStyleLbl="parChTrans1D2" presStyleIdx="2" presStyleCnt="4"/>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4" custScaleX="129592">
        <dgm:presLayoutVars>
          <dgm:chPref val="3"/>
        </dgm:presLayoutVars>
      </dgm:prSet>
      <dgm:spPr/>
    </dgm:pt>
    <dgm:pt modelId="{F9C8551A-E3F5-1A41-9D81-BA411262A93F}" type="pres">
      <dgm:prSet presAssocID="{9BA062DA-6B7A-FC4F-B1BB-7CC4C74C72CE}" presName="level3hierChild" presStyleCnt="0"/>
      <dgm:spPr/>
    </dgm:pt>
    <dgm:pt modelId="{577C939E-455A-EE43-A21D-8BACFED9D991}" type="pres">
      <dgm:prSet presAssocID="{5D227076-8A12-EF49-885F-40EBC832F842}" presName="conn2-1" presStyleLbl="parChTrans1D2" presStyleIdx="3" presStyleCnt="4"/>
      <dgm:spPr/>
    </dgm:pt>
    <dgm:pt modelId="{62EB5836-F240-534D-96CD-D9EB8C15B89F}" type="pres">
      <dgm:prSet presAssocID="{5D227076-8A12-EF49-885F-40EBC832F842}" presName="connTx" presStyleLbl="parChTrans1D2" presStyleIdx="3" presStyleCnt="4"/>
      <dgm:spPr/>
    </dgm:pt>
    <dgm:pt modelId="{C3EB5C8A-6835-184D-A53A-7420F85FFA7D}" type="pres">
      <dgm:prSet presAssocID="{398FB250-A6AB-A246-A811-CD4269DB3258}" presName="root2" presStyleCnt="0"/>
      <dgm:spPr/>
    </dgm:pt>
    <dgm:pt modelId="{0EC6E1AB-E13B-6148-9DF9-3209955CFCC5}" type="pres">
      <dgm:prSet presAssocID="{398FB250-A6AB-A246-A811-CD4269DB3258}" presName="LevelTwoTextNode" presStyleLbl="node2" presStyleIdx="3" presStyleCnt="4">
        <dgm:presLayoutVars>
          <dgm:chPref val="3"/>
        </dgm:presLayoutVars>
      </dgm:prSet>
      <dgm:spPr/>
    </dgm:pt>
    <dgm:pt modelId="{E3DFC68F-B27B-A84C-84B7-4BB7AB84E6ED}" type="pres">
      <dgm:prSet presAssocID="{398FB250-A6AB-A246-A811-CD4269DB3258}" presName="level3hierChild" presStyleCnt="0"/>
      <dgm:spPr/>
    </dgm:pt>
  </dgm:ptLst>
  <dgm:cxnLst>
    <dgm:cxn modelId="{7DA7FD05-B4FC-4449-9B72-723F935FC65C}" type="presOf" srcId="{CC08C8E7-D5AB-9C4F-A78B-4A8C57EB2D22}" destId="{7111AE39-B455-7C4D-91F4-9E37E3822D07}"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9A202713-CC71-B24A-90AF-A774AD461622}" type="presOf" srcId="{A73DCD64-89DF-3E4C-9543-0D417B51464E}" destId="{082A771F-69AF-7C4C-86CB-DF1CD8CB6581}" srcOrd="0" destOrd="0" presId="urn:microsoft.com/office/officeart/2008/layout/HorizontalMultiLevelHierarchy"/>
    <dgm:cxn modelId="{CA63F614-3298-854C-ABA9-B8A9930D7A46}" type="presOf" srcId="{45267C76-6276-B44A-878A-9D61B556EBD7}" destId="{1F2800E8-CF94-FD43-8D0E-7E4B278315B1}" srcOrd="0" destOrd="0" presId="urn:microsoft.com/office/officeart/2008/layout/HorizontalMultiLevelHierarchy"/>
    <dgm:cxn modelId="{9E630F16-7BCA-8A45-AC84-EBDBF5910AAD}" type="presOf" srcId="{BDC2CFA9-99C6-8347-9628-F8B57513FB8C}" destId="{7A2CD5A7-70D6-DE44-803D-0740544CB367}" srcOrd="1" destOrd="0" presId="urn:microsoft.com/office/officeart/2008/layout/HorizontalMultiLevelHierarchy"/>
    <dgm:cxn modelId="{FE1F5116-A752-1D46-A1EF-2B2F46331113}" type="presOf" srcId="{DD5BF61D-B843-C744-B9A9-3312A1287EF4}" destId="{C852AF5D-E3CA-F844-B775-08DD6E6FB940}" srcOrd="0" destOrd="0" presId="urn:microsoft.com/office/officeart/2008/layout/HorizontalMultiLevelHierarchy"/>
    <dgm:cxn modelId="{0A3F6216-099F-1443-92C6-A2D4420E4FFD}" srcId="{CC08C8E7-D5AB-9C4F-A78B-4A8C57EB2D22}" destId="{398FB250-A6AB-A246-A811-CD4269DB3258}" srcOrd="3" destOrd="0" parTransId="{5D227076-8A12-EF49-885F-40EBC832F842}" sibTransId="{26C36C96-93E6-5D4E-A798-31793906BAE5}"/>
    <dgm:cxn modelId="{FE34B427-9D47-5D4F-B08C-79C955C57CBA}" srcId="{CC08C8E7-D5AB-9C4F-A78B-4A8C57EB2D22}" destId="{DD5BF61D-B843-C744-B9A9-3312A1287EF4}" srcOrd="0" destOrd="0" parTransId="{A73DCD64-89DF-3E4C-9543-0D417B51464E}" sibTransId="{5F6E09CE-61C0-D34C-AE4A-99D078D226DF}"/>
    <dgm:cxn modelId="{D6487030-D15F-4648-B789-97878FB0D1D7}" type="presOf" srcId="{773FD5F0-F007-F148-886B-86E72F86266E}" destId="{D3E2E567-EC04-E743-9B8C-985408EA1058}" srcOrd="0" destOrd="0" presId="urn:microsoft.com/office/officeart/2008/layout/HorizontalMultiLevelHierarchy"/>
    <dgm:cxn modelId="{911A563D-B78F-7043-9591-824EF968DC10}" type="presOf" srcId="{398FB250-A6AB-A246-A811-CD4269DB3258}" destId="{0EC6E1AB-E13B-6148-9DF9-3209955CFCC5}" srcOrd="0" destOrd="0" presId="urn:microsoft.com/office/officeart/2008/layout/HorizontalMultiLevelHierarchy"/>
    <dgm:cxn modelId="{C400F954-5C24-7F4F-BF8A-096B6ECA1EA6}" type="presOf" srcId="{2EFE4671-8583-3540-9262-1FC578B666F4}" destId="{3013142F-A3C7-F746-853E-2CA8B540A8DE}" srcOrd="0" destOrd="0" presId="urn:microsoft.com/office/officeart/2008/layout/HorizontalMultiLevelHierarchy"/>
    <dgm:cxn modelId="{728B5B64-F593-EB45-884A-09381D6C3350}" type="presOf" srcId="{5D227076-8A12-EF49-885F-40EBC832F842}" destId="{577C939E-455A-EE43-A21D-8BACFED9D991}" srcOrd="0" destOrd="0" presId="urn:microsoft.com/office/officeart/2008/layout/HorizontalMultiLevelHierarchy"/>
    <dgm:cxn modelId="{65FA0FAE-BBE4-9C45-8544-DC60FD52D7CA}" type="presOf" srcId="{A73DCD64-89DF-3E4C-9543-0D417B51464E}" destId="{F726EDD3-E670-9B47-8786-4F599884289D}" srcOrd="1" destOrd="0" presId="urn:microsoft.com/office/officeart/2008/layout/HorizontalMultiLevelHierarchy"/>
    <dgm:cxn modelId="{C78ED0D3-548A-AB47-8B97-F0FE6344E7FE}" type="presOf" srcId="{45267C76-6276-B44A-878A-9D61B556EBD7}" destId="{938A9782-2B6B-8141-99DA-6568305E0C38}" srcOrd="1" destOrd="0" presId="urn:microsoft.com/office/officeart/2008/layout/HorizontalMultiLevelHierarchy"/>
    <dgm:cxn modelId="{9EEBF6D6-8E7B-154F-AD80-7F91D73419BF}" type="presOf" srcId="{5D227076-8A12-EF49-885F-40EBC832F842}" destId="{62EB5836-F240-534D-96CD-D9EB8C15B89F}" srcOrd="1" destOrd="0" presId="urn:microsoft.com/office/officeart/2008/layout/HorizontalMultiLevelHierarchy"/>
    <dgm:cxn modelId="{958345DB-F58E-254A-85D8-381E06051BF0}" type="presOf" srcId="{BDC2CFA9-99C6-8347-9628-F8B57513FB8C}" destId="{93180932-306E-E545-95F9-2A5635FDC9F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6FF61F4-2E70-2445-B362-FDF5936BBC6B}" srcId="{CC08C8E7-D5AB-9C4F-A78B-4A8C57EB2D22}" destId="{773FD5F0-F007-F148-886B-86E72F86266E}" srcOrd="1" destOrd="0" parTransId="{BDC2CFA9-99C6-8347-9628-F8B57513FB8C}" sibTransId="{9458031D-FD27-D841-9D56-100BE85B229D}"/>
    <dgm:cxn modelId="{6A5C57FE-6762-844D-AD2F-951CD8A26A8D}" type="presOf" srcId="{9BA062DA-6B7A-FC4F-B1BB-7CC4C74C72CE}" destId="{1C998B4A-F8C8-5D49-862A-38B9C7611407}" srcOrd="0" destOrd="0" presId="urn:microsoft.com/office/officeart/2008/layout/HorizontalMultiLevelHierarchy"/>
    <dgm:cxn modelId="{BB1B4DF3-D07C-8A48-92F8-7C321E94325D}" type="presParOf" srcId="{3013142F-A3C7-F746-853E-2CA8B540A8DE}" destId="{B764B132-0961-414E-B6FA-FB0C6C1C6CED}" srcOrd="0" destOrd="0" presId="urn:microsoft.com/office/officeart/2008/layout/HorizontalMultiLevelHierarchy"/>
    <dgm:cxn modelId="{D7E9479E-BF0D-764C-BD3E-721BBC2D4ACE}" type="presParOf" srcId="{B764B132-0961-414E-B6FA-FB0C6C1C6CED}" destId="{7111AE39-B455-7C4D-91F4-9E37E3822D07}" srcOrd="0" destOrd="0" presId="urn:microsoft.com/office/officeart/2008/layout/HorizontalMultiLevelHierarchy"/>
    <dgm:cxn modelId="{D6375688-1FA9-4946-AEC8-0B11B4AC8225}" type="presParOf" srcId="{B764B132-0961-414E-B6FA-FB0C6C1C6CED}" destId="{551EC4E6-AE1D-DD43-B7C4-D7EFBEA2E636}" srcOrd="1" destOrd="0" presId="urn:microsoft.com/office/officeart/2008/layout/HorizontalMultiLevelHierarchy"/>
    <dgm:cxn modelId="{50BAC902-B37F-5F4A-AC4F-2F27286BA3A0}" type="presParOf" srcId="{551EC4E6-AE1D-DD43-B7C4-D7EFBEA2E636}" destId="{082A771F-69AF-7C4C-86CB-DF1CD8CB6581}" srcOrd="0" destOrd="0" presId="urn:microsoft.com/office/officeart/2008/layout/HorizontalMultiLevelHierarchy"/>
    <dgm:cxn modelId="{05745E10-2725-0542-8CE3-F159FFC1C942}" type="presParOf" srcId="{082A771F-69AF-7C4C-86CB-DF1CD8CB6581}" destId="{F726EDD3-E670-9B47-8786-4F599884289D}" srcOrd="0" destOrd="0" presId="urn:microsoft.com/office/officeart/2008/layout/HorizontalMultiLevelHierarchy"/>
    <dgm:cxn modelId="{34374F91-4F71-244D-B5CF-74C15883E079}" type="presParOf" srcId="{551EC4E6-AE1D-DD43-B7C4-D7EFBEA2E636}" destId="{7B40AE63-0EA3-0747-BCE5-5F3AB0355BF2}" srcOrd="1" destOrd="0" presId="urn:microsoft.com/office/officeart/2008/layout/HorizontalMultiLevelHierarchy"/>
    <dgm:cxn modelId="{5AC11C0C-5B9D-DF43-B419-F04CB3F9E088}" type="presParOf" srcId="{7B40AE63-0EA3-0747-BCE5-5F3AB0355BF2}" destId="{C852AF5D-E3CA-F844-B775-08DD6E6FB940}" srcOrd="0" destOrd="0" presId="urn:microsoft.com/office/officeart/2008/layout/HorizontalMultiLevelHierarchy"/>
    <dgm:cxn modelId="{D9C724FE-46F7-8D45-9513-43FD2CF7F2DE}" type="presParOf" srcId="{7B40AE63-0EA3-0747-BCE5-5F3AB0355BF2}" destId="{30463D07-8E7F-3146-97CE-76CE82648742}" srcOrd="1" destOrd="0" presId="urn:microsoft.com/office/officeart/2008/layout/HorizontalMultiLevelHierarchy"/>
    <dgm:cxn modelId="{D30320F1-1807-8048-8783-355FA7B9B9BF}" type="presParOf" srcId="{551EC4E6-AE1D-DD43-B7C4-D7EFBEA2E636}" destId="{93180932-306E-E545-95F9-2A5635FDC9F1}" srcOrd="2" destOrd="0" presId="urn:microsoft.com/office/officeart/2008/layout/HorizontalMultiLevelHierarchy"/>
    <dgm:cxn modelId="{F10531B6-CF22-4444-9DB9-6484E823138E}" type="presParOf" srcId="{93180932-306E-E545-95F9-2A5635FDC9F1}" destId="{7A2CD5A7-70D6-DE44-803D-0740544CB367}" srcOrd="0" destOrd="0" presId="urn:microsoft.com/office/officeart/2008/layout/HorizontalMultiLevelHierarchy"/>
    <dgm:cxn modelId="{59B823F1-EB92-A242-AA0B-0B922F783046}" type="presParOf" srcId="{551EC4E6-AE1D-DD43-B7C4-D7EFBEA2E636}" destId="{A0C9905E-6DBF-7645-94A7-C4BCDADC46B9}" srcOrd="3" destOrd="0" presId="urn:microsoft.com/office/officeart/2008/layout/HorizontalMultiLevelHierarchy"/>
    <dgm:cxn modelId="{15BDFB7F-8C11-CB4A-AEFD-AA57B7E11919}" type="presParOf" srcId="{A0C9905E-6DBF-7645-94A7-C4BCDADC46B9}" destId="{D3E2E567-EC04-E743-9B8C-985408EA1058}" srcOrd="0" destOrd="0" presId="urn:microsoft.com/office/officeart/2008/layout/HorizontalMultiLevelHierarchy"/>
    <dgm:cxn modelId="{0CB9CE9D-CA2D-DC4B-BED7-A2A39E93C0E6}" type="presParOf" srcId="{A0C9905E-6DBF-7645-94A7-C4BCDADC46B9}" destId="{1488A531-D252-B440-B1DA-4363F37F8970}" srcOrd="1" destOrd="0" presId="urn:microsoft.com/office/officeart/2008/layout/HorizontalMultiLevelHierarchy"/>
    <dgm:cxn modelId="{A2CBD13E-AA50-8542-870E-EC39C297E86C}" type="presParOf" srcId="{551EC4E6-AE1D-DD43-B7C4-D7EFBEA2E636}" destId="{1F2800E8-CF94-FD43-8D0E-7E4B278315B1}" srcOrd="4" destOrd="0" presId="urn:microsoft.com/office/officeart/2008/layout/HorizontalMultiLevelHierarchy"/>
    <dgm:cxn modelId="{1A41E1D0-4A6B-7749-94C8-FB62021BCEE3}" type="presParOf" srcId="{1F2800E8-CF94-FD43-8D0E-7E4B278315B1}" destId="{938A9782-2B6B-8141-99DA-6568305E0C38}" srcOrd="0" destOrd="0" presId="urn:microsoft.com/office/officeart/2008/layout/HorizontalMultiLevelHierarchy"/>
    <dgm:cxn modelId="{2F2FEFD3-9125-5440-8AB4-8D769B94B5C8}" type="presParOf" srcId="{551EC4E6-AE1D-DD43-B7C4-D7EFBEA2E636}" destId="{7377E58F-198D-DE48-B3AF-2D2AF67C403D}" srcOrd="5" destOrd="0" presId="urn:microsoft.com/office/officeart/2008/layout/HorizontalMultiLevelHierarchy"/>
    <dgm:cxn modelId="{1D5B83AC-BAAC-9C40-B84A-6D7FD6095365}" type="presParOf" srcId="{7377E58F-198D-DE48-B3AF-2D2AF67C403D}" destId="{1C998B4A-F8C8-5D49-862A-38B9C7611407}" srcOrd="0" destOrd="0" presId="urn:microsoft.com/office/officeart/2008/layout/HorizontalMultiLevelHierarchy"/>
    <dgm:cxn modelId="{CB23DD39-C3D1-FF4D-AA27-DDBB0D29DF63}" type="presParOf" srcId="{7377E58F-198D-DE48-B3AF-2D2AF67C403D}" destId="{F9C8551A-E3F5-1A41-9D81-BA411262A93F}" srcOrd="1" destOrd="0" presId="urn:microsoft.com/office/officeart/2008/layout/HorizontalMultiLevelHierarchy"/>
    <dgm:cxn modelId="{6B8B3346-6CA0-CD4D-BCFB-FB80960B390E}" type="presParOf" srcId="{551EC4E6-AE1D-DD43-B7C4-D7EFBEA2E636}" destId="{577C939E-455A-EE43-A21D-8BACFED9D991}" srcOrd="6" destOrd="0" presId="urn:microsoft.com/office/officeart/2008/layout/HorizontalMultiLevelHierarchy"/>
    <dgm:cxn modelId="{D3AF59FE-3F84-7844-A04E-95FE26ED95A3}" type="presParOf" srcId="{577C939E-455A-EE43-A21D-8BACFED9D991}" destId="{62EB5836-F240-534D-96CD-D9EB8C15B89F}" srcOrd="0" destOrd="0" presId="urn:microsoft.com/office/officeart/2008/layout/HorizontalMultiLevelHierarchy"/>
    <dgm:cxn modelId="{BFC448C8-C5C9-8947-A1C0-A29C9F358C3C}" type="presParOf" srcId="{551EC4E6-AE1D-DD43-B7C4-D7EFBEA2E636}" destId="{C3EB5C8A-6835-184D-A53A-7420F85FFA7D}" srcOrd="7" destOrd="0" presId="urn:microsoft.com/office/officeart/2008/layout/HorizontalMultiLevelHierarchy"/>
    <dgm:cxn modelId="{58AC3098-7CFD-FD44-A2DE-C833B872D7BE}" type="presParOf" srcId="{C3EB5C8A-6835-184D-A53A-7420F85FFA7D}" destId="{0EC6E1AB-E13B-6148-9DF9-3209955CFCC5}" srcOrd="0" destOrd="0" presId="urn:microsoft.com/office/officeart/2008/layout/HorizontalMultiLevelHierarchy"/>
    <dgm:cxn modelId="{A5FD70D8-D004-FA4B-9910-8FD3FB6DC56F}" type="presParOf" srcId="{C3EB5C8A-6835-184D-A53A-7420F85FFA7D}" destId="{E3DFC68F-B27B-A84C-84B7-4BB7AB84E6E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050" b="0" i="0" dirty="0">
              <a:latin typeface="FZLanTingHeiS-R-GB" panose="02000000000000000000" pitchFamily="2" charset="-122"/>
              <a:ea typeface="FZLanTingHeiS-R-GB" panose="02000000000000000000" pitchFamily="2" charset="-122"/>
              <a:cs typeface="Microsoft YaHei" charset="-122"/>
            </a:rPr>
            <a:t>管理经济学的研究对象</a:t>
          </a:r>
        </a:p>
      </dgm:t>
    </dgm:pt>
    <dgm:pt modelId="{806FC88F-B9CF-A04B-B59C-3A472F525AEF}" type="par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DD5BF61D-B843-C744-B9A9-3312A1287EF4}">
      <dgm:prSet phldrT="[文本]" custT="1"/>
      <dgm:spPr>
        <a:solidFill>
          <a:schemeClr val="bg1">
            <a:lumMod val="95000"/>
          </a:schemeClr>
        </a:solidFill>
      </dgm:spPr>
      <dgm:t>
        <a:bodyPr/>
        <a:lstStyle/>
        <a:p>
          <a:pPr algn="l"/>
          <a:r>
            <a:rPr lang="en-US" altLang="zh-CN" sz="900" b="0" i="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900" b="0" i="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gm:t>
    </dgm:pt>
    <dgm:pt modelId="{A73DCD64-89DF-3E4C-9543-0D417B51464E}" type="parTrans" cxnId="{FE34B427-9D47-5D4F-B08C-79C955C57CBA}">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9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900" b="0" i="0" dirty="0">
              <a:solidFill>
                <a:schemeClr val="bg1"/>
              </a:solidFill>
              <a:latin typeface="FZLanTingHeiS-R-GB" panose="02000000000000000000" pitchFamily="2" charset="-122"/>
              <a:ea typeface="FZLanTingHeiS-R-GB" panose="02000000000000000000" pitchFamily="2" charset="-122"/>
              <a:cs typeface="Microsoft YaHei" charset="-122"/>
            </a:rPr>
            <a:t>1.1.2</a:t>
          </a:r>
          <a:r>
            <a:rPr lang="zh-CN" altLang="en-US" sz="900" b="0" i="0" dirty="0">
              <a:solidFill>
                <a:schemeClr val="bg1"/>
              </a:solidFill>
              <a:latin typeface="FZLanTingHeiS-R-GB" panose="02000000000000000000" pitchFamily="2" charset="-122"/>
              <a:ea typeface="FZLanTingHeiS-R-GB" panose="02000000000000000000" pitchFamily="2" charset="-122"/>
              <a:cs typeface="Microsoft YaHei" charset="-122"/>
            </a:rPr>
            <a:t> 决策的基本过程</a:t>
          </a:r>
        </a:p>
      </dgm:t>
    </dgm:pt>
    <dgm:pt modelId="{BDC2CFA9-99C6-8347-9628-F8B57513FB8C}" type="parTrans" cxnId="{D6FF61F4-2E70-2445-B362-FDF5936BBC6B}">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9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900" b="0" i="0" dirty="0">
              <a:latin typeface="FZLanTingHeiS-R-GB" panose="02000000000000000000" pitchFamily="2" charset="-122"/>
              <a:ea typeface="FZLanTingHeiS-R-GB" panose="02000000000000000000" pitchFamily="2" charset="-122"/>
              <a:cs typeface="Microsoft YaHei" charset="-122"/>
            </a:rPr>
            <a:t>1.1.3</a:t>
          </a:r>
          <a:r>
            <a:rPr lang="zh-CN" altLang="en-US" sz="900" b="0" i="0" dirty="0">
              <a:latin typeface="FZLanTingHeiS-R-GB" panose="02000000000000000000" pitchFamily="2" charset="-122"/>
              <a:ea typeface="FZLanTingHeiS-R-GB" panose="02000000000000000000" pitchFamily="2" charset="-122"/>
              <a:cs typeface="Microsoft YaHei" charset="-122"/>
            </a:rPr>
            <a:t> 管理经济学与微观经济学的关系</a:t>
          </a:r>
        </a:p>
      </dgm:t>
    </dgm:pt>
    <dgm:pt modelId="{45267C76-6276-B44A-878A-9D61B556EBD7}" type="parTrans" cxnId="{F5520AE5-50EB-8743-B48A-12307D4CCE80}">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900">
            <a:latin typeface="Microsoft YaHei" charset="-122"/>
            <a:ea typeface="Microsoft YaHei" charset="-122"/>
            <a:cs typeface="Microsoft YaHei" charset="-122"/>
          </a:endParaRPr>
        </a:p>
      </dgm:t>
    </dgm:pt>
    <dgm:pt modelId="{398FB250-A6AB-A246-A811-CD4269DB3258}">
      <dgm:prSet phldrT="[文本]" custT="1"/>
      <dgm:spPr/>
      <dgm:t>
        <a:bodyPr/>
        <a:lstStyle/>
        <a:p>
          <a:pPr algn="l"/>
          <a:r>
            <a:rPr lang="en-US" altLang="zh-CN" sz="900" b="0" i="0" dirty="0">
              <a:latin typeface="FZLanTingHeiS-R-GB" panose="02000000000000000000" pitchFamily="2" charset="-122"/>
              <a:ea typeface="FZLanTingHeiS-R-GB" panose="02000000000000000000" pitchFamily="2" charset="-122"/>
              <a:cs typeface="Microsoft YaHei" charset="-122"/>
            </a:rPr>
            <a:t>1.1.4</a:t>
          </a:r>
          <a:r>
            <a:rPr lang="zh-CN" altLang="en-US" sz="900" b="0" i="0" dirty="0">
              <a:latin typeface="FZLanTingHeiS-R-GB" panose="02000000000000000000" pitchFamily="2" charset="-122"/>
              <a:ea typeface="FZLanTingHeiS-R-GB" panose="02000000000000000000" pitchFamily="2" charset="-122"/>
              <a:cs typeface="Microsoft YaHei" charset="-122"/>
            </a:rPr>
            <a:t> 管理经济学的主要内容</a:t>
          </a:r>
        </a:p>
      </dgm:t>
    </dgm:pt>
    <dgm:pt modelId="{5D227076-8A12-EF49-885F-40EBC832F842}" type="parTrans" cxnId="{0A3F6216-099F-1443-92C6-A2D4420E4FFD}">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26C36C96-93E6-5D4E-A798-31793906BAE5}" type="sibTrans" cxnId="{0A3F6216-099F-1443-92C6-A2D4420E4FFD}">
      <dgm:prSet/>
      <dgm:spPr/>
      <dgm:t>
        <a:bodyPr/>
        <a:lstStyle/>
        <a:p>
          <a:pPr algn="l"/>
          <a:endParaRPr lang="zh-CN" altLang="en-US" sz="8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pt>
    <dgm:pt modelId="{F726EDD3-E670-9B47-8786-4F599884289D}" type="pres">
      <dgm:prSet presAssocID="{A73DCD64-89DF-3E4C-9543-0D417B51464E}" presName="connTx" presStyleLbl="parChTrans1D2" presStyleIdx="0" presStyleCnt="4"/>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pt>
    <dgm:pt modelId="{7A2CD5A7-70D6-DE44-803D-0740544CB367}" type="pres">
      <dgm:prSet presAssocID="{BDC2CFA9-99C6-8347-9628-F8B57513FB8C}" presName="connTx" presStyleLbl="parChTrans1D2" presStyleIdx="1" presStyleCnt="4"/>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1904">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4"/>
      <dgm:spPr/>
    </dgm:pt>
    <dgm:pt modelId="{938A9782-2B6B-8141-99DA-6568305E0C38}" type="pres">
      <dgm:prSet presAssocID="{45267C76-6276-B44A-878A-9D61B556EBD7}" presName="connTx" presStyleLbl="parChTrans1D2" presStyleIdx="2" presStyleCnt="4"/>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4" custScaleX="129592">
        <dgm:presLayoutVars>
          <dgm:chPref val="3"/>
        </dgm:presLayoutVars>
      </dgm:prSet>
      <dgm:spPr/>
    </dgm:pt>
    <dgm:pt modelId="{F9C8551A-E3F5-1A41-9D81-BA411262A93F}" type="pres">
      <dgm:prSet presAssocID="{9BA062DA-6B7A-FC4F-B1BB-7CC4C74C72CE}" presName="level3hierChild" presStyleCnt="0"/>
      <dgm:spPr/>
    </dgm:pt>
    <dgm:pt modelId="{577C939E-455A-EE43-A21D-8BACFED9D991}" type="pres">
      <dgm:prSet presAssocID="{5D227076-8A12-EF49-885F-40EBC832F842}" presName="conn2-1" presStyleLbl="parChTrans1D2" presStyleIdx="3" presStyleCnt="4"/>
      <dgm:spPr/>
    </dgm:pt>
    <dgm:pt modelId="{62EB5836-F240-534D-96CD-D9EB8C15B89F}" type="pres">
      <dgm:prSet presAssocID="{5D227076-8A12-EF49-885F-40EBC832F842}" presName="connTx" presStyleLbl="parChTrans1D2" presStyleIdx="3" presStyleCnt="4"/>
      <dgm:spPr/>
    </dgm:pt>
    <dgm:pt modelId="{C3EB5C8A-6835-184D-A53A-7420F85FFA7D}" type="pres">
      <dgm:prSet presAssocID="{398FB250-A6AB-A246-A811-CD4269DB3258}" presName="root2" presStyleCnt="0"/>
      <dgm:spPr/>
    </dgm:pt>
    <dgm:pt modelId="{0EC6E1AB-E13B-6148-9DF9-3209955CFCC5}" type="pres">
      <dgm:prSet presAssocID="{398FB250-A6AB-A246-A811-CD4269DB3258}" presName="LevelTwoTextNode" presStyleLbl="node2" presStyleIdx="3" presStyleCnt="4">
        <dgm:presLayoutVars>
          <dgm:chPref val="3"/>
        </dgm:presLayoutVars>
      </dgm:prSet>
      <dgm:spPr/>
    </dgm:pt>
    <dgm:pt modelId="{E3DFC68F-B27B-A84C-84B7-4BB7AB84E6ED}" type="pres">
      <dgm:prSet presAssocID="{398FB250-A6AB-A246-A811-CD4269DB3258}" presName="level3hierChild" presStyleCnt="0"/>
      <dgm:spPr/>
    </dgm:pt>
  </dgm:ptLst>
  <dgm:cxnLst>
    <dgm:cxn modelId="{7DA7FD05-B4FC-4449-9B72-723F935FC65C}" type="presOf" srcId="{CC08C8E7-D5AB-9C4F-A78B-4A8C57EB2D22}" destId="{7111AE39-B455-7C4D-91F4-9E37E3822D07}"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9A202713-CC71-B24A-90AF-A774AD461622}" type="presOf" srcId="{A73DCD64-89DF-3E4C-9543-0D417B51464E}" destId="{082A771F-69AF-7C4C-86CB-DF1CD8CB6581}" srcOrd="0" destOrd="0" presId="urn:microsoft.com/office/officeart/2008/layout/HorizontalMultiLevelHierarchy"/>
    <dgm:cxn modelId="{CA63F614-3298-854C-ABA9-B8A9930D7A46}" type="presOf" srcId="{45267C76-6276-B44A-878A-9D61B556EBD7}" destId="{1F2800E8-CF94-FD43-8D0E-7E4B278315B1}" srcOrd="0" destOrd="0" presId="urn:microsoft.com/office/officeart/2008/layout/HorizontalMultiLevelHierarchy"/>
    <dgm:cxn modelId="{9E630F16-7BCA-8A45-AC84-EBDBF5910AAD}" type="presOf" srcId="{BDC2CFA9-99C6-8347-9628-F8B57513FB8C}" destId="{7A2CD5A7-70D6-DE44-803D-0740544CB367}" srcOrd="1" destOrd="0" presId="urn:microsoft.com/office/officeart/2008/layout/HorizontalMultiLevelHierarchy"/>
    <dgm:cxn modelId="{FE1F5116-A752-1D46-A1EF-2B2F46331113}" type="presOf" srcId="{DD5BF61D-B843-C744-B9A9-3312A1287EF4}" destId="{C852AF5D-E3CA-F844-B775-08DD6E6FB940}" srcOrd="0" destOrd="0" presId="urn:microsoft.com/office/officeart/2008/layout/HorizontalMultiLevelHierarchy"/>
    <dgm:cxn modelId="{0A3F6216-099F-1443-92C6-A2D4420E4FFD}" srcId="{CC08C8E7-D5AB-9C4F-A78B-4A8C57EB2D22}" destId="{398FB250-A6AB-A246-A811-CD4269DB3258}" srcOrd="3" destOrd="0" parTransId="{5D227076-8A12-EF49-885F-40EBC832F842}" sibTransId="{26C36C96-93E6-5D4E-A798-31793906BAE5}"/>
    <dgm:cxn modelId="{FE34B427-9D47-5D4F-B08C-79C955C57CBA}" srcId="{CC08C8E7-D5AB-9C4F-A78B-4A8C57EB2D22}" destId="{DD5BF61D-B843-C744-B9A9-3312A1287EF4}" srcOrd="0" destOrd="0" parTransId="{A73DCD64-89DF-3E4C-9543-0D417B51464E}" sibTransId="{5F6E09CE-61C0-D34C-AE4A-99D078D226DF}"/>
    <dgm:cxn modelId="{D6487030-D15F-4648-B789-97878FB0D1D7}" type="presOf" srcId="{773FD5F0-F007-F148-886B-86E72F86266E}" destId="{D3E2E567-EC04-E743-9B8C-985408EA1058}" srcOrd="0" destOrd="0" presId="urn:microsoft.com/office/officeart/2008/layout/HorizontalMultiLevelHierarchy"/>
    <dgm:cxn modelId="{911A563D-B78F-7043-9591-824EF968DC10}" type="presOf" srcId="{398FB250-A6AB-A246-A811-CD4269DB3258}" destId="{0EC6E1AB-E13B-6148-9DF9-3209955CFCC5}" srcOrd="0" destOrd="0" presId="urn:microsoft.com/office/officeart/2008/layout/HorizontalMultiLevelHierarchy"/>
    <dgm:cxn modelId="{C400F954-5C24-7F4F-BF8A-096B6ECA1EA6}" type="presOf" srcId="{2EFE4671-8583-3540-9262-1FC578B666F4}" destId="{3013142F-A3C7-F746-853E-2CA8B540A8DE}" srcOrd="0" destOrd="0" presId="urn:microsoft.com/office/officeart/2008/layout/HorizontalMultiLevelHierarchy"/>
    <dgm:cxn modelId="{728B5B64-F593-EB45-884A-09381D6C3350}" type="presOf" srcId="{5D227076-8A12-EF49-885F-40EBC832F842}" destId="{577C939E-455A-EE43-A21D-8BACFED9D991}" srcOrd="0" destOrd="0" presId="urn:microsoft.com/office/officeart/2008/layout/HorizontalMultiLevelHierarchy"/>
    <dgm:cxn modelId="{65FA0FAE-BBE4-9C45-8544-DC60FD52D7CA}" type="presOf" srcId="{A73DCD64-89DF-3E4C-9543-0D417B51464E}" destId="{F726EDD3-E670-9B47-8786-4F599884289D}" srcOrd="1" destOrd="0" presId="urn:microsoft.com/office/officeart/2008/layout/HorizontalMultiLevelHierarchy"/>
    <dgm:cxn modelId="{C78ED0D3-548A-AB47-8B97-F0FE6344E7FE}" type="presOf" srcId="{45267C76-6276-B44A-878A-9D61B556EBD7}" destId="{938A9782-2B6B-8141-99DA-6568305E0C38}" srcOrd="1" destOrd="0" presId="urn:microsoft.com/office/officeart/2008/layout/HorizontalMultiLevelHierarchy"/>
    <dgm:cxn modelId="{9EEBF6D6-8E7B-154F-AD80-7F91D73419BF}" type="presOf" srcId="{5D227076-8A12-EF49-885F-40EBC832F842}" destId="{62EB5836-F240-534D-96CD-D9EB8C15B89F}" srcOrd="1" destOrd="0" presId="urn:microsoft.com/office/officeart/2008/layout/HorizontalMultiLevelHierarchy"/>
    <dgm:cxn modelId="{958345DB-F58E-254A-85D8-381E06051BF0}" type="presOf" srcId="{BDC2CFA9-99C6-8347-9628-F8B57513FB8C}" destId="{93180932-306E-E545-95F9-2A5635FDC9F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6FF61F4-2E70-2445-B362-FDF5936BBC6B}" srcId="{CC08C8E7-D5AB-9C4F-A78B-4A8C57EB2D22}" destId="{773FD5F0-F007-F148-886B-86E72F86266E}" srcOrd="1" destOrd="0" parTransId="{BDC2CFA9-99C6-8347-9628-F8B57513FB8C}" sibTransId="{9458031D-FD27-D841-9D56-100BE85B229D}"/>
    <dgm:cxn modelId="{6A5C57FE-6762-844D-AD2F-951CD8A26A8D}" type="presOf" srcId="{9BA062DA-6B7A-FC4F-B1BB-7CC4C74C72CE}" destId="{1C998B4A-F8C8-5D49-862A-38B9C7611407}" srcOrd="0" destOrd="0" presId="urn:microsoft.com/office/officeart/2008/layout/HorizontalMultiLevelHierarchy"/>
    <dgm:cxn modelId="{BB1B4DF3-D07C-8A48-92F8-7C321E94325D}" type="presParOf" srcId="{3013142F-A3C7-F746-853E-2CA8B540A8DE}" destId="{B764B132-0961-414E-B6FA-FB0C6C1C6CED}" srcOrd="0" destOrd="0" presId="urn:microsoft.com/office/officeart/2008/layout/HorizontalMultiLevelHierarchy"/>
    <dgm:cxn modelId="{D7E9479E-BF0D-764C-BD3E-721BBC2D4ACE}" type="presParOf" srcId="{B764B132-0961-414E-B6FA-FB0C6C1C6CED}" destId="{7111AE39-B455-7C4D-91F4-9E37E3822D07}" srcOrd="0" destOrd="0" presId="urn:microsoft.com/office/officeart/2008/layout/HorizontalMultiLevelHierarchy"/>
    <dgm:cxn modelId="{D6375688-1FA9-4946-AEC8-0B11B4AC8225}" type="presParOf" srcId="{B764B132-0961-414E-B6FA-FB0C6C1C6CED}" destId="{551EC4E6-AE1D-DD43-B7C4-D7EFBEA2E636}" srcOrd="1" destOrd="0" presId="urn:microsoft.com/office/officeart/2008/layout/HorizontalMultiLevelHierarchy"/>
    <dgm:cxn modelId="{50BAC902-B37F-5F4A-AC4F-2F27286BA3A0}" type="presParOf" srcId="{551EC4E6-AE1D-DD43-B7C4-D7EFBEA2E636}" destId="{082A771F-69AF-7C4C-86CB-DF1CD8CB6581}" srcOrd="0" destOrd="0" presId="urn:microsoft.com/office/officeart/2008/layout/HorizontalMultiLevelHierarchy"/>
    <dgm:cxn modelId="{05745E10-2725-0542-8CE3-F159FFC1C942}" type="presParOf" srcId="{082A771F-69AF-7C4C-86CB-DF1CD8CB6581}" destId="{F726EDD3-E670-9B47-8786-4F599884289D}" srcOrd="0" destOrd="0" presId="urn:microsoft.com/office/officeart/2008/layout/HorizontalMultiLevelHierarchy"/>
    <dgm:cxn modelId="{34374F91-4F71-244D-B5CF-74C15883E079}" type="presParOf" srcId="{551EC4E6-AE1D-DD43-B7C4-D7EFBEA2E636}" destId="{7B40AE63-0EA3-0747-BCE5-5F3AB0355BF2}" srcOrd="1" destOrd="0" presId="urn:microsoft.com/office/officeart/2008/layout/HorizontalMultiLevelHierarchy"/>
    <dgm:cxn modelId="{5AC11C0C-5B9D-DF43-B419-F04CB3F9E088}" type="presParOf" srcId="{7B40AE63-0EA3-0747-BCE5-5F3AB0355BF2}" destId="{C852AF5D-E3CA-F844-B775-08DD6E6FB940}" srcOrd="0" destOrd="0" presId="urn:microsoft.com/office/officeart/2008/layout/HorizontalMultiLevelHierarchy"/>
    <dgm:cxn modelId="{D9C724FE-46F7-8D45-9513-43FD2CF7F2DE}" type="presParOf" srcId="{7B40AE63-0EA3-0747-BCE5-5F3AB0355BF2}" destId="{30463D07-8E7F-3146-97CE-76CE82648742}" srcOrd="1" destOrd="0" presId="urn:microsoft.com/office/officeart/2008/layout/HorizontalMultiLevelHierarchy"/>
    <dgm:cxn modelId="{D30320F1-1807-8048-8783-355FA7B9B9BF}" type="presParOf" srcId="{551EC4E6-AE1D-DD43-B7C4-D7EFBEA2E636}" destId="{93180932-306E-E545-95F9-2A5635FDC9F1}" srcOrd="2" destOrd="0" presId="urn:microsoft.com/office/officeart/2008/layout/HorizontalMultiLevelHierarchy"/>
    <dgm:cxn modelId="{F10531B6-CF22-4444-9DB9-6484E823138E}" type="presParOf" srcId="{93180932-306E-E545-95F9-2A5635FDC9F1}" destId="{7A2CD5A7-70D6-DE44-803D-0740544CB367}" srcOrd="0" destOrd="0" presId="urn:microsoft.com/office/officeart/2008/layout/HorizontalMultiLevelHierarchy"/>
    <dgm:cxn modelId="{59B823F1-EB92-A242-AA0B-0B922F783046}" type="presParOf" srcId="{551EC4E6-AE1D-DD43-B7C4-D7EFBEA2E636}" destId="{A0C9905E-6DBF-7645-94A7-C4BCDADC46B9}" srcOrd="3" destOrd="0" presId="urn:microsoft.com/office/officeart/2008/layout/HorizontalMultiLevelHierarchy"/>
    <dgm:cxn modelId="{15BDFB7F-8C11-CB4A-AEFD-AA57B7E11919}" type="presParOf" srcId="{A0C9905E-6DBF-7645-94A7-C4BCDADC46B9}" destId="{D3E2E567-EC04-E743-9B8C-985408EA1058}" srcOrd="0" destOrd="0" presId="urn:microsoft.com/office/officeart/2008/layout/HorizontalMultiLevelHierarchy"/>
    <dgm:cxn modelId="{0CB9CE9D-CA2D-DC4B-BED7-A2A39E93C0E6}" type="presParOf" srcId="{A0C9905E-6DBF-7645-94A7-C4BCDADC46B9}" destId="{1488A531-D252-B440-B1DA-4363F37F8970}" srcOrd="1" destOrd="0" presId="urn:microsoft.com/office/officeart/2008/layout/HorizontalMultiLevelHierarchy"/>
    <dgm:cxn modelId="{A2CBD13E-AA50-8542-870E-EC39C297E86C}" type="presParOf" srcId="{551EC4E6-AE1D-DD43-B7C4-D7EFBEA2E636}" destId="{1F2800E8-CF94-FD43-8D0E-7E4B278315B1}" srcOrd="4" destOrd="0" presId="urn:microsoft.com/office/officeart/2008/layout/HorizontalMultiLevelHierarchy"/>
    <dgm:cxn modelId="{1A41E1D0-4A6B-7749-94C8-FB62021BCEE3}" type="presParOf" srcId="{1F2800E8-CF94-FD43-8D0E-7E4B278315B1}" destId="{938A9782-2B6B-8141-99DA-6568305E0C38}" srcOrd="0" destOrd="0" presId="urn:microsoft.com/office/officeart/2008/layout/HorizontalMultiLevelHierarchy"/>
    <dgm:cxn modelId="{2F2FEFD3-9125-5440-8AB4-8D769B94B5C8}" type="presParOf" srcId="{551EC4E6-AE1D-DD43-B7C4-D7EFBEA2E636}" destId="{7377E58F-198D-DE48-B3AF-2D2AF67C403D}" srcOrd="5" destOrd="0" presId="urn:microsoft.com/office/officeart/2008/layout/HorizontalMultiLevelHierarchy"/>
    <dgm:cxn modelId="{1D5B83AC-BAAC-9C40-B84A-6D7FD6095365}" type="presParOf" srcId="{7377E58F-198D-DE48-B3AF-2D2AF67C403D}" destId="{1C998B4A-F8C8-5D49-862A-38B9C7611407}" srcOrd="0" destOrd="0" presId="urn:microsoft.com/office/officeart/2008/layout/HorizontalMultiLevelHierarchy"/>
    <dgm:cxn modelId="{CB23DD39-C3D1-FF4D-AA27-DDBB0D29DF63}" type="presParOf" srcId="{7377E58F-198D-DE48-B3AF-2D2AF67C403D}" destId="{F9C8551A-E3F5-1A41-9D81-BA411262A93F}" srcOrd="1" destOrd="0" presId="urn:microsoft.com/office/officeart/2008/layout/HorizontalMultiLevelHierarchy"/>
    <dgm:cxn modelId="{6B8B3346-6CA0-CD4D-BCFB-FB80960B390E}" type="presParOf" srcId="{551EC4E6-AE1D-DD43-B7C4-D7EFBEA2E636}" destId="{577C939E-455A-EE43-A21D-8BACFED9D991}" srcOrd="6" destOrd="0" presId="urn:microsoft.com/office/officeart/2008/layout/HorizontalMultiLevelHierarchy"/>
    <dgm:cxn modelId="{D3AF59FE-3F84-7844-A04E-95FE26ED95A3}" type="presParOf" srcId="{577C939E-455A-EE43-A21D-8BACFED9D991}" destId="{62EB5836-F240-534D-96CD-D9EB8C15B89F}" srcOrd="0" destOrd="0" presId="urn:microsoft.com/office/officeart/2008/layout/HorizontalMultiLevelHierarchy"/>
    <dgm:cxn modelId="{BFC448C8-C5C9-8947-A1C0-A29C9F358C3C}" type="presParOf" srcId="{551EC4E6-AE1D-DD43-B7C4-D7EFBEA2E636}" destId="{C3EB5C8A-6835-184D-A53A-7420F85FFA7D}" srcOrd="7" destOrd="0" presId="urn:microsoft.com/office/officeart/2008/layout/HorizontalMultiLevelHierarchy"/>
    <dgm:cxn modelId="{58AC3098-7CFD-FD44-A2DE-C833B872D7BE}" type="presParOf" srcId="{C3EB5C8A-6835-184D-A53A-7420F85FFA7D}" destId="{0EC6E1AB-E13B-6148-9DF9-3209955CFCC5}" srcOrd="0" destOrd="0" presId="urn:microsoft.com/office/officeart/2008/layout/HorizontalMultiLevelHierarchy"/>
    <dgm:cxn modelId="{A5FD70D8-D004-FA4B-9910-8FD3FB6DC56F}" type="presParOf" srcId="{C3EB5C8A-6835-184D-A53A-7420F85FFA7D}" destId="{E3DFC68F-B27B-A84C-84B7-4BB7AB84E6E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2800" b="0" i="0" dirty="0">
              <a:latin typeface="FZLanTingHeiS-R-GB" panose="02000000000000000000" pitchFamily="2" charset="-122"/>
              <a:ea typeface="FZLanTingHeiS-R-GB" panose="02000000000000000000" pitchFamily="2" charset="-122"/>
              <a:cs typeface="Microsoft YaHei" charset="-122"/>
            </a:rPr>
            <a:t>第一章 导论</a:t>
          </a:r>
        </a:p>
      </dgm:t>
    </dgm:pt>
    <dgm:pt modelId="{806FC88F-B9CF-A04B-B59C-3A472F525AEF}" type="par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DD5BF61D-B843-C744-B9A9-3312A1287EF4}">
      <dgm:prSet phldrT="[文本]" custT="1"/>
      <dgm:spPr/>
      <dgm:t>
        <a:bodyPr/>
        <a:lstStyle/>
        <a:p>
          <a:r>
            <a:rPr lang="en-US" altLang="zh-CN" sz="2000" b="0" i="0" dirty="0">
              <a:solidFill>
                <a:srgbClr val="C00000"/>
              </a:solidFill>
              <a:latin typeface="FZLanTingHeiS-R-GB" panose="02000000000000000000" pitchFamily="2" charset="-122"/>
              <a:ea typeface="FZLanTingHeiS-R-GB" panose="02000000000000000000" pitchFamily="2" charset="-122"/>
              <a:cs typeface="Microsoft YaHei" charset="-122"/>
            </a:rPr>
            <a:t>1.1</a:t>
          </a:r>
          <a:r>
            <a:rPr lang="zh-CN" altLang="en-US" sz="2000" b="0" i="0" dirty="0">
              <a:solidFill>
                <a:srgbClr val="C00000"/>
              </a:solidFill>
              <a:latin typeface="FZLanTingHeiS-R-GB" panose="02000000000000000000" pitchFamily="2" charset="-122"/>
              <a:ea typeface="FZLanTingHeiS-R-GB" panose="02000000000000000000" pitchFamily="2" charset="-122"/>
              <a:cs typeface="Microsoft YaHei" charset="-122"/>
            </a:rPr>
            <a:t> 管理经济学的研究对象</a:t>
          </a:r>
        </a:p>
      </dgm:t>
    </dgm:pt>
    <dgm:pt modelId="{A73DCD64-89DF-3E4C-9543-0D417B51464E}" type="parTrans" cxnId="{FE34B427-9D47-5D4F-B08C-79C955C57CBA}">
      <dgm:prSet custT="1"/>
      <dgm:spPr/>
      <dgm:t>
        <a:bodyPr/>
        <a:lstStyle/>
        <a:p>
          <a:endParaRPr lang="zh-CN" altLang="en-US" sz="6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endParaRPr lang="zh-CN" altLang="en-US" sz="2000">
            <a:latin typeface="Microsoft YaHei" charset="-122"/>
            <a:ea typeface="Microsoft YaHei" charset="-122"/>
            <a:cs typeface="Microsoft YaHei" charset="-122"/>
          </a:endParaRPr>
        </a:p>
      </dgm:t>
    </dgm:pt>
    <dgm:pt modelId="{773FD5F0-F007-F148-886B-86E72F86266E}">
      <dgm:prSet phldrT="[文本]" custT="1"/>
      <dgm:spPr/>
      <dgm:t>
        <a:bodyPr/>
        <a:lstStyle/>
        <a:p>
          <a:r>
            <a:rPr lang="en-US" altLang="zh-CN" sz="2000" b="0" i="0" dirty="0">
              <a:latin typeface="FZLanTingHeiS-R-GB" panose="02000000000000000000" pitchFamily="2" charset="-122"/>
              <a:ea typeface="FZLanTingHeiS-R-GB" panose="02000000000000000000" pitchFamily="2" charset="-122"/>
              <a:cs typeface="Microsoft YaHei" charset="-122"/>
            </a:rPr>
            <a:t>1.2</a:t>
          </a:r>
          <a:r>
            <a:rPr lang="zh-CN" altLang="en-US" sz="2000" b="0" i="0" dirty="0">
              <a:latin typeface="FZLanTingHeiS-R-GB" panose="02000000000000000000" pitchFamily="2" charset="-122"/>
              <a:ea typeface="FZLanTingHeiS-R-GB" panose="02000000000000000000" pitchFamily="2" charset="-122"/>
              <a:cs typeface="Microsoft YaHei" charset="-122"/>
            </a:rPr>
            <a:t> 管理经济学的基本分析方法</a:t>
          </a:r>
        </a:p>
      </dgm:t>
    </dgm:pt>
    <dgm:pt modelId="{BDC2CFA9-99C6-8347-9628-F8B57513FB8C}" type="parTrans" cxnId="{D6FF61F4-2E70-2445-B362-FDF5936BBC6B}">
      <dgm:prSet custT="1"/>
      <dgm:spPr/>
      <dgm:t>
        <a:bodyPr/>
        <a:lstStyle/>
        <a:p>
          <a:endParaRPr lang="zh-CN" altLang="en-US" sz="6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endParaRPr lang="zh-CN" altLang="en-US" sz="2000">
            <a:latin typeface="Microsoft YaHei" charset="-122"/>
            <a:ea typeface="Microsoft YaHei" charset="-122"/>
            <a:cs typeface="Microsoft YaHei" charset="-122"/>
          </a:endParaRPr>
        </a:p>
      </dgm:t>
    </dgm:pt>
    <dgm:pt modelId="{9BA062DA-6B7A-FC4F-B1BB-7CC4C74C72CE}">
      <dgm:prSet phldrT="[文本]" custT="1"/>
      <dgm:spPr/>
      <dgm:t>
        <a:bodyPr/>
        <a:lstStyle/>
        <a:p>
          <a:r>
            <a:rPr lang="en-US" altLang="zh-CN" sz="2000" b="0" i="0" dirty="0">
              <a:latin typeface="FZLanTingHeiS-R-GB" panose="02000000000000000000" pitchFamily="2" charset="-122"/>
              <a:ea typeface="FZLanTingHeiS-R-GB" panose="02000000000000000000" pitchFamily="2" charset="-122"/>
              <a:cs typeface="Microsoft YaHei" charset="-122"/>
            </a:rPr>
            <a:t>1.3</a:t>
          </a:r>
          <a:r>
            <a:rPr lang="zh-CN" altLang="en-US" sz="2000" b="0" i="0" dirty="0">
              <a:latin typeface="FZLanTingHeiS-R-GB" panose="02000000000000000000" pitchFamily="2" charset="-122"/>
              <a:ea typeface="FZLanTingHeiS-R-GB" panose="02000000000000000000" pitchFamily="2" charset="-122"/>
              <a:cs typeface="Microsoft YaHei" charset="-122"/>
            </a:rPr>
            <a:t> 市场经济条件下的企业</a:t>
          </a:r>
        </a:p>
      </dgm:t>
    </dgm:pt>
    <dgm:pt modelId="{45267C76-6276-B44A-878A-9D61B556EBD7}" type="parTrans" cxnId="{F5520AE5-50EB-8743-B48A-12307D4CCE80}">
      <dgm:prSet custT="1"/>
      <dgm:spPr/>
      <dgm:t>
        <a:bodyPr/>
        <a:lstStyle/>
        <a:p>
          <a:endParaRPr lang="zh-CN" altLang="en-US" sz="6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endParaRPr lang="zh-CN" altLang="en-US" sz="2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27650"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15313">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dgm:presLayoutVars>
          <dgm:chPref val="3"/>
        </dgm:presLayoutVars>
      </dgm:prSet>
      <dgm:spPr/>
    </dgm:pt>
    <dgm:pt modelId="{F9C8551A-E3F5-1A41-9D81-BA411262A93F}" type="pres">
      <dgm:prSet presAssocID="{9BA062DA-6B7A-FC4F-B1BB-7CC4C74C72CE}" presName="level3hierChild" presStyleCnt="0"/>
      <dgm:spPr/>
    </dgm:pt>
  </dgm:ptLst>
  <dgm:cxnLst>
    <dgm:cxn modelId="{D468B304-DC3B-834E-9470-ED4E69816650}" type="presOf" srcId="{DD5BF61D-B843-C744-B9A9-3312A1287EF4}" destId="{C852AF5D-E3CA-F844-B775-08DD6E6FB940}" srcOrd="0" destOrd="0" presId="urn:microsoft.com/office/officeart/2008/layout/HorizontalMultiLevelHierarchy"/>
    <dgm:cxn modelId="{A699460A-0F43-C141-86FD-60272CE3AFE0}" type="presOf" srcId="{CC08C8E7-D5AB-9C4F-A78B-4A8C57EB2D22}" destId="{7111AE39-B455-7C4D-91F4-9E37E3822D07}" srcOrd="0" destOrd="0" presId="urn:microsoft.com/office/officeart/2008/layout/HorizontalMultiLevelHierarchy"/>
    <dgm:cxn modelId="{C9ADCC0D-FED4-CE4F-83A7-BFA243AEC8FD}" type="presOf" srcId="{BDC2CFA9-99C6-8347-9628-F8B57513FB8C}" destId="{7A2CD5A7-70D6-DE44-803D-0740544CB367}"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F200593C-27E0-9A41-8643-6F3D27F176BA}" type="presOf" srcId="{A73DCD64-89DF-3E4C-9543-0D417B51464E}" destId="{F726EDD3-E670-9B47-8786-4F599884289D}" srcOrd="1" destOrd="0" presId="urn:microsoft.com/office/officeart/2008/layout/HorizontalMultiLevelHierarchy"/>
    <dgm:cxn modelId="{1D7C6251-7422-9646-A479-B8464629851C}" type="presOf" srcId="{45267C76-6276-B44A-878A-9D61B556EBD7}" destId="{1F2800E8-CF94-FD43-8D0E-7E4B278315B1}" srcOrd="0" destOrd="0" presId="urn:microsoft.com/office/officeart/2008/layout/HorizontalMultiLevelHierarchy"/>
    <dgm:cxn modelId="{F333AC59-B182-DB42-A0D8-1D2CEE8EA85B}" type="presOf" srcId="{BDC2CFA9-99C6-8347-9628-F8B57513FB8C}" destId="{93180932-306E-E545-95F9-2A5635FDC9F1}" srcOrd="0" destOrd="0" presId="urn:microsoft.com/office/officeart/2008/layout/HorizontalMultiLevelHierarchy"/>
    <dgm:cxn modelId="{5220A084-8D6F-8641-822F-80A183394F33}" type="presOf" srcId="{9BA062DA-6B7A-FC4F-B1BB-7CC4C74C72CE}" destId="{1C998B4A-F8C8-5D49-862A-38B9C7611407}" srcOrd="0" destOrd="0" presId="urn:microsoft.com/office/officeart/2008/layout/HorizontalMultiLevelHierarchy"/>
    <dgm:cxn modelId="{1D6B8599-DD08-3349-A093-F1BD98077CDF}" type="presOf" srcId="{45267C76-6276-B44A-878A-9D61B556EBD7}" destId="{938A9782-2B6B-8141-99DA-6568305E0C38}" srcOrd="1" destOrd="0" presId="urn:microsoft.com/office/officeart/2008/layout/HorizontalMultiLevelHierarchy"/>
    <dgm:cxn modelId="{E4734DA2-C521-FF44-B880-C38627018F9E}" type="presOf" srcId="{2EFE4671-8583-3540-9262-1FC578B666F4}" destId="{3013142F-A3C7-F746-853E-2CA8B540A8DE}" srcOrd="0" destOrd="0" presId="urn:microsoft.com/office/officeart/2008/layout/HorizontalMultiLevelHierarchy"/>
    <dgm:cxn modelId="{C89C55CA-D4AC-2040-8586-F420958A0EB4}" type="presOf" srcId="{A73DCD64-89DF-3E4C-9543-0D417B51464E}" destId="{082A771F-69AF-7C4C-86CB-DF1CD8CB6581}" srcOrd="0" destOrd="0" presId="urn:microsoft.com/office/officeart/2008/layout/HorizontalMultiLevelHierarchy"/>
    <dgm:cxn modelId="{A832CFCB-B549-754D-8A8F-AF5B6D089ED2}" type="presOf" srcId="{773FD5F0-F007-F148-886B-86E72F86266E}" destId="{D3E2E567-EC04-E743-9B8C-985408EA1058}"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6FF61F4-2E70-2445-B362-FDF5936BBC6B}" srcId="{CC08C8E7-D5AB-9C4F-A78B-4A8C57EB2D22}" destId="{773FD5F0-F007-F148-886B-86E72F86266E}" srcOrd="1" destOrd="0" parTransId="{BDC2CFA9-99C6-8347-9628-F8B57513FB8C}" sibTransId="{9458031D-FD27-D841-9D56-100BE85B229D}"/>
    <dgm:cxn modelId="{D4464569-B9E0-5146-A42C-4CA508ECEBB7}" type="presParOf" srcId="{3013142F-A3C7-F746-853E-2CA8B540A8DE}" destId="{B764B132-0961-414E-B6FA-FB0C6C1C6CED}" srcOrd="0" destOrd="0" presId="urn:microsoft.com/office/officeart/2008/layout/HorizontalMultiLevelHierarchy"/>
    <dgm:cxn modelId="{9D9444E7-79AC-E746-97C7-90787BBF9D4D}" type="presParOf" srcId="{B764B132-0961-414E-B6FA-FB0C6C1C6CED}" destId="{7111AE39-B455-7C4D-91F4-9E37E3822D07}" srcOrd="0" destOrd="0" presId="urn:microsoft.com/office/officeart/2008/layout/HorizontalMultiLevelHierarchy"/>
    <dgm:cxn modelId="{9C510F7D-F254-4B43-B032-0E3C6E4EEF28}" type="presParOf" srcId="{B764B132-0961-414E-B6FA-FB0C6C1C6CED}" destId="{551EC4E6-AE1D-DD43-B7C4-D7EFBEA2E636}" srcOrd="1" destOrd="0" presId="urn:microsoft.com/office/officeart/2008/layout/HorizontalMultiLevelHierarchy"/>
    <dgm:cxn modelId="{6558E7A4-F5CF-6646-802C-4FB8F71A695A}" type="presParOf" srcId="{551EC4E6-AE1D-DD43-B7C4-D7EFBEA2E636}" destId="{082A771F-69AF-7C4C-86CB-DF1CD8CB6581}" srcOrd="0" destOrd="0" presId="urn:microsoft.com/office/officeart/2008/layout/HorizontalMultiLevelHierarchy"/>
    <dgm:cxn modelId="{F72498F3-0B82-264B-B598-744ADDA51436}" type="presParOf" srcId="{082A771F-69AF-7C4C-86CB-DF1CD8CB6581}" destId="{F726EDD3-E670-9B47-8786-4F599884289D}" srcOrd="0" destOrd="0" presId="urn:microsoft.com/office/officeart/2008/layout/HorizontalMultiLevelHierarchy"/>
    <dgm:cxn modelId="{F5512B28-6B61-1A42-81B9-8480563CD924}" type="presParOf" srcId="{551EC4E6-AE1D-DD43-B7C4-D7EFBEA2E636}" destId="{7B40AE63-0EA3-0747-BCE5-5F3AB0355BF2}" srcOrd="1" destOrd="0" presId="urn:microsoft.com/office/officeart/2008/layout/HorizontalMultiLevelHierarchy"/>
    <dgm:cxn modelId="{0F0136FB-ABCB-5040-B978-616CCB46D6B5}" type="presParOf" srcId="{7B40AE63-0EA3-0747-BCE5-5F3AB0355BF2}" destId="{C852AF5D-E3CA-F844-B775-08DD6E6FB940}" srcOrd="0" destOrd="0" presId="urn:microsoft.com/office/officeart/2008/layout/HorizontalMultiLevelHierarchy"/>
    <dgm:cxn modelId="{7A965AF0-CEE2-2D4A-B444-F30E4CE830F5}" type="presParOf" srcId="{7B40AE63-0EA3-0747-BCE5-5F3AB0355BF2}" destId="{30463D07-8E7F-3146-97CE-76CE82648742}" srcOrd="1" destOrd="0" presId="urn:microsoft.com/office/officeart/2008/layout/HorizontalMultiLevelHierarchy"/>
    <dgm:cxn modelId="{87495805-1DD7-CA4E-8106-BFDB3FD3C2ED}" type="presParOf" srcId="{551EC4E6-AE1D-DD43-B7C4-D7EFBEA2E636}" destId="{93180932-306E-E545-95F9-2A5635FDC9F1}" srcOrd="2" destOrd="0" presId="urn:microsoft.com/office/officeart/2008/layout/HorizontalMultiLevelHierarchy"/>
    <dgm:cxn modelId="{B76261BC-90DB-B14F-B8C9-5B8A43A01313}" type="presParOf" srcId="{93180932-306E-E545-95F9-2A5635FDC9F1}" destId="{7A2CD5A7-70D6-DE44-803D-0740544CB367}" srcOrd="0" destOrd="0" presId="urn:microsoft.com/office/officeart/2008/layout/HorizontalMultiLevelHierarchy"/>
    <dgm:cxn modelId="{E875B16C-07BA-B34C-BACE-BD6B4F418407}" type="presParOf" srcId="{551EC4E6-AE1D-DD43-B7C4-D7EFBEA2E636}" destId="{A0C9905E-6DBF-7645-94A7-C4BCDADC46B9}" srcOrd="3" destOrd="0" presId="urn:microsoft.com/office/officeart/2008/layout/HorizontalMultiLevelHierarchy"/>
    <dgm:cxn modelId="{C7696FF7-D426-5745-91CF-767A75BE3495}" type="presParOf" srcId="{A0C9905E-6DBF-7645-94A7-C4BCDADC46B9}" destId="{D3E2E567-EC04-E743-9B8C-985408EA1058}" srcOrd="0" destOrd="0" presId="urn:microsoft.com/office/officeart/2008/layout/HorizontalMultiLevelHierarchy"/>
    <dgm:cxn modelId="{E69F6D6E-DD0A-8F4F-921F-A3BFEFAE47AA}" type="presParOf" srcId="{A0C9905E-6DBF-7645-94A7-C4BCDADC46B9}" destId="{1488A531-D252-B440-B1DA-4363F37F8970}" srcOrd="1" destOrd="0" presId="urn:microsoft.com/office/officeart/2008/layout/HorizontalMultiLevelHierarchy"/>
    <dgm:cxn modelId="{EFB7EFC3-EE88-A14C-9870-7FF000242D76}" type="presParOf" srcId="{551EC4E6-AE1D-DD43-B7C4-D7EFBEA2E636}" destId="{1F2800E8-CF94-FD43-8D0E-7E4B278315B1}" srcOrd="4" destOrd="0" presId="urn:microsoft.com/office/officeart/2008/layout/HorizontalMultiLevelHierarchy"/>
    <dgm:cxn modelId="{94BD0B64-0F87-E44D-904E-ADFF2E7BA879}" type="presParOf" srcId="{1F2800E8-CF94-FD43-8D0E-7E4B278315B1}" destId="{938A9782-2B6B-8141-99DA-6568305E0C38}" srcOrd="0" destOrd="0" presId="urn:microsoft.com/office/officeart/2008/layout/HorizontalMultiLevelHierarchy"/>
    <dgm:cxn modelId="{DEDB3BC4-D2A5-334E-A4DC-924742062574}" type="presParOf" srcId="{551EC4E6-AE1D-DD43-B7C4-D7EFBEA2E636}" destId="{7377E58F-198D-DE48-B3AF-2D2AF67C403D}" srcOrd="5" destOrd="0" presId="urn:microsoft.com/office/officeart/2008/layout/HorizontalMultiLevelHierarchy"/>
    <dgm:cxn modelId="{4AD81C51-2AF4-D847-8DA6-155E4E1B9BF2}" type="presParOf" srcId="{7377E58F-198D-DE48-B3AF-2D2AF67C403D}" destId="{1C998B4A-F8C8-5D49-862A-38B9C7611407}" srcOrd="0" destOrd="0" presId="urn:microsoft.com/office/officeart/2008/layout/HorizontalMultiLevelHierarchy"/>
    <dgm:cxn modelId="{08E0977B-F11E-E648-A4FA-A0E0301B5B8C}"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050" b="0" i="0" dirty="0">
              <a:latin typeface="FZLanTingHeiS-R-GB" panose="02000000000000000000" pitchFamily="2" charset="-122"/>
              <a:ea typeface="FZLanTingHeiS-R-GB" panose="02000000000000000000" pitchFamily="2" charset="-122"/>
              <a:cs typeface="Microsoft YaHei" charset="-122"/>
            </a:rPr>
            <a:t>管理经济学的研究对象</a:t>
          </a:r>
        </a:p>
      </dgm:t>
    </dgm:pt>
    <dgm:pt modelId="{806FC88F-B9CF-A04B-B59C-3A472F525AEF}" type="par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DD5BF61D-B843-C744-B9A9-3312A1287EF4}">
      <dgm:prSet phldrT="[文本]" custT="1"/>
      <dgm:spPr>
        <a:solidFill>
          <a:schemeClr val="bg1">
            <a:lumMod val="95000"/>
          </a:schemeClr>
        </a:solidFill>
      </dgm:spPr>
      <dgm:t>
        <a:bodyPr/>
        <a:lstStyle/>
        <a:p>
          <a:pPr algn="l"/>
          <a:r>
            <a:rPr lang="en-US" altLang="zh-CN" sz="900" b="0" i="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900" b="0" i="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gm:t>
    </dgm:pt>
    <dgm:pt modelId="{A73DCD64-89DF-3E4C-9543-0D417B51464E}" type="parTrans" cxnId="{FE34B427-9D47-5D4F-B08C-79C955C57CBA}">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9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900" b="0" i="0" dirty="0">
              <a:solidFill>
                <a:schemeClr val="bg1"/>
              </a:solidFill>
              <a:latin typeface="FZLanTingHeiS-R-GB" panose="02000000000000000000" pitchFamily="2" charset="-122"/>
              <a:ea typeface="FZLanTingHeiS-R-GB" panose="02000000000000000000" pitchFamily="2" charset="-122"/>
              <a:cs typeface="Microsoft YaHei" charset="-122"/>
            </a:rPr>
            <a:t>1.1.2</a:t>
          </a:r>
          <a:r>
            <a:rPr lang="zh-CN" altLang="en-US" sz="900" b="0" i="0" dirty="0">
              <a:solidFill>
                <a:schemeClr val="bg1"/>
              </a:solidFill>
              <a:latin typeface="FZLanTingHeiS-R-GB" panose="02000000000000000000" pitchFamily="2" charset="-122"/>
              <a:ea typeface="FZLanTingHeiS-R-GB" panose="02000000000000000000" pitchFamily="2" charset="-122"/>
              <a:cs typeface="Microsoft YaHei" charset="-122"/>
            </a:rPr>
            <a:t> 决策的基本过程</a:t>
          </a:r>
        </a:p>
      </dgm:t>
    </dgm:pt>
    <dgm:pt modelId="{BDC2CFA9-99C6-8347-9628-F8B57513FB8C}" type="parTrans" cxnId="{D6FF61F4-2E70-2445-B362-FDF5936BBC6B}">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9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900" b="0" i="0" dirty="0">
              <a:latin typeface="FZLanTingHeiS-R-GB" panose="02000000000000000000" pitchFamily="2" charset="-122"/>
              <a:ea typeface="FZLanTingHeiS-R-GB" panose="02000000000000000000" pitchFamily="2" charset="-122"/>
              <a:cs typeface="Microsoft YaHei" charset="-122"/>
            </a:rPr>
            <a:t>1.1.3</a:t>
          </a:r>
          <a:r>
            <a:rPr lang="zh-CN" altLang="en-US" sz="900" b="0" i="0" dirty="0">
              <a:latin typeface="FZLanTingHeiS-R-GB" panose="02000000000000000000" pitchFamily="2" charset="-122"/>
              <a:ea typeface="FZLanTingHeiS-R-GB" panose="02000000000000000000" pitchFamily="2" charset="-122"/>
              <a:cs typeface="Microsoft YaHei" charset="-122"/>
            </a:rPr>
            <a:t> 管理经济学与微观经济学的关系</a:t>
          </a:r>
        </a:p>
      </dgm:t>
    </dgm:pt>
    <dgm:pt modelId="{45267C76-6276-B44A-878A-9D61B556EBD7}" type="parTrans" cxnId="{F5520AE5-50EB-8743-B48A-12307D4CCE80}">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900">
            <a:latin typeface="Microsoft YaHei" charset="-122"/>
            <a:ea typeface="Microsoft YaHei" charset="-122"/>
            <a:cs typeface="Microsoft YaHei" charset="-122"/>
          </a:endParaRPr>
        </a:p>
      </dgm:t>
    </dgm:pt>
    <dgm:pt modelId="{398FB250-A6AB-A246-A811-CD4269DB3258}">
      <dgm:prSet phldrT="[文本]" custT="1"/>
      <dgm:spPr/>
      <dgm:t>
        <a:bodyPr/>
        <a:lstStyle/>
        <a:p>
          <a:pPr algn="l"/>
          <a:r>
            <a:rPr lang="en-US" altLang="zh-CN" sz="900" b="0" i="0" dirty="0">
              <a:latin typeface="FZLanTingHeiS-R-GB" panose="02000000000000000000" pitchFamily="2" charset="-122"/>
              <a:ea typeface="FZLanTingHeiS-R-GB" panose="02000000000000000000" pitchFamily="2" charset="-122"/>
              <a:cs typeface="Microsoft YaHei" charset="-122"/>
            </a:rPr>
            <a:t>1.1.4</a:t>
          </a:r>
          <a:r>
            <a:rPr lang="zh-CN" altLang="en-US" sz="900" b="0" i="0" dirty="0">
              <a:latin typeface="FZLanTingHeiS-R-GB" panose="02000000000000000000" pitchFamily="2" charset="-122"/>
              <a:ea typeface="FZLanTingHeiS-R-GB" panose="02000000000000000000" pitchFamily="2" charset="-122"/>
              <a:cs typeface="Microsoft YaHei" charset="-122"/>
            </a:rPr>
            <a:t> 管理经济学的主要内容</a:t>
          </a:r>
        </a:p>
      </dgm:t>
    </dgm:pt>
    <dgm:pt modelId="{5D227076-8A12-EF49-885F-40EBC832F842}" type="parTrans" cxnId="{0A3F6216-099F-1443-92C6-A2D4420E4FFD}">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26C36C96-93E6-5D4E-A798-31793906BAE5}" type="sibTrans" cxnId="{0A3F6216-099F-1443-92C6-A2D4420E4FFD}">
      <dgm:prSet/>
      <dgm:spPr/>
      <dgm:t>
        <a:bodyPr/>
        <a:lstStyle/>
        <a:p>
          <a:pPr algn="l"/>
          <a:endParaRPr lang="zh-CN" altLang="en-US" sz="8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pt>
    <dgm:pt modelId="{F726EDD3-E670-9B47-8786-4F599884289D}" type="pres">
      <dgm:prSet presAssocID="{A73DCD64-89DF-3E4C-9543-0D417B51464E}" presName="connTx" presStyleLbl="parChTrans1D2" presStyleIdx="0" presStyleCnt="4"/>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pt>
    <dgm:pt modelId="{7A2CD5A7-70D6-DE44-803D-0740544CB367}" type="pres">
      <dgm:prSet presAssocID="{BDC2CFA9-99C6-8347-9628-F8B57513FB8C}" presName="connTx" presStyleLbl="parChTrans1D2" presStyleIdx="1" presStyleCnt="4"/>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1904">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4"/>
      <dgm:spPr/>
    </dgm:pt>
    <dgm:pt modelId="{938A9782-2B6B-8141-99DA-6568305E0C38}" type="pres">
      <dgm:prSet presAssocID="{45267C76-6276-B44A-878A-9D61B556EBD7}" presName="connTx" presStyleLbl="parChTrans1D2" presStyleIdx="2" presStyleCnt="4"/>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4" custScaleX="129592">
        <dgm:presLayoutVars>
          <dgm:chPref val="3"/>
        </dgm:presLayoutVars>
      </dgm:prSet>
      <dgm:spPr/>
    </dgm:pt>
    <dgm:pt modelId="{F9C8551A-E3F5-1A41-9D81-BA411262A93F}" type="pres">
      <dgm:prSet presAssocID="{9BA062DA-6B7A-FC4F-B1BB-7CC4C74C72CE}" presName="level3hierChild" presStyleCnt="0"/>
      <dgm:spPr/>
    </dgm:pt>
    <dgm:pt modelId="{577C939E-455A-EE43-A21D-8BACFED9D991}" type="pres">
      <dgm:prSet presAssocID="{5D227076-8A12-EF49-885F-40EBC832F842}" presName="conn2-1" presStyleLbl="parChTrans1D2" presStyleIdx="3" presStyleCnt="4"/>
      <dgm:spPr/>
    </dgm:pt>
    <dgm:pt modelId="{62EB5836-F240-534D-96CD-D9EB8C15B89F}" type="pres">
      <dgm:prSet presAssocID="{5D227076-8A12-EF49-885F-40EBC832F842}" presName="connTx" presStyleLbl="parChTrans1D2" presStyleIdx="3" presStyleCnt="4"/>
      <dgm:spPr/>
    </dgm:pt>
    <dgm:pt modelId="{C3EB5C8A-6835-184D-A53A-7420F85FFA7D}" type="pres">
      <dgm:prSet presAssocID="{398FB250-A6AB-A246-A811-CD4269DB3258}" presName="root2" presStyleCnt="0"/>
      <dgm:spPr/>
    </dgm:pt>
    <dgm:pt modelId="{0EC6E1AB-E13B-6148-9DF9-3209955CFCC5}" type="pres">
      <dgm:prSet presAssocID="{398FB250-A6AB-A246-A811-CD4269DB3258}" presName="LevelTwoTextNode" presStyleLbl="node2" presStyleIdx="3" presStyleCnt="4">
        <dgm:presLayoutVars>
          <dgm:chPref val="3"/>
        </dgm:presLayoutVars>
      </dgm:prSet>
      <dgm:spPr/>
    </dgm:pt>
    <dgm:pt modelId="{E3DFC68F-B27B-A84C-84B7-4BB7AB84E6ED}" type="pres">
      <dgm:prSet presAssocID="{398FB250-A6AB-A246-A811-CD4269DB3258}" presName="level3hierChild" presStyleCnt="0"/>
      <dgm:spPr/>
    </dgm:pt>
  </dgm:ptLst>
  <dgm:cxnLst>
    <dgm:cxn modelId="{7DA7FD05-B4FC-4449-9B72-723F935FC65C}" type="presOf" srcId="{CC08C8E7-D5AB-9C4F-A78B-4A8C57EB2D22}" destId="{7111AE39-B455-7C4D-91F4-9E37E3822D07}"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9A202713-CC71-B24A-90AF-A774AD461622}" type="presOf" srcId="{A73DCD64-89DF-3E4C-9543-0D417B51464E}" destId="{082A771F-69AF-7C4C-86CB-DF1CD8CB6581}" srcOrd="0" destOrd="0" presId="urn:microsoft.com/office/officeart/2008/layout/HorizontalMultiLevelHierarchy"/>
    <dgm:cxn modelId="{CA63F614-3298-854C-ABA9-B8A9930D7A46}" type="presOf" srcId="{45267C76-6276-B44A-878A-9D61B556EBD7}" destId="{1F2800E8-CF94-FD43-8D0E-7E4B278315B1}" srcOrd="0" destOrd="0" presId="urn:microsoft.com/office/officeart/2008/layout/HorizontalMultiLevelHierarchy"/>
    <dgm:cxn modelId="{9E630F16-7BCA-8A45-AC84-EBDBF5910AAD}" type="presOf" srcId="{BDC2CFA9-99C6-8347-9628-F8B57513FB8C}" destId="{7A2CD5A7-70D6-DE44-803D-0740544CB367}" srcOrd="1" destOrd="0" presId="urn:microsoft.com/office/officeart/2008/layout/HorizontalMultiLevelHierarchy"/>
    <dgm:cxn modelId="{FE1F5116-A752-1D46-A1EF-2B2F46331113}" type="presOf" srcId="{DD5BF61D-B843-C744-B9A9-3312A1287EF4}" destId="{C852AF5D-E3CA-F844-B775-08DD6E6FB940}" srcOrd="0" destOrd="0" presId="urn:microsoft.com/office/officeart/2008/layout/HorizontalMultiLevelHierarchy"/>
    <dgm:cxn modelId="{0A3F6216-099F-1443-92C6-A2D4420E4FFD}" srcId="{CC08C8E7-D5AB-9C4F-A78B-4A8C57EB2D22}" destId="{398FB250-A6AB-A246-A811-CD4269DB3258}" srcOrd="3" destOrd="0" parTransId="{5D227076-8A12-EF49-885F-40EBC832F842}" sibTransId="{26C36C96-93E6-5D4E-A798-31793906BAE5}"/>
    <dgm:cxn modelId="{FE34B427-9D47-5D4F-B08C-79C955C57CBA}" srcId="{CC08C8E7-D5AB-9C4F-A78B-4A8C57EB2D22}" destId="{DD5BF61D-B843-C744-B9A9-3312A1287EF4}" srcOrd="0" destOrd="0" parTransId="{A73DCD64-89DF-3E4C-9543-0D417B51464E}" sibTransId="{5F6E09CE-61C0-D34C-AE4A-99D078D226DF}"/>
    <dgm:cxn modelId="{D6487030-D15F-4648-B789-97878FB0D1D7}" type="presOf" srcId="{773FD5F0-F007-F148-886B-86E72F86266E}" destId="{D3E2E567-EC04-E743-9B8C-985408EA1058}" srcOrd="0" destOrd="0" presId="urn:microsoft.com/office/officeart/2008/layout/HorizontalMultiLevelHierarchy"/>
    <dgm:cxn modelId="{911A563D-B78F-7043-9591-824EF968DC10}" type="presOf" srcId="{398FB250-A6AB-A246-A811-CD4269DB3258}" destId="{0EC6E1AB-E13B-6148-9DF9-3209955CFCC5}" srcOrd="0" destOrd="0" presId="urn:microsoft.com/office/officeart/2008/layout/HorizontalMultiLevelHierarchy"/>
    <dgm:cxn modelId="{C400F954-5C24-7F4F-BF8A-096B6ECA1EA6}" type="presOf" srcId="{2EFE4671-8583-3540-9262-1FC578B666F4}" destId="{3013142F-A3C7-F746-853E-2CA8B540A8DE}" srcOrd="0" destOrd="0" presId="urn:microsoft.com/office/officeart/2008/layout/HorizontalMultiLevelHierarchy"/>
    <dgm:cxn modelId="{728B5B64-F593-EB45-884A-09381D6C3350}" type="presOf" srcId="{5D227076-8A12-EF49-885F-40EBC832F842}" destId="{577C939E-455A-EE43-A21D-8BACFED9D991}" srcOrd="0" destOrd="0" presId="urn:microsoft.com/office/officeart/2008/layout/HorizontalMultiLevelHierarchy"/>
    <dgm:cxn modelId="{65FA0FAE-BBE4-9C45-8544-DC60FD52D7CA}" type="presOf" srcId="{A73DCD64-89DF-3E4C-9543-0D417B51464E}" destId="{F726EDD3-E670-9B47-8786-4F599884289D}" srcOrd="1" destOrd="0" presId="urn:microsoft.com/office/officeart/2008/layout/HorizontalMultiLevelHierarchy"/>
    <dgm:cxn modelId="{C78ED0D3-548A-AB47-8B97-F0FE6344E7FE}" type="presOf" srcId="{45267C76-6276-B44A-878A-9D61B556EBD7}" destId="{938A9782-2B6B-8141-99DA-6568305E0C38}" srcOrd="1" destOrd="0" presId="urn:microsoft.com/office/officeart/2008/layout/HorizontalMultiLevelHierarchy"/>
    <dgm:cxn modelId="{9EEBF6D6-8E7B-154F-AD80-7F91D73419BF}" type="presOf" srcId="{5D227076-8A12-EF49-885F-40EBC832F842}" destId="{62EB5836-F240-534D-96CD-D9EB8C15B89F}" srcOrd="1" destOrd="0" presId="urn:microsoft.com/office/officeart/2008/layout/HorizontalMultiLevelHierarchy"/>
    <dgm:cxn modelId="{958345DB-F58E-254A-85D8-381E06051BF0}" type="presOf" srcId="{BDC2CFA9-99C6-8347-9628-F8B57513FB8C}" destId="{93180932-306E-E545-95F9-2A5635FDC9F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6FF61F4-2E70-2445-B362-FDF5936BBC6B}" srcId="{CC08C8E7-D5AB-9C4F-A78B-4A8C57EB2D22}" destId="{773FD5F0-F007-F148-886B-86E72F86266E}" srcOrd="1" destOrd="0" parTransId="{BDC2CFA9-99C6-8347-9628-F8B57513FB8C}" sibTransId="{9458031D-FD27-D841-9D56-100BE85B229D}"/>
    <dgm:cxn modelId="{6A5C57FE-6762-844D-AD2F-951CD8A26A8D}" type="presOf" srcId="{9BA062DA-6B7A-FC4F-B1BB-7CC4C74C72CE}" destId="{1C998B4A-F8C8-5D49-862A-38B9C7611407}" srcOrd="0" destOrd="0" presId="urn:microsoft.com/office/officeart/2008/layout/HorizontalMultiLevelHierarchy"/>
    <dgm:cxn modelId="{BB1B4DF3-D07C-8A48-92F8-7C321E94325D}" type="presParOf" srcId="{3013142F-A3C7-F746-853E-2CA8B540A8DE}" destId="{B764B132-0961-414E-B6FA-FB0C6C1C6CED}" srcOrd="0" destOrd="0" presId="urn:microsoft.com/office/officeart/2008/layout/HorizontalMultiLevelHierarchy"/>
    <dgm:cxn modelId="{D7E9479E-BF0D-764C-BD3E-721BBC2D4ACE}" type="presParOf" srcId="{B764B132-0961-414E-B6FA-FB0C6C1C6CED}" destId="{7111AE39-B455-7C4D-91F4-9E37E3822D07}" srcOrd="0" destOrd="0" presId="urn:microsoft.com/office/officeart/2008/layout/HorizontalMultiLevelHierarchy"/>
    <dgm:cxn modelId="{D6375688-1FA9-4946-AEC8-0B11B4AC8225}" type="presParOf" srcId="{B764B132-0961-414E-B6FA-FB0C6C1C6CED}" destId="{551EC4E6-AE1D-DD43-B7C4-D7EFBEA2E636}" srcOrd="1" destOrd="0" presId="urn:microsoft.com/office/officeart/2008/layout/HorizontalMultiLevelHierarchy"/>
    <dgm:cxn modelId="{50BAC902-B37F-5F4A-AC4F-2F27286BA3A0}" type="presParOf" srcId="{551EC4E6-AE1D-DD43-B7C4-D7EFBEA2E636}" destId="{082A771F-69AF-7C4C-86CB-DF1CD8CB6581}" srcOrd="0" destOrd="0" presId="urn:microsoft.com/office/officeart/2008/layout/HorizontalMultiLevelHierarchy"/>
    <dgm:cxn modelId="{05745E10-2725-0542-8CE3-F159FFC1C942}" type="presParOf" srcId="{082A771F-69AF-7C4C-86CB-DF1CD8CB6581}" destId="{F726EDD3-E670-9B47-8786-4F599884289D}" srcOrd="0" destOrd="0" presId="urn:microsoft.com/office/officeart/2008/layout/HorizontalMultiLevelHierarchy"/>
    <dgm:cxn modelId="{34374F91-4F71-244D-B5CF-74C15883E079}" type="presParOf" srcId="{551EC4E6-AE1D-DD43-B7C4-D7EFBEA2E636}" destId="{7B40AE63-0EA3-0747-BCE5-5F3AB0355BF2}" srcOrd="1" destOrd="0" presId="urn:microsoft.com/office/officeart/2008/layout/HorizontalMultiLevelHierarchy"/>
    <dgm:cxn modelId="{5AC11C0C-5B9D-DF43-B419-F04CB3F9E088}" type="presParOf" srcId="{7B40AE63-0EA3-0747-BCE5-5F3AB0355BF2}" destId="{C852AF5D-E3CA-F844-B775-08DD6E6FB940}" srcOrd="0" destOrd="0" presId="urn:microsoft.com/office/officeart/2008/layout/HorizontalMultiLevelHierarchy"/>
    <dgm:cxn modelId="{D9C724FE-46F7-8D45-9513-43FD2CF7F2DE}" type="presParOf" srcId="{7B40AE63-0EA3-0747-BCE5-5F3AB0355BF2}" destId="{30463D07-8E7F-3146-97CE-76CE82648742}" srcOrd="1" destOrd="0" presId="urn:microsoft.com/office/officeart/2008/layout/HorizontalMultiLevelHierarchy"/>
    <dgm:cxn modelId="{D30320F1-1807-8048-8783-355FA7B9B9BF}" type="presParOf" srcId="{551EC4E6-AE1D-DD43-B7C4-D7EFBEA2E636}" destId="{93180932-306E-E545-95F9-2A5635FDC9F1}" srcOrd="2" destOrd="0" presId="urn:microsoft.com/office/officeart/2008/layout/HorizontalMultiLevelHierarchy"/>
    <dgm:cxn modelId="{F10531B6-CF22-4444-9DB9-6484E823138E}" type="presParOf" srcId="{93180932-306E-E545-95F9-2A5635FDC9F1}" destId="{7A2CD5A7-70D6-DE44-803D-0740544CB367}" srcOrd="0" destOrd="0" presId="urn:microsoft.com/office/officeart/2008/layout/HorizontalMultiLevelHierarchy"/>
    <dgm:cxn modelId="{59B823F1-EB92-A242-AA0B-0B922F783046}" type="presParOf" srcId="{551EC4E6-AE1D-DD43-B7C4-D7EFBEA2E636}" destId="{A0C9905E-6DBF-7645-94A7-C4BCDADC46B9}" srcOrd="3" destOrd="0" presId="urn:microsoft.com/office/officeart/2008/layout/HorizontalMultiLevelHierarchy"/>
    <dgm:cxn modelId="{15BDFB7F-8C11-CB4A-AEFD-AA57B7E11919}" type="presParOf" srcId="{A0C9905E-6DBF-7645-94A7-C4BCDADC46B9}" destId="{D3E2E567-EC04-E743-9B8C-985408EA1058}" srcOrd="0" destOrd="0" presId="urn:microsoft.com/office/officeart/2008/layout/HorizontalMultiLevelHierarchy"/>
    <dgm:cxn modelId="{0CB9CE9D-CA2D-DC4B-BED7-A2A39E93C0E6}" type="presParOf" srcId="{A0C9905E-6DBF-7645-94A7-C4BCDADC46B9}" destId="{1488A531-D252-B440-B1DA-4363F37F8970}" srcOrd="1" destOrd="0" presId="urn:microsoft.com/office/officeart/2008/layout/HorizontalMultiLevelHierarchy"/>
    <dgm:cxn modelId="{A2CBD13E-AA50-8542-870E-EC39C297E86C}" type="presParOf" srcId="{551EC4E6-AE1D-DD43-B7C4-D7EFBEA2E636}" destId="{1F2800E8-CF94-FD43-8D0E-7E4B278315B1}" srcOrd="4" destOrd="0" presId="urn:microsoft.com/office/officeart/2008/layout/HorizontalMultiLevelHierarchy"/>
    <dgm:cxn modelId="{1A41E1D0-4A6B-7749-94C8-FB62021BCEE3}" type="presParOf" srcId="{1F2800E8-CF94-FD43-8D0E-7E4B278315B1}" destId="{938A9782-2B6B-8141-99DA-6568305E0C38}" srcOrd="0" destOrd="0" presId="urn:microsoft.com/office/officeart/2008/layout/HorizontalMultiLevelHierarchy"/>
    <dgm:cxn modelId="{2F2FEFD3-9125-5440-8AB4-8D769B94B5C8}" type="presParOf" srcId="{551EC4E6-AE1D-DD43-B7C4-D7EFBEA2E636}" destId="{7377E58F-198D-DE48-B3AF-2D2AF67C403D}" srcOrd="5" destOrd="0" presId="urn:microsoft.com/office/officeart/2008/layout/HorizontalMultiLevelHierarchy"/>
    <dgm:cxn modelId="{1D5B83AC-BAAC-9C40-B84A-6D7FD6095365}" type="presParOf" srcId="{7377E58F-198D-DE48-B3AF-2D2AF67C403D}" destId="{1C998B4A-F8C8-5D49-862A-38B9C7611407}" srcOrd="0" destOrd="0" presId="urn:microsoft.com/office/officeart/2008/layout/HorizontalMultiLevelHierarchy"/>
    <dgm:cxn modelId="{CB23DD39-C3D1-FF4D-AA27-DDBB0D29DF63}" type="presParOf" srcId="{7377E58F-198D-DE48-B3AF-2D2AF67C403D}" destId="{F9C8551A-E3F5-1A41-9D81-BA411262A93F}" srcOrd="1" destOrd="0" presId="urn:microsoft.com/office/officeart/2008/layout/HorizontalMultiLevelHierarchy"/>
    <dgm:cxn modelId="{6B8B3346-6CA0-CD4D-BCFB-FB80960B390E}" type="presParOf" srcId="{551EC4E6-AE1D-DD43-B7C4-D7EFBEA2E636}" destId="{577C939E-455A-EE43-A21D-8BACFED9D991}" srcOrd="6" destOrd="0" presId="urn:microsoft.com/office/officeart/2008/layout/HorizontalMultiLevelHierarchy"/>
    <dgm:cxn modelId="{D3AF59FE-3F84-7844-A04E-95FE26ED95A3}" type="presParOf" srcId="{577C939E-455A-EE43-A21D-8BACFED9D991}" destId="{62EB5836-F240-534D-96CD-D9EB8C15B89F}" srcOrd="0" destOrd="0" presId="urn:microsoft.com/office/officeart/2008/layout/HorizontalMultiLevelHierarchy"/>
    <dgm:cxn modelId="{BFC448C8-C5C9-8947-A1C0-A29C9F358C3C}" type="presParOf" srcId="{551EC4E6-AE1D-DD43-B7C4-D7EFBEA2E636}" destId="{C3EB5C8A-6835-184D-A53A-7420F85FFA7D}" srcOrd="7" destOrd="0" presId="urn:microsoft.com/office/officeart/2008/layout/HorizontalMultiLevelHierarchy"/>
    <dgm:cxn modelId="{58AC3098-7CFD-FD44-A2DE-C833B872D7BE}" type="presParOf" srcId="{C3EB5C8A-6835-184D-A53A-7420F85FFA7D}" destId="{0EC6E1AB-E13B-6148-9DF9-3209955CFCC5}" srcOrd="0" destOrd="0" presId="urn:microsoft.com/office/officeart/2008/layout/HorizontalMultiLevelHierarchy"/>
    <dgm:cxn modelId="{A5FD70D8-D004-FA4B-9910-8FD3FB6DC56F}" type="presParOf" srcId="{C3EB5C8A-6835-184D-A53A-7420F85FFA7D}" destId="{E3DFC68F-B27B-A84C-84B7-4BB7AB84E6E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050" b="0" i="0" dirty="0">
              <a:latin typeface="FZLanTingHeiS-R-GB" panose="02000000000000000000" pitchFamily="2" charset="-122"/>
              <a:ea typeface="FZLanTingHeiS-R-GB" panose="02000000000000000000" pitchFamily="2" charset="-122"/>
              <a:cs typeface="Microsoft YaHei" charset="-122"/>
            </a:rPr>
            <a:t>管理经济学的研究对象</a:t>
          </a:r>
        </a:p>
      </dgm:t>
    </dgm:pt>
    <dgm:pt modelId="{806FC88F-B9CF-A04B-B59C-3A472F525AEF}" type="par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DD5BF61D-B843-C744-B9A9-3312A1287EF4}">
      <dgm:prSet phldrT="[文本]" custT="1"/>
      <dgm:spPr>
        <a:solidFill>
          <a:schemeClr val="bg1">
            <a:lumMod val="95000"/>
          </a:schemeClr>
        </a:solidFill>
      </dgm:spPr>
      <dgm:t>
        <a:bodyPr/>
        <a:lstStyle/>
        <a:p>
          <a:pPr algn="l"/>
          <a:r>
            <a:rPr lang="en-US" altLang="zh-CN" sz="900" b="0" i="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900" b="0" i="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gm:t>
    </dgm:pt>
    <dgm:pt modelId="{A73DCD64-89DF-3E4C-9543-0D417B51464E}" type="parTrans" cxnId="{FE34B427-9D47-5D4F-B08C-79C955C57CBA}">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9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900" b="0" i="0" dirty="0">
              <a:solidFill>
                <a:schemeClr val="bg1"/>
              </a:solidFill>
              <a:latin typeface="FZLanTingHeiS-R-GB" panose="02000000000000000000" pitchFamily="2" charset="-122"/>
              <a:ea typeface="FZLanTingHeiS-R-GB" panose="02000000000000000000" pitchFamily="2" charset="-122"/>
              <a:cs typeface="Microsoft YaHei" charset="-122"/>
            </a:rPr>
            <a:t>1.1.2</a:t>
          </a:r>
          <a:r>
            <a:rPr lang="zh-CN" altLang="en-US" sz="900" b="0" i="0" dirty="0">
              <a:solidFill>
                <a:schemeClr val="bg1"/>
              </a:solidFill>
              <a:latin typeface="FZLanTingHeiS-R-GB" panose="02000000000000000000" pitchFamily="2" charset="-122"/>
              <a:ea typeface="FZLanTingHeiS-R-GB" panose="02000000000000000000" pitchFamily="2" charset="-122"/>
              <a:cs typeface="Microsoft YaHei" charset="-122"/>
            </a:rPr>
            <a:t> 决策的基本过程</a:t>
          </a:r>
        </a:p>
      </dgm:t>
    </dgm:pt>
    <dgm:pt modelId="{BDC2CFA9-99C6-8347-9628-F8B57513FB8C}" type="parTrans" cxnId="{D6FF61F4-2E70-2445-B362-FDF5936BBC6B}">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9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900" b="0" i="0" dirty="0">
              <a:latin typeface="FZLanTingHeiS-R-GB" panose="02000000000000000000" pitchFamily="2" charset="-122"/>
              <a:ea typeface="FZLanTingHeiS-R-GB" panose="02000000000000000000" pitchFamily="2" charset="-122"/>
              <a:cs typeface="Microsoft YaHei" charset="-122"/>
            </a:rPr>
            <a:t>1.1.3</a:t>
          </a:r>
          <a:r>
            <a:rPr lang="zh-CN" altLang="en-US" sz="900" b="0" i="0" dirty="0">
              <a:latin typeface="FZLanTingHeiS-R-GB" panose="02000000000000000000" pitchFamily="2" charset="-122"/>
              <a:ea typeface="FZLanTingHeiS-R-GB" panose="02000000000000000000" pitchFamily="2" charset="-122"/>
              <a:cs typeface="Microsoft YaHei" charset="-122"/>
            </a:rPr>
            <a:t> 管理经济学与微观经济学的关系</a:t>
          </a:r>
        </a:p>
      </dgm:t>
    </dgm:pt>
    <dgm:pt modelId="{45267C76-6276-B44A-878A-9D61B556EBD7}" type="parTrans" cxnId="{F5520AE5-50EB-8743-B48A-12307D4CCE80}">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900">
            <a:latin typeface="Microsoft YaHei" charset="-122"/>
            <a:ea typeface="Microsoft YaHei" charset="-122"/>
            <a:cs typeface="Microsoft YaHei" charset="-122"/>
          </a:endParaRPr>
        </a:p>
      </dgm:t>
    </dgm:pt>
    <dgm:pt modelId="{398FB250-A6AB-A246-A811-CD4269DB3258}">
      <dgm:prSet phldrT="[文本]" custT="1"/>
      <dgm:spPr/>
      <dgm:t>
        <a:bodyPr/>
        <a:lstStyle/>
        <a:p>
          <a:pPr algn="l"/>
          <a:r>
            <a:rPr lang="en-US" altLang="zh-CN" sz="900" b="0" i="0" dirty="0">
              <a:latin typeface="FZLanTingHeiS-R-GB" panose="02000000000000000000" pitchFamily="2" charset="-122"/>
              <a:ea typeface="FZLanTingHeiS-R-GB" panose="02000000000000000000" pitchFamily="2" charset="-122"/>
              <a:cs typeface="Microsoft YaHei" charset="-122"/>
            </a:rPr>
            <a:t>1.1.4</a:t>
          </a:r>
          <a:r>
            <a:rPr lang="zh-CN" altLang="en-US" sz="900" b="0" i="0" dirty="0">
              <a:latin typeface="FZLanTingHeiS-R-GB" panose="02000000000000000000" pitchFamily="2" charset="-122"/>
              <a:ea typeface="FZLanTingHeiS-R-GB" panose="02000000000000000000" pitchFamily="2" charset="-122"/>
              <a:cs typeface="Microsoft YaHei" charset="-122"/>
            </a:rPr>
            <a:t> 管理经济学的主要内容</a:t>
          </a:r>
        </a:p>
      </dgm:t>
    </dgm:pt>
    <dgm:pt modelId="{5D227076-8A12-EF49-885F-40EBC832F842}" type="parTrans" cxnId="{0A3F6216-099F-1443-92C6-A2D4420E4FFD}">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26C36C96-93E6-5D4E-A798-31793906BAE5}" type="sibTrans" cxnId="{0A3F6216-099F-1443-92C6-A2D4420E4FFD}">
      <dgm:prSet/>
      <dgm:spPr/>
      <dgm:t>
        <a:bodyPr/>
        <a:lstStyle/>
        <a:p>
          <a:pPr algn="l"/>
          <a:endParaRPr lang="zh-CN" altLang="en-US" sz="8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pt>
    <dgm:pt modelId="{F726EDD3-E670-9B47-8786-4F599884289D}" type="pres">
      <dgm:prSet presAssocID="{A73DCD64-89DF-3E4C-9543-0D417B51464E}" presName="connTx" presStyleLbl="parChTrans1D2" presStyleIdx="0" presStyleCnt="4"/>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pt>
    <dgm:pt modelId="{7A2CD5A7-70D6-DE44-803D-0740544CB367}" type="pres">
      <dgm:prSet presAssocID="{BDC2CFA9-99C6-8347-9628-F8B57513FB8C}" presName="connTx" presStyleLbl="parChTrans1D2" presStyleIdx="1" presStyleCnt="4"/>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1904">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4"/>
      <dgm:spPr/>
    </dgm:pt>
    <dgm:pt modelId="{938A9782-2B6B-8141-99DA-6568305E0C38}" type="pres">
      <dgm:prSet presAssocID="{45267C76-6276-B44A-878A-9D61B556EBD7}" presName="connTx" presStyleLbl="parChTrans1D2" presStyleIdx="2" presStyleCnt="4"/>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4" custScaleX="129592">
        <dgm:presLayoutVars>
          <dgm:chPref val="3"/>
        </dgm:presLayoutVars>
      </dgm:prSet>
      <dgm:spPr/>
    </dgm:pt>
    <dgm:pt modelId="{F9C8551A-E3F5-1A41-9D81-BA411262A93F}" type="pres">
      <dgm:prSet presAssocID="{9BA062DA-6B7A-FC4F-B1BB-7CC4C74C72CE}" presName="level3hierChild" presStyleCnt="0"/>
      <dgm:spPr/>
    </dgm:pt>
    <dgm:pt modelId="{577C939E-455A-EE43-A21D-8BACFED9D991}" type="pres">
      <dgm:prSet presAssocID="{5D227076-8A12-EF49-885F-40EBC832F842}" presName="conn2-1" presStyleLbl="parChTrans1D2" presStyleIdx="3" presStyleCnt="4"/>
      <dgm:spPr/>
    </dgm:pt>
    <dgm:pt modelId="{62EB5836-F240-534D-96CD-D9EB8C15B89F}" type="pres">
      <dgm:prSet presAssocID="{5D227076-8A12-EF49-885F-40EBC832F842}" presName="connTx" presStyleLbl="parChTrans1D2" presStyleIdx="3" presStyleCnt="4"/>
      <dgm:spPr/>
    </dgm:pt>
    <dgm:pt modelId="{C3EB5C8A-6835-184D-A53A-7420F85FFA7D}" type="pres">
      <dgm:prSet presAssocID="{398FB250-A6AB-A246-A811-CD4269DB3258}" presName="root2" presStyleCnt="0"/>
      <dgm:spPr/>
    </dgm:pt>
    <dgm:pt modelId="{0EC6E1AB-E13B-6148-9DF9-3209955CFCC5}" type="pres">
      <dgm:prSet presAssocID="{398FB250-A6AB-A246-A811-CD4269DB3258}" presName="LevelTwoTextNode" presStyleLbl="node2" presStyleIdx="3" presStyleCnt="4">
        <dgm:presLayoutVars>
          <dgm:chPref val="3"/>
        </dgm:presLayoutVars>
      </dgm:prSet>
      <dgm:spPr/>
    </dgm:pt>
    <dgm:pt modelId="{E3DFC68F-B27B-A84C-84B7-4BB7AB84E6ED}" type="pres">
      <dgm:prSet presAssocID="{398FB250-A6AB-A246-A811-CD4269DB3258}" presName="level3hierChild" presStyleCnt="0"/>
      <dgm:spPr/>
    </dgm:pt>
  </dgm:ptLst>
  <dgm:cxnLst>
    <dgm:cxn modelId="{6408460F-9C37-894F-B860-ED4F6F57E961}" type="presOf" srcId="{2EFE4671-8583-3540-9262-1FC578B666F4}" destId="{3013142F-A3C7-F746-853E-2CA8B540A8DE}"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0A3F6216-099F-1443-92C6-A2D4420E4FFD}" srcId="{CC08C8E7-D5AB-9C4F-A78B-4A8C57EB2D22}" destId="{398FB250-A6AB-A246-A811-CD4269DB3258}" srcOrd="3" destOrd="0" parTransId="{5D227076-8A12-EF49-885F-40EBC832F842}" sibTransId="{26C36C96-93E6-5D4E-A798-31793906BAE5}"/>
    <dgm:cxn modelId="{FE34B427-9D47-5D4F-B08C-79C955C57CBA}" srcId="{CC08C8E7-D5AB-9C4F-A78B-4A8C57EB2D22}" destId="{DD5BF61D-B843-C744-B9A9-3312A1287EF4}" srcOrd="0" destOrd="0" parTransId="{A73DCD64-89DF-3E4C-9543-0D417B51464E}" sibTransId="{5F6E09CE-61C0-D34C-AE4A-99D078D226DF}"/>
    <dgm:cxn modelId="{4FDC1031-7EE9-7A4C-86B8-01A28238C8BB}" type="presOf" srcId="{CC08C8E7-D5AB-9C4F-A78B-4A8C57EB2D22}" destId="{7111AE39-B455-7C4D-91F4-9E37E3822D07}" srcOrd="0" destOrd="0" presId="urn:microsoft.com/office/officeart/2008/layout/HorizontalMultiLevelHierarchy"/>
    <dgm:cxn modelId="{0DFBBD3E-8851-774D-9065-DD3F14A3C502}" type="presOf" srcId="{5D227076-8A12-EF49-885F-40EBC832F842}" destId="{577C939E-455A-EE43-A21D-8BACFED9D991}" srcOrd="0" destOrd="0" presId="urn:microsoft.com/office/officeart/2008/layout/HorizontalMultiLevelHierarchy"/>
    <dgm:cxn modelId="{53F8494B-DF74-504B-8D4F-A21B0C73FFA8}" type="presOf" srcId="{773FD5F0-F007-F148-886B-86E72F86266E}" destId="{D3E2E567-EC04-E743-9B8C-985408EA1058}" srcOrd="0" destOrd="0" presId="urn:microsoft.com/office/officeart/2008/layout/HorizontalMultiLevelHierarchy"/>
    <dgm:cxn modelId="{F202B95E-AAA9-9244-904F-67F62D9C8E86}" type="presOf" srcId="{5D227076-8A12-EF49-885F-40EBC832F842}" destId="{62EB5836-F240-534D-96CD-D9EB8C15B89F}" srcOrd="1" destOrd="0" presId="urn:microsoft.com/office/officeart/2008/layout/HorizontalMultiLevelHierarchy"/>
    <dgm:cxn modelId="{E87F8F67-FFEA-8541-9CA4-45F93C1836F2}" type="presOf" srcId="{398FB250-A6AB-A246-A811-CD4269DB3258}" destId="{0EC6E1AB-E13B-6148-9DF9-3209955CFCC5}" srcOrd="0" destOrd="0" presId="urn:microsoft.com/office/officeart/2008/layout/HorizontalMultiLevelHierarchy"/>
    <dgm:cxn modelId="{E0764981-9DD3-7E42-BBDA-AD073DD1D4C9}" type="presOf" srcId="{BDC2CFA9-99C6-8347-9628-F8B57513FB8C}" destId="{93180932-306E-E545-95F9-2A5635FDC9F1}" srcOrd="0" destOrd="0" presId="urn:microsoft.com/office/officeart/2008/layout/HorizontalMultiLevelHierarchy"/>
    <dgm:cxn modelId="{1FB7649A-13D6-2546-A74B-90120BF00621}" type="presOf" srcId="{BDC2CFA9-99C6-8347-9628-F8B57513FB8C}" destId="{7A2CD5A7-70D6-DE44-803D-0740544CB367}" srcOrd="1" destOrd="0" presId="urn:microsoft.com/office/officeart/2008/layout/HorizontalMultiLevelHierarchy"/>
    <dgm:cxn modelId="{A1B992BB-C75A-1744-91AB-0335FEB12719}" type="presOf" srcId="{DD5BF61D-B843-C744-B9A9-3312A1287EF4}" destId="{C852AF5D-E3CA-F844-B775-08DD6E6FB940}" srcOrd="0" destOrd="0" presId="urn:microsoft.com/office/officeart/2008/layout/HorizontalMultiLevelHierarchy"/>
    <dgm:cxn modelId="{07829DCA-7FF0-6245-B7ED-2C69C003E73D}" type="presOf" srcId="{A73DCD64-89DF-3E4C-9543-0D417B51464E}" destId="{082A771F-69AF-7C4C-86CB-DF1CD8CB6581}" srcOrd="0" destOrd="0" presId="urn:microsoft.com/office/officeart/2008/layout/HorizontalMultiLevelHierarchy"/>
    <dgm:cxn modelId="{C6FFECCC-21AB-8544-A96C-9995D3394134}" type="presOf" srcId="{45267C76-6276-B44A-878A-9D61B556EBD7}" destId="{1F2800E8-CF94-FD43-8D0E-7E4B278315B1}" srcOrd="0" destOrd="0" presId="urn:microsoft.com/office/officeart/2008/layout/HorizontalMultiLevelHierarchy"/>
    <dgm:cxn modelId="{6BAC7ADA-1F0F-6145-A720-9C06F54DFDF3}" type="presOf" srcId="{9BA062DA-6B7A-FC4F-B1BB-7CC4C74C72CE}" destId="{1C998B4A-F8C8-5D49-862A-38B9C7611407}"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C05FD8E6-B7AB-454D-B618-7460F3771B8A}" type="presOf" srcId="{A73DCD64-89DF-3E4C-9543-0D417B51464E}" destId="{F726EDD3-E670-9B47-8786-4F599884289D}" srcOrd="1" destOrd="0" presId="urn:microsoft.com/office/officeart/2008/layout/HorizontalMultiLevelHierarchy"/>
    <dgm:cxn modelId="{0D74ABEF-754B-664D-8562-87EFBF383AF9}" type="presOf" srcId="{45267C76-6276-B44A-878A-9D61B556EBD7}" destId="{938A9782-2B6B-8141-99DA-6568305E0C38}"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2018DE47-060C-BD4E-A2C3-5CC25DDE05E1}" type="presParOf" srcId="{3013142F-A3C7-F746-853E-2CA8B540A8DE}" destId="{B764B132-0961-414E-B6FA-FB0C6C1C6CED}" srcOrd="0" destOrd="0" presId="urn:microsoft.com/office/officeart/2008/layout/HorizontalMultiLevelHierarchy"/>
    <dgm:cxn modelId="{349BA01B-6053-DA4E-B032-BC5778287E50}" type="presParOf" srcId="{B764B132-0961-414E-B6FA-FB0C6C1C6CED}" destId="{7111AE39-B455-7C4D-91F4-9E37E3822D07}" srcOrd="0" destOrd="0" presId="urn:microsoft.com/office/officeart/2008/layout/HorizontalMultiLevelHierarchy"/>
    <dgm:cxn modelId="{22F2C2FD-71F8-9C4B-8573-5FEDEFF2D746}" type="presParOf" srcId="{B764B132-0961-414E-B6FA-FB0C6C1C6CED}" destId="{551EC4E6-AE1D-DD43-B7C4-D7EFBEA2E636}" srcOrd="1" destOrd="0" presId="urn:microsoft.com/office/officeart/2008/layout/HorizontalMultiLevelHierarchy"/>
    <dgm:cxn modelId="{C5C7E2F7-5871-824C-ACB2-2D32FA78015E}" type="presParOf" srcId="{551EC4E6-AE1D-DD43-B7C4-D7EFBEA2E636}" destId="{082A771F-69AF-7C4C-86CB-DF1CD8CB6581}" srcOrd="0" destOrd="0" presId="urn:microsoft.com/office/officeart/2008/layout/HorizontalMultiLevelHierarchy"/>
    <dgm:cxn modelId="{6840DA91-D201-1942-BCB4-7830F742A1CC}" type="presParOf" srcId="{082A771F-69AF-7C4C-86CB-DF1CD8CB6581}" destId="{F726EDD3-E670-9B47-8786-4F599884289D}" srcOrd="0" destOrd="0" presId="urn:microsoft.com/office/officeart/2008/layout/HorizontalMultiLevelHierarchy"/>
    <dgm:cxn modelId="{536137A6-4B71-0941-B2DC-995B4DB788AB}" type="presParOf" srcId="{551EC4E6-AE1D-DD43-B7C4-D7EFBEA2E636}" destId="{7B40AE63-0EA3-0747-BCE5-5F3AB0355BF2}" srcOrd="1" destOrd="0" presId="urn:microsoft.com/office/officeart/2008/layout/HorizontalMultiLevelHierarchy"/>
    <dgm:cxn modelId="{DD4DC09F-D408-4B4B-9F47-628EBD5C4524}" type="presParOf" srcId="{7B40AE63-0EA3-0747-BCE5-5F3AB0355BF2}" destId="{C852AF5D-E3CA-F844-B775-08DD6E6FB940}" srcOrd="0" destOrd="0" presId="urn:microsoft.com/office/officeart/2008/layout/HorizontalMultiLevelHierarchy"/>
    <dgm:cxn modelId="{3EFC951F-B911-4A41-9BED-C39E17FAB086}" type="presParOf" srcId="{7B40AE63-0EA3-0747-BCE5-5F3AB0355BF2}" destId="{30463D07-8E7F-3146-97CE-76CE82648742}" srcOrd="1" destOrd="0" presId="urn:microsoft.com/office/officeart/2008/layout/HorizontalMultiLevelHierarchy"/>
    <dgm:cxn modelId="{DFDE4A71-5847-B34E-885C-8C8E12CEB7CC}" type="presParOf" srcId="{551EC4E6-AE1D-DD43-B7C4-D7EFBEA2E636}" destId="{93180932-306E-E545-95F9-2A5635FDC9F1}" srcOrd="2" destOrd="0" presId="urn:microsoft.com/office/officeart/2008/layout/HorizontalMultiLevelHierarchy"/>
    <dgm:cxn modelId="{3620F2D6-9DAC-6D4C-B2FE-E5971948F8E2}" type="presParOf" srcId="{93180932-306E-E545-95F9-2A5635FDC9F1}" destId="{7A2CD5A7-70D6-DE44-803D-0740544CB367}" srcOrd="0" destOrd="0" presId="urn:microsoft.com/office/officeart/2008/layout/HorizontalMultiLevelHierarchy"/>
    <dgm:cxn modelId="{D5911923-1886-F047-9B42-EA4CB5E13EB0}" type="presParOf" srcId="{551EC4E6-AE1D-DD43-B7C4-D7EFBEA2E636}" destId="{A0C9905E-6DBF-7645-94A7-C4BCDADC46B9}" srcOrd="3" destOrd="0" presId="urn:microsoft.com/office/officeart/2008/layout/HorizontalMultiLevelHierarchy"/>
    <dgm:cxn modelId="{ED387AAE-B12A-354A-BB01-9E633D9F62DA}" type="presParOf" srcId="{A0C9905E-6DBF-7645-94A7-C4BCDADC46B9}" destId="{D3E2E567-EC04-E743-9B8C-985408EA1058}" srcOrd="0" destOrd="0" presId="urn:microsoft.com/office/officeart/2008/layout/HorizontalMultiLevelHierarchy"/>
    <dgm:cxn modelId="{12D27DFA-4E51-FB45-BEFA-90FCCFD90B4B}" type="presParOf" srcId="{A0C9905E-6DBF-7645-94A7-C4BCDADC46B9}" destId="{1488A531-D252-B440-B1DA-4363F37F8970}" srcOrd="1" destOrd="0" presId="urn:microsoft.com/office/officeart/2008/layout/HorizontalMultiLevelHierarchy"/>
    <dgm:cxn modelId="{4D4211F8-2042-C64A-B0CF-B974AD390EFA}" type="presParOf" srcId="{551EC4E6-AE1D-DD43-B7C4-D7EFBEA2E636}" destId="{1F2800E8-CF94-FD43-8D0E-7E4B278315B1}" srcOrd="4" destOrd="0" presId="urn:microsoft.com/office/officeart/2008/layout/HorizontalMultiLevelHierarchy"/>
    <dgm:cxn modelId="{83F6F957-A269-0845-B26C-04B62365187E}" type="presParOf" srcId="{1F2800E8-CF94-FD43-8D0E-7E4B278315B1}" destId="{938A9782-2B6B-8141-99DA-6568305E0C38}" srcOrd="0" destOrd="0" presId="urn:microsoft.com/office/officeart/2008/layout/HorizontalMultiLevelHierarchy"/>
    <dgm:cxn modelId="{9F386C19-C0A0-0A4C-9083-F7F8819F0EDE}" type="presParOf" srcId="{551EC4E6-AE1D-DD43-B7C4-D7EFBEA2E636}" destId="{7377E58F-198D-DE48-B3AF-2D2AF67C403D}" srcOrd="5" destOrd="0" presId="urn:microsoft.com/office/officeart/2008/layout/HorizontalMultiLevelHierarchy"/>
    <dgm:cxn modelId="{D33BBC09-D2B3-6641-A263-C80499EAD328}" type="presParOf" srcId="{7377E58F-198D-DE48-B3AF-2D2AF67C403D}" destId="{1C998B4A-F8C8-5D49-862A-38B9C7611407}" srcOrd="0" destOrd="0" presId="urn:microsoft.com/office/officeart/2008/layout/HorizontalMultiLevelHierarchy"/>
    <dgm:cxn modelId="{001B6D44-EB86-A94F-9FDC-8B2234BA5D42}" type="presParOf" srcId="{7377E58F-198D-DE48-B3AF-2D2AF67C403D}" destId="{F9C8551A-E3F5-1A41-9D81-BA411262A93F}" srcOrd="1" destOrd="0" presId="urn:microsoft.com/office/officeart/2008/layout/HorizontalMultiLevelHierarchy"/>
    <dgm:cxn modelId="{0F9FF43F-E44D-D040-BEC6-3667B8E1F747}" type="presParOf" srcId="{551EC4E6-AE1D-DD43-B7C4-D7EFBEA2E636}" destId="{577C939E-455A-EE43-A21D-8BACFED9D991}" srcOrd="6" destOrd="0" presId="urn:microsoft.com/office/officeart/2008/layout/HorizontalMultiLevelHierarchy"/>
    <dgm:cxn modelId="{30DFCEEF-3503-6A46-AE3F-8CC91CC974D5}" type="presParOf" srcId="{577C939E-455A-EE43-A21D-8BACFED9D991}" destId="{62EB5836-F240-534D-96CD-D9EB8C15B89F}" srcOrd="0" destOrd="0" presId="urn:microsoft.com/office/officeart/2008/layout/HorizontalMultiLevelHierarchy"/>
    <dgm:cxn modelId="{E584DA1F-72E5-5046-AAE8-6F64F481FFA5}" type="presParOf" srcId="{551EC4E6-AE1D-DD43-B7C4-D7EFBEA2E636}" destId="{C3EB5C8A-6835-184D-A53A-7420F85FFA7D}" srcOrd="7" destOrd="0" presId="urn:microsoft.com/office/officeart/2008/layout/HorizontalMultiLevelHierarchy"/>
    <dgm:cxn modelId="{50431B1C-51C1-2540-88A7-837999BFD82C}" type="presParOf" srcId="{C3EB5C8A-6835-184D-A53A-7420F85FFA7D}" destId="{0EC6E1AB-E13B-6148-9DF9-3209955CFCC5}" srcOrd="0" destOrd="0" presId="urn:microsoft.com/office/officeart/2008/layout/HorizontalMultiLevelHierarchy"/>
    <dgm:cxn modelId="{7CD2A3EA-3F3C-E843-84BB-E711576E9A9C}" type="presParOf" srcId="{C3EB5C8A-6835-184D-A53A-7420F85FFA7D}" destId="{E3DFC68F-B27B-A84C-84B7-4BB7AB84E6E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800" b="0" i="0" dirty="0">
              <a:latin typeface="FZLanTingHeiS-R-GB" panose="02000000000000000000" pitchFamily="2" charset="-122"/>
              <a:ea typeface="FZLanTingHeiS-R-GB" panose="02000000000000000000" pitchFamily="2" charset="-122"/>
              <a:cs typeface="Microsoft YaHei" charset="-122"/>
            </a:rPr>
            <a:t>管理经济学的研究对象</a:t>
          </a:r>
        </a:p>
      </dgm:t>
    </dgm:pt>
    <dgm:pt modelId="{806FC88F-B9CF-A04B-B59C-3A472F525AEF}" type="parTrans" cxnId="{7725A710-EB82-6543-8E80-B973AC4CD97A}">
      <dgm:prSet/>
      <dgm:spPr/>
      <dgm:t>
        <a:bodyPr/>
        <a:lstStyle/>
        <a:p>
          <a:pPr algn="l"/>
          <a:endParaRPr lang="zh-CN" altLang="en-US" sz="2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2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2000" b="0" i="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gm:t>
    </dgm:pt>
    <dgm:pt modelId="{A73DCD64-89DF-3E4C-9543-0D417B51464E}" type="parTrans" cxnId="{FE34B427-9D47-5D4F-B08C-79C955C57CBA}">
      <dgm:prSet custT="1"/>
      <dgm:spPr/>
      <dgm:t>
        <a:bodyPr/>
        <a:lstStyle/>
        <a:p>
          <a:pPr algn="l"/>
          <a:endParaRPr lang="zh-CN" altLang="en-US" sz="6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2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2000" b="0" i="0" dirty="0">
              <a:latin typeface="FZLanTingHeiS-R-GB" panose="02000000000000000000" pitchFamily="2" charset="-122"/>
              <a:ea typeface="FZLanTingHeiS-R-GB" panose="02000000000000000000" pitchFamily="2" charset="-122"/>
              <a:cs typeface="Microsoft YaHei" charset="-122"/>
            </a:rPr>
            <a:t>1.1.2</a:t>
          </a:r>
          <a:r>
            <a:rPr lang="zh-CN" altLang="en-US" sz="2000" b="0" i="0" dirty="0">
              <a:latin typeface="FZLanTingHeiS-R-GB" panose="02000000000000000000" pitchFamily="2" charset="-122"/>
              <a:ea typeface="FZLanTingHeiS-R-GB" panose="02000000000000000000" pitchFamily="2" charset="-122"/>
              <a:cs typeface="Microsoft YaHei" charset="-122"/>
            </a:rPr>
            <a:t> 决策的基本过程</a:t>
          </a:r>
        </a:p>
      </dgm:t>
    </dgm:pt>
    <dgm:pt modelId="{BDC2CFA9-99C6-8347-9628-F8B57513FB8C}" type="parTrans" cxnId="{D6FF61F4-2E70-2445-B362-FDF5936BBC6B}">
      <dgm:prSet custT="1"/>
      <dgm:spPr/>
      <dgm:t>
        <a:bodyPr/>
        <a:lstStyle/>
        <a:p>
          <a:pPr algn="l"/>
          <a:endParaRPr lang="zh-CN" altLang="en-US" sz="6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20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2000" b="0" i="0" dirty="0">
              <a:solidFill>
                <a:srgbClr val="C00000"/>
              </a:solidFill>
              <a:latin typeface="FZLanTingHeiS-R-GB" panose="02000000000000000000" pitchFamily="2" charset="-122"/>
              <a:ea typeface="FZLanTingHeiS-R-GB" panose="02000000000000000000" pitchFamily="2" charset="-122"/>
              <a:cs typeface="Microsoft YaHei" charset="-122"/>
            </a:rPr>
            <a:t>1.1.3</a:t>
          </a:r>
          <a:r>
            <a:rPr lang="zh-CN" altLang="en-US" sz="2000" b="0" i="0" dirty="0">
              <a:solidFill>
                <a:srgbClr val="C00000"/>
              </a:solidFill>
              <a:latin typeface="FZLanTingHeiS-R-GB" panose="02000000000000000000" pitchFamily="2" charset="-122"/>
              <a:ea typeface="FZLanTingHeiS-R-GB" panose="02000000000000000000" pitchFamily="2" charset="-122"/>
              <a:cs typeface="Microsoft YaHei" charset="-122"/>
            </a:rPr>
            <a:t> 管理经济学与微观经济学的关系</a:t>
          </a:r>
        </a:p>
      </dgm:t>
    </dgm:pt>
    <dgm:pt modelId="{45267C76-6276-B44A-878A-9D61B556EBD7}" type="parTrans" cxnId="{F5520AE5-50EB-8743-B48A-12307D4CCE80}">
      <dgm:prSet custT="1"/>
      <dgm:spPr/>
      <dgm:t>
        <a:bodyPr/>
        <a:lstStyle/>
        <a:p>
          <a:pPr algn="l"/>
          <a:endParaRPr lang="zh-CN" altLang="en-US" sz="6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2000">
            <a:latin typeface="Microsoft YaHei" charset="-122"/>
            <a:ea typeface="Microsoft YaHei" charset="-122"/>
            <a:cs typeface="Microsoft YaHei" charset="-122"/>
          </a:endParaRPr>
        </a:p>
      </dgm:t>
    </dgm:pt>
    <dgm:pt modelId="{398FB250-A6AB-A246-A811-CD4269DB3258}">
      <dgm:prSet phldrT="[文本]" custT="1"/>
      <dgm:spPr/>
      <dgm:t>
        <a:bodyPr/>
        <a:lstStyle/>
        <a:p>
          <a:pPr algn="l"/>
          <a:r>
            <a:rPr lang="en-US" altLang="zh-CN" sz="2000" b="0" i="0" dirty="0">
              <a:latin typeface="FZLanTingHeiS-R-GB" panose="02000000000000000000" pitchFamily="2" charset="-122"/>
              <a:ea typeface="FZLanTingHeiS-R-GB" panose="02000000000000000000" pitchFamily="2" charset="-122"/>
              <a:cs typeface="Microsoft YaHei" charset="-122"/>
            </a:rPr>
            <a:t>1.1.4</a:t>
          </a:r>
          <a:r>
            <a:rPr lang="zh-CN" altLang="en-US" sz="2000" b="0" i="0" dirty="0">
              <a:latin typeface="FZLanTingHeiS-R-GB" panose="02000000000000000000" pitchFamily="2" charset="-122"/>
              <a:ea typeface="FZLanTingHeiS-R-GB" panose="02000000000000000000" pitchFamily="2" charset="-122"/>
              <a:cs typeface="Microsoft YaHei" charset="-122"/>
            </a:rPr>
            <a:t> 管理经济学的主要内容</a:t>
          </a:r>
        </a:p>
      </dgm:t>
    </dgm:pt>
    <dgm:pt modelId="{5D227076-8A12-EF49-885F-40EBC832F842}" type="parTrans" cxnId="{0A3F6216-099F-1443-92C6-A2D4420E4FFD}">
      <dgm:prSet/>
      <dgm:spPr/>
      <dgm:t>
        <a:bodyPr/>
        <a:lstStyle/>
        <a:p>
          <a:pPr algn="l"/>
          <a:endParaRPr lang="zh-CN" altLang="en-US"/>
        </a:p>
      </dgm:t>
    </dgm:pt>
    <dgm:pt modelId="{26C36C96-93E6-5D4E-A798-31793906BAE5}" type="sibTrans" cxnId="{0A3F6216-099F-1443-92C6-A2D4420E4FFD}">
      <dgm:prSet/>
      <dgm:spPr/>
      <dgm:t>
        <a:bodyPr/>
        <a:lstStyle/>
        <a:p>
          <a:pPr algn="l"/>
          <a:endParaRPr lang="zh-CN" altLang="en-US"/>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pt>
    <dgm:pt modelId="{F726EDD3-E670-9B47-8786-4F599884289D}" type="pres">
      <dgm:prSet presAssocID="{A73DCD64-89DF-3E4C-9543-0D417B51464E}" presName="connTx" presStyleLbl="parChTrans1D2" presStyleIdx="0" presStyleCnt="4"/>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pt>
    <dgm:pt modelId="{7A2CD5A7-70D6-DE44-803D-0740544CB367}" type="pres">
      <dgm:prSet presAssocID="{BDC2CFA9-99C6-8347-9628-F8B57513FB8C}" presName="connTx" presStyleLbl="parChTrans1D2" presStyleIdx="1" presStyleCnt="4"/>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1904">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4"/>
      <dgm:spPr/>
    </dgm:pt>
    <dgm:pt modelId="{938A9782-2B6B-8141-99DA-6568305E0C38}" type="pres">
      <dgm:prSet presAssocID="{45267C76-6276-B44A-878A-9D61B556EBD7}" presName="connTx" presStyleLbl="parChTrans1D2" presStyleIdx="2" presStyleCnt="4"/>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4" custScaleX="129592">
        <dgm:presLayoutVars>
          <dgm:chPref val="3"/>
        </dgm:presLayoutVars>
      </dgm:prSet>
      <dgm:spPr/>
    </dgm:pt>
    <dgm:pt modelId="{F9C8551A-E3F5-1A41-9D81-BA411262A93F}" type="pres">
      <dgm:prSet presAssocID="{9BA062DA-6B7A-FC4F-B1BB-7CC4C74C72CE}" presName="level3hierChild" presStyleCnt="0"/>
      <dgm:spPr/>
    </dgm:pt>
    <dgm:pt modelId="{577C939E-455A-EE43-A21D-8BACFED9D991}" type="pres">
      <dgm:prSet presAssocID="{5D227076-8A12-EF49-885F-40EBC832F842}" presName="conn2-1" presStyleLbl="parChTrans1D2" presStyleIdx="3" presStyleCnt="4"/>
      <dgm:spPr/>
    </dgm:pt>
    <dgm:pt modelId="{62EB5836-F240-534D-96CD-D9EB8C15B89F}" type="pres">
      <dgm:prSet presAssocID="{5D227076-8A12-EF49-885F-40EBC832F842}" presName="connTx" presStyleLbl="parChTrans1D2" presStyleIdx="3" presStyleCnt="4"/>
      <dgm:spPr/>
    </dgm:pt>
    <dgm:pt modelId="{C3EB5C8A-6835-184D-A53A-7420F85FFA7D}" type="pres">
      <dgm:prSet presAssocID="{398FB250-A6AB-A246-A811-CD4269DB3258}" presName="root2" presStyleCnt="0"/>
      <dgm:spPr/>
    </dgm:pt>
    <dgm:pt modelId="{0EC6E1AB-E13B-6148-9DF9-3209955CFCC5}" type="pres">
      <dgm:prSet presAssocID="{398FB250-A6AB-A246-A811-CD4269DB3258}" presName="LevelTwoTextNode" presStyleLbl="node2" presStyleIdx="3" presStyleCnt="4">
        <dgm:presLayoutVars>
          <dgm:chPref val="3"/>
        </dgm:presLayoutVars>
      </dgm:prSet>
      <dgm:spPr/>
    </dgm:pt>
    <dgm:pt modelId="{E3DFC68F-B27B-A84C-84B7-4BB7AB84E6ED}" type="pres">
      <dgm:prSet presAssocID="{398FB250-A6AB-A246-A811-CD4269DB3258}" presName="level3hierChild" presStyleCnt="0"/>
      <dgm:spPr/>
    </dgm:pt>
  </dgm:ptLst>
  <dgm:cxnLst>
    <dgm:cxn modelId="{39821709-97DB-7D4C-8702-6BEA802B381C}" type="presOf" srcId="{773FD5F0-F007-F148-886B-86E72F86266E}" destId="{D3E2E567-EC04-E743-9B8C-985408EA1058}"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0A3F6216-099F-1443-92C6-A2D4420E4FFD}" srcId="{CC08C8E7-D5AB-9C4F-A78B-4A8C57EB2D22}" destId="{398FB250-A6AB-A246-A811-CD4269DB3258}" srcOrd="3" destOrd="0" parTransId="{5D227076-8A12-EF49-885F-40EBC832F842}" sibTransId="{26C36C96-93E6-5D4E-A798-31793906BAE5}"/>
    <dgm:cxn modelId="{FE34B427-9D47-5D4F-B08C-79C955C57CBA}" srcId="{CC08C8E7-D5AB-9C4F-A78B-4A8C57EB2D22}" destId="{DD5BF61D-B843-C744-B9A9-3312A1287EF4}" srcOrd="0" destOrd="0" parTransId="{A73DCD64-89DF-3E4C-9543-0D417B51464E}" sibTransId="{5F6E09CE-61C0-D34C-AE4A-99D078D226DF}"/>
    <dgm:cxn modelId="{2DEA075E-8C3A-5F42-8B14-3319D088F982}" type="presOf" srcId="{398FB250-A6AB-A246-A811-CD4269DB3258}" destId="{0EC6E1AB-E13B-6148-9DF9-3209955CFCC5}" srcOrd="0" destOrd="0" presId="urn:microsoft.com/office/officeart/2008/layout/HorizontalMultiLevelHierarchy"/>
    <dgm:cxn modelId="{F6EA6360-4F87-724A-BDD9-230EB8140735}" type="presOf" srcId="{DD5BF61D-B843-C744-B9A9-3312A1287EF4}" destId="{C852AF5D-E3CA-F844-B775-08DD6E6FB940}" srcOrd="0" destOrd="0" presId="urn:microsoft.com/office/officeart/2008/layout/HorizontalMultiLevelHierarchy"/>
    <dgm:cxn modelId="{CE1DBA6F-55F5-B643-8FA5-46FCC5041514}" type="presOf" srcId="{A73DCD64-89DF-3E4C-9543-0D417B51464E}" destId="{F726EDD3-E670-9B47-8786-4F599884289D}" srcOrd="1" destOrd="0" presId="urn:microsoft.com/office/officeart/2008/layout/HorizontalMultiLevelHierarchy"/>
    <dgm:cxn modelId="{8C0B767C-6289-F541-8682-F942418A436A}" type="presOf" srcId="{5D227076-8A12-EF49-885F-40EBC832F842}" destId="{62EB5836-F240-534D-96CD-D9EB8C15B89F}" srcOrd="1" destOrd="0" presId="urn:microsoft.com/office/officeart/2008/layout/HorizontalMultiLevelHierarchy"/>
    <dgm:cxn modelId="{0FD0557D-6F76-6E42-B3A5-AD341B11ECD3}" type="presOf" srcId="{A73DCD64-89DF-3E4C-9543-0D417B51464E}" destId="{082A771F-69AF-7C4C-86CB-DF1CD8CB6581}" srcOrd="0" destOrd="0" presId="urn:microsoft.com/office/officeart/2008/layout/HorizontalMultiLevelHierarchy"/>
    <dgm:cxn modelId="{ECD83280-5371-7740-937C-44886221B67D}" type="presOf" srcId="{45267C76-6276-B44A-878A-9D61B556EBD7}" destId="{938A9782-2B6B-8141-99DA-6568305E0C38}" srcOrd="1" destOrd="0" presId="urn:microsoft.com/office/officeart/2008/layout/HorizontalMultiLevelHierarchy"/>
    <dgm:cxn modelId="{16FBF2A6-5A20-5640-A8EE-4AA087007E30}" type="presOf" srcId="{45267C76-6276-B44A-878A-9D61B556EBD7}" destId="{1F2800E8-CF94-FD43-8D0E-7E4B278315B1}" srcOrd="0" destOrd="0" presId="urn:microsoft.com/office/officeart/2008/layout/HorizontalMultiLevelHierarchy"/>
    <dgm:cxn modelId="{2B5889AE-E36D-064C-99EB-EFAF68D937B0}" type="presOf" srcId="{2EFE4671-8583-3540-9262-1FC578B666F4}" destId="{3013142F-A3C7-F746-853E-2CA8B540A8DE}" srcOrd="0" destOrd="0" presId="urn:microsoft.com/office/officeart/2008/layout/HorizontalMultiLevelHierarchy"/>
    <dgm:cxn modelId="{46E17FB6-B917-C344-AAAB-254924416F49}" type="presOf" srcId="{5D227076-8A12-EF49-885F-40EBC832F842}" destId="{577C939E-455A-EE43-A21D-8BACFED9D991}" srcOrd="0" destOrd="0" presId="urn:microsoft.com/office/officeart/2008/layout/HorizontalMultiLevelHierarchy"/>
    <dgm:cxn modelId="{748D18BC-D713-754C-B617-E3A1622CF70F}" type="presOf" srcId="{BDC2CFA9-99C6-8347-9628-F8B57513FB8C}" destId="{7A2CD5A7-70D6-DE44-803D-0740544CB367}" srcOrd="1" destOrd="0" presId="urn:microsoft.com/office/officeart/2008/layout/HorizontalMultiLevelHierarchy"/>
    <dgm:cxn modelId="{2B5148BE-1908-E840-9558-C0A68D27C64E}" type="presOf" srcId="{9BA062DA-6B7A-FC4F-B1BB-7CC4C74C72CE}" destId="{1C998B4A-F8C8-5D49-862A-38B9C7611407}" srcOrd="0" destOrd="0" presId="urn:microsoft.com/office/officeart/2008/layout/HorizontalMultiLevelHierarchy"/>
    <dgm:cxn modelId="{0F10F5D9-11A9-2D49-8B29-B95C11B54FE8}" type="presOf" srcId="{BDC2CFA9-99C6-8347-9628-F8B57513FB8C}" destId="{93180932-306E-E545-95F9-2A5635FDC9F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4821B4F2-D787-C24B-B11A-0AAC052B1B6B}" type="presOf" srcId="{CC08C8E7-D5AB-9C4F-A78B-4A8C57EB2D22}" destId="{7111AE39-B455-7C4D-91F4-9E37E3822D07}"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C2E38064-DC52-2F41-AF69-3ACB5B90A39E}" type="presParOf" srcId="{3013142F-A3C7-F746-853E-2CA8B540A8DE}" destId="{B764B132-0961-414E-B6FA-FB0C6C1C6CED}" srcOrd="0" destOrd="0" presId="urn:microsoft.com/office/officeart/2008/layout/HorizontalMultiLevelHierarchy"/>
    <dgm:cxn modelId="{9EB8CBCE-ADE4-8146-B1B9-FE1695BFDA96}" type="presParOf" srcId="{B764B132-0961-414E-B6FA-FB0C6C1C6CED}" destId="{7111AE39-B455-7C4D-91F4-9E37E3822D07}" srcOrd="0" destOrd="0" presId="urn:microsoft.com/office/officeart/2008/layout/HorizontalMultiLevelHierarchy"/>
    <dgm:cxn modelId="{1A942C25-2633-8A4D-8115-9A70D42EED83}" type="presParOf" srcId="{B764B132-0961-414E-B6FA-FB0C6C1C6CED}" destId="{551EC4E6-AE1D-DD43-B7C4-D7EFBEA2E636}" srcOrd="1" destOrd="0" presId="urn:microsoft.com/office/officeart/2008/layout/HorizontalMultiLevelHierarchy"/>
    <dgm:cxn modelId="{A60FE7D6-B95E-A847-8A49-208E1634AB2D}" type="presParOf" srcId="{551EC4E6-AE1D-DD43-B7C4-D7EFBEA2E636}" destId="{082A771F-69AF-7C4C-86CB-DF1CD8CB6581}" srcOrd="0" destOrd="0" presId="urn:microsoft.com/office/officeart/2008/layout/HorizontalMultiLevelHierarchy"/>
    <dgm:cxn modelId="{BBD3F46F-C418-B54B-9295-6E8534A31CD3}" type="presParOf" srcId="{082A771F-69AF-7C4C-86CB-DF1CD8CB6581}" destId="{F726EDD3-E670-9B47-8786-4F599884289D}" srcOrd="0" destOrd="0" presId="urn:microsoft.com/office/officeart/2008/layout/HorizontalMultiLevelHierarchy"/>
    <dgm:cxn modelId="{B8888186-E78A-974F-BEE3-F7B2CE0DB6FC}" type="presParOf" srcId="{551EC4E6-AE1D-DD43-B7C4-D7EFBEA2E636}" destId="{7B40AE63-0EA3-0747-BCE5-5F3AB0355BF2}" srcOrd="1" destOrd="0" presId="urn:microsoft.com/office/officeart/2008/layout/HorizontalMultiLevelHierarchy"/>
    <dgm:cxn modelId="{F376DA37-B8EA-5844-BC04-BC86F9ED89DE}" type="presParOf" srcId="{7B40AE63-0EA3-0747-BCE5-5F3AB0355BF2}" destId="{C852AF5D-E3CA-F844-B775-08DD6E6FB940}" srcOrd="0" destOrd="0" presId="urn:microsoft.com/office/officeart/2008/layout/HorizontalMultiLevelHierarchy"/>
    <dgm:cxn modelId="{1DF25B49-8ED5-1E40-9937-5DDBDE379848}" type="presParOf" srcId="{7B40AE63-0EA3-0747-BCE5-5F3AB0355BF2}" destId="{30463D07-8E7F-3146-97CE-76CE82648742}" srcOrd="1" destOrd="0" presId="urn:microsoft.com/office/officeart/2008/layout/HorizontalMultiLevelHierarchy"/>
    <dgm:cxn modelId="{90EDB281-0F8D-F147-A946-C370196BB966}" type="presParOf" srcId="{551EC4E6-AE1D-DD43-B7C4-D7EFBEA2E636}" destId="{93180932-306E-E545-95F9-2A5635FDC9F1}" srcOrd="2" destOrd="0" presId="urn:microsoft.com/office/officeart/2008/layout/HorizontalMultiLevelHierarchy"/>
    <dgm:cxn modelId="{7CFECFB9-B30E-6A4E-B8DC-634DB543355A}" type="presParOf" srcId="{93180932-306E-E545-95F9-2A5635FDC9F1}" destId="{7A2CD5A7-70D6-DE44-803D-0740544CB367}" srcOrd="0" destOrd="0" presId="urn:microsoft.com/office/officeart/2008/layout/HorizontalMultiLevelHierarchy"/>
    <dgm:cxn modelId="{4E0BA431-F847-4246-AC7E-5CDDFF0BEE87}" type="presParOf" srcId="{551EC4E6-AE1D-DD43-B7C4-D7EFBEA2E636}" destId="{A0C9905E-6DBF-7645-94A7-C4BCDADC46B9}" srcOrd="3" destOrd="0" presId="urn:microsoft.com/office/officeart/2008/layout/HorizontalMultiLevelHierarchy"/>
    <dgm:cxn modelId="{5D8CEAB4-7D0C-BE47-9E6B-C88F4F8C7479}" type="presParOf" srcId="{A0C9905E-6DBF-7645-94A7-C4BCDADC46B9}" destId="{D3E2E567-EC04-E743-9B8C-985408EA1058}" srcOrd="0" destOrd="0" presId="urn:microsoft.com/office/officeart/2008/layout/HorizontalMultiLevelHierarchy"/>
    <dgm:cxn modelId="{AC7F46DC-D8FD-6B41-AE32-4056ED222BFB}" type="presParOf" srcId="{A0C9905E-6DBF-7645-94A7-C4BCDADC46B9}" destId="{1488A531-D252-B440-B1DA-4363F37F8970}" srcOrd="1" destOrd="0" presId="urn:microsoft.com/office/officeart/2008/layout/HorizontalMultiLevelHierarchy"/>
    <dgm:cxn modelId="{E87BC022-78EB-6F4E-9CF9-D99F3CB39E13}" type="presParOf" srcId="{551EC4E6-AE1D-DD43-B7C4-D7EFBEA2E636}" destId="{1F2800E8-CF94-FD43-8D0E-7E4B278315B1}" srcOrd="4" destOrd="0" presId="urn:microsoft.com/office/officeart/2008/layout/HorizontalMultiLevelHierarchy"/>
    <dgm:cxn modelId="{30E9390A-AFA1-B84F-B8B8-8ACB41CEBBC8}" type="presParOf" srcId="{1F2800E8-CF94-FD43-8D0E-7E4B278315B1}" destId="{938A9782-2B6B-8141-99DA-6568305E0C38}" srcOrd="0" destOrd="0" presId="urn:microsoft.com/office/officeart/2008/layout/HorizontalMultiLevelHierarchy"/>
    <dgm:cxn modelId="{9ACF48AF-7FC6-6F43-8018-6A34D35A8856}" type="presParOf" srcId="{551EC4E6-AE1D-DD43-B7C4-D7EFBEA2E636}" destId="{7377E58F-198D-DE48-B3AF-2D2AF67C403D}" srcOrd="5" destOrd="0" presId="urn:microsoft.com/office/officeart/2008/layout/HorizontalMultiLevelHierarchy"/>
    <dgm:cxn modelId="{5534F451-C3B0-854E-A3FF-7C2B581F6384}" type="presParOf" srcId="{7377E58F-198D-DE48-B3AF-2D2AF67C403D}" destId="{1C998B4A-F8C8-5D49-862A-38B9C7611407}" srcOrd="0" destOrd="0" presId="urn:microsoft.com/office/officeart/2008/layout/HorizontalMultiLevelHierarchy"/>
    <dgm:cxn modelId="{B89BA5D3-B4E9-5C4E-B24D-3E4FDAF7DA45}" type="presParOf" srcId="{7377E58F-198D-DE48-B3AF-2D2AF67C403D}" destId="{F9C8551A-E3F5-1A41-9D81-BA411262A93F}" srcOrd="1" destOrd="0" presId="urn:microsoft.com/office/officeart/2008/layout/HorizontalMultiLevelHierarchy"/>
    <dgm:cxn modelId="{C532DFF8-C8DC-3F43-B9D4-B1FF65DD669C}" type="presParOf" srcId="{551EC4E6-AE1D-DD43-B7C4-D7EFBEA2E636}" destId="{577C939E-455A-EE43-A21D-8BACFED9D991}" srcOrd="6" destOrd="0" presId="urn:microsoft.com/office/officeart/2008/layout/HorizontalMultiLevelHierarchy"/>
    <dgm:cxn modelId="{61AB0C23-0460-7945-A887-14589D657215}" type="presParOf" srcId="{577C939E-455A-EE43-A21D-8BACFED9D991}" destId="{62EB5836-F240-534D-96CD-D9EB8C15B89F}" srcOrd="0" destOrd="0" presId="urn:microsoft.com/office/officeart/2008/layout/HorizontalMultiLevelHierarchy"/>
    <dgm:cxn modelId="{B7CEF1BD-FF20-0342-AFD5-94BF922550B0}" type="presParOf" srcId="{551EC4E6-AE1D-DD43-B7C4-D7EFBEA2E636}" destId="{C3EB5C8A-6835-184D-A53A-7420F85FFA7D}" srcOrd="7" destOrd="0" presId="urn:microsoft.com/office/officeart/2008/layout/HorizontalMultiLevelHierarchy"/>
    <dgm:cxn modelId="{359BD57B-C062-D04D-BEBD-CE72773D92CC}" type="presParOf" srcId="{C3EB5C8A-6835-184D-A53A-7420F85FFA7D}" destId="{0EC6E1AB-E13B-6148-9DF9-3209955CFCC5}" srcOrd="0" destOrd="0" presId="urn:microsoft.com/office/officeart/2008/layout/HorizontalMultiLevelHierarchy"/>
    <dgm:cxn modelId="{123C66F5-8E69-1F43-B1DC-3C501874AAE0}" type="presParOf" srcId="{C3EB5C8A-6835-184D-A53A-7420F85FFA7D}" destId="{E3DFC68F-B27B-A84C-84B7-4BB7AB84E6ED}"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050" b="0" i="0" dirty="0">
              <a:latin typeface="FZLanTingHeiS-R-GB" panose="02000000000000000000" pitchFamily="2" charset="-122"/>
              <a:ea typeface="FZLanTingHeiS-R-GB" panose="02000000000000000000" pitchFamily="2" charset="-122"/>
              <a:cs typeface="Microsoft YaHei" charset="-122"/>
            </a:rPr>
            <a:t>管理经济学的研究对象</a:t>
          </a:r>
        </a:p>
      </dgm:t>
    </dgm:pt>
    <dgm:pt modelId="{806FC88F-B9CF-A04B-B59C-3A472F525AEF}" type="par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DD5BF61D-B843-C744-B9A9-3312A1287EF4}">
      <dgm:prSet phldrT="[文本]" custT="1"/>
      <dgm:spPr>
        <a:solidFill>
          <a:schemeClr val="bg1">
            <a:lumMod val="95000"/>
          </a:schemeClr>
        </a:solidFill>
      </dgm:spPr>
      <dgm:t>
        <a:bodyPr/>
        <a:lstStyle/>
        <a:p>
          <a:pPr algn="l"/>
          <a:r>
            <a:rPr lang="en-US" altLang="zh-CN" sz="900" b="0" i="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900" b="0" i="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gm:t>
    </dgm:pt>
    <dgm:pt modelId="{A73DCD64-89DF-3E4C-9543-0D417B51464E}" type="parTrans" cxnId="{FE34B427-9D47-5D4F-B08C-79C955C57CBA}">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90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900" b="0" i="0" dirty="0">
              <a:solidFill>
                <a:schemeClr val="tx1"/>
              </a:solidFill>
              <a:latin typeface="FZLanTingHeiS-R-GB" panose="02000000000000000000" pitchFamily="2" charset="-122"/>
              <a:ea typeface="FZLanTingHeiS-R-GB" panose="02000000000000000000" pitchFamily="2" charset="-122"/>
              <a:cs typeface="Microsoft YaHei" charset="-122"/>
            </a:rPr>
            <a:t>1.1.2</a:t>
          </a:r>
          <a:r>
            <a:rPr lang="zh-CN" altLang="en-US" sz="900" b="0" i="0" dirty="0">
              <a:solidFill>
                <a:schemeClr val="tx1"/>
              </a:solidFill>
              <a:latin typeface="FZLanTingHeiS-R-GB" panose="02000000000000000000" pitchFamily="2" charset="-122"/>
              <a:ea typeface="FZLanTingHeiS-R-GB" panose="02000000000000000000" pitchFamily="2" charset="-122"/>
              <a:cs typeface="Microsoft YaHei" charset="-122"/>
            </a:rPr>
            <a:t> 决策的基本过程</a:t>
          </a:r>
        </a:p>
      </dgm:t>
    </dgm:pt>
    <dgm:pt modelId="{BDC2CFA9-99C6-8347-9628-F8B57513FB8C}" type="parTrans" cxnId="{D6FF61F4-2E70-2445-B362-FDF5936BBC6B}">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90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900" b="0" i="0" dirty="0">
              <a:solidFill>
                <a:schemeClr val="bg1"/>
              </a:solidFill>
              <a:latin typeface="FZLanTingHeiS-R-GB" panose="02000000000000000000" pitchFamily="2" charset="-122"/>
              <a:ea typeface="FZLanTingHeiS-R-GB" panose="02000000000000000000" pitchFamily="2" charset="-122"/>
              <a:cs typeface="Microsoft YaHei" charset="-122"/>
            </a:rPr>
            <a:t>1.1.3</a:t>
          </a:r>
          <a:r>
            <a:rPr lang="zh-CN" altLang="en-US" sz="900" b="0" i="0" dirty="0">
              <a:solidFill>
                <a:schemeClr val="bg1"/>
              </a:solidFill>
              <a:latin typeface="FZLanTingHeiS-R-GB" panose="02000000000000000000" pitchFamily="2" charset="-122"/>
              <a:ea typeface="FZLanTingHeiS-R-GB" panose="02000000000000000000" pitchFamily="2" charset="-122"/>
              <a:cs typeface="Microsoft YaHei" charset="-122"/>
            </a:rPr>
            <a:t> 管理经济学与微观经济学的关系</a:t>
          </a:r>
        </a:p>
      </dgm:t>
    </dgm:pt>
    <dgm:pt modelId="{45267C76-6276-B44A-878A-9D61B556EBD7}" type="parTrans" cxnId="{F5520AE5-50EB-8743-B48A-12307D4CCE80}">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900">
            <a:latin typeface="Microsoft YaHei" charset="-122"/>
            <a:ea typeface="Microsoft YaHei" charset="-122"/>
            <a:cs typeface="Microsoft YaHei" charset="-122"/>
          </a:endParaRPr>
        </a:p>
      </dgm:t>
    </dgm:pt>
    <dgm:pt modelId="{398FB250-A6AB-A246-A811-CD4269DB3258}">
      <dgm:prSet phldrT="[文本]" custT="1"/>
      <dgm:spPr/>
      <dgm:t>
        <a:bodyPr/>
        <a:lstStyle/>
        <a:p>
          <a:pPr algn="l"/>
          <a:r>
            <a:rPr lang="en-US" altLang="zh-CN" sz="900" b="0" i="0" dirty="0">
              <a:latin typeface="FZLanTingHeiS-R-GB" panose="02000000000000000000" pitchFamily="2" charset="-122"/>
              <a:ea typeface="FZLanTingHeiS-R-GB" panose="02000000000000000000" pitchFamily="2" charset="-122"/>
              <a:cs typeface="Microsoft YaHei" charset="-122"/>
            </a:rPr>
            <a:t>1.1.4</a:t>
          </a:r>
          <a:r>
            <a:rPr lang="zh-CN" altLang="en-US" sz="900" b="0" i="0" dirty="0">
              <a:latin typeface="FZLanTingHeiS-R-GB" panose="02000000000000000000" pitchFamily="2" charset="-122"/>
              <a:ea typeface="FZLanTingHeiS-R-GB" panose="02000000000000000000" pitchFamily="2" charset="-122"/>
              <a:cs typeface="Microsoft YaHei" charset="-122"/>
            </a:rPr>
            <a:t> 管理经济学的主要内容</a:t>
          </a:r>
        </a:p>
      </dgm:t>
    </dgm:pt>
    <dgm:pt modelId="{5D227076-8A12-EF49-885F-40EBC832F842}" type="parTrans" cxnId="{0A3F6216-099F-1443-92C6-A2D4420E4FFD}">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26C36C96-93E6-5D4E-A798-31793906BAE5}" type="sibTrans" cxnId="{0A3F6216-099F-1443-92C6-A2D4420E4FFD}">
      <dgm:prSet/>
      <dgm:spPr/>
      <dgm:t>
        <a:bodyPr/>
        <a:lstStyle/>
        <a:p>
          <a:pPr algn="l"/>
          <a:endParaRPr lang="zh-CN" altLang="en-US" sz="8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pt>
    <dgm:pt modelId="{F726EDD3-E670-9B47-8786-4F599884289D}" type="pres">
      <dgm:prSet presAssocID="{A73DCD64-89DF-3E4C-9543-0D417B51464E}" presName="connTx" presStyleLbl="parChTrans1D2" presStyleIdx="0" presStyleCnt="4"/>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pt>
    <dgm:pt modelId="{7A2CD5A7-70D6-DE44-803D-0740544CB367}" type="pres">
      <dgm:prSet presAssocID="{BDC2CFA9-99C6-8347-9628-F8B57513FB8C}" presName="connTx" presStyleLbl="parChTrans1D2" presStyleIdx="1" presStyleCnt="4"/>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1904">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4"/>
      <dgm:spPr/>
    </dgm:pt>
    <dgm:pt modelId="{938A9782-2B6B-8141-99DA-6568305E0C38}" type="pres">
      <dgm:prSet presAssocID="{45267C76-6276-B44A-878A-9D61B556EBD7}" presName="connTx" presStyleLbl="parChTrans1D2" presStyleIdx="2" presStyleCnt="4"/>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4" custScaleX="129592">
        <dgm:presLayoutVars>
          <dgm:chPref val="3"/>
        </dgm:presLayoutVars>
      </dgm:prSet>
      <dgm:spPr/>
    </dgm:pt>
    <dgm:pt modelId="{F9C8551A-E3F5-1A41-9D81-BA411262A93F}" type="pres">
      <dgm:prSet presAssocID="{9BA062DA-6B7A-FC4F-B1BB-7CC4C74C72CE}" presName="level3hierChild" presStyleCnt="0"/>
      <dgm:spPr/>
    </dgm:pt>
    <dgm:pt modelId="{577C939E-455A-EE43-A21D-8BACFED9D991}" type="pres">
      <dgm:prSet presAssocID="{5D227076-8A12-EF49-885F-40EBC832F842}" presName="conn2-1" presStyleLbl="parChTrans1D2" presStyleIdx="3" presStyleCnt="4"/>
      <dgm:spPr/>
    </dgm:pt>
    <dgm:pt modelId="{62EB5836-F240-534D-96CD-D9EB8C15B89F}" type="pres">
      <dgm:prSet presAssocID="{5D227076-8A12-EF49-885F-40EBC832F842}" presName="connTx" presStyleLbl="parChTrans1D2" presStyleIdx="3" presStyleCnt="4"/>
      <dgm:spPr/>
    </dgm:pt>
    <dgm:pt modelId="{C3EB5C8A-6835-184D-A53A-7420F85FFA7D}" type="pres">
      <dgm:prSet presAssocID="{398FB250-A6AB-A246-A811-CD4269DB3258}" presName="root2" presStyleCnt="0"/>
      <dgm:spPr/>
    </dgm:pt>
    <dgm:pt modelId="{0EC6E1AB-E13B-6148-9DF9-3209955CFCC5}" type="pres">
      <dgm:prSet presAssocID="{398FB250-A6AB-A246-A811-CD4269DB3258}" presName="LevelTwoTextNode" presStyleLbl="node2" presStyleIdx="3" presStyleCnt="4">
        <dgm:presLayoutVars>
          <dgm:chPref val="3"/>
        </dgm:presLayoutVars>
      </dgm:prSet>
      <dgm:spPr/>
    </dgm:pt>
    <dgm:pt modelId="{E3DFC68F-B27B-A84C-84B7-4BB7AB84E6ED}" type="pres">
      <dgm:prSet presAssocID="{398FB250-A6AB-A246-A811-CD4269DB3258}"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0A3F6216-099F-1443-92C6-A2D4420E4FFD}" srcId="{CC08C8E7-D5AB-9C4F-A78B-4A8C57EB2D22}" destId="{398FB250-A6AB-A246-A811-CD4269DB3258}" srcOrd="3" destOrd="0" parTransId="{5D227076-8A12-EF49-885F-40EBC832F842}" sibTransId="{26C36C96-93E6-5D4E-A798-31793906BAE5}"/>
    <dgm:cxn modelId="{7B693E19-EC49-2E41-94BB-190C5D543B6B}" type="presOf" srcId="{CC08C8E7-D5AB-9C4F-A78B-4A8C57EB2D22}" destId="{7111AE39-B455-7C4D-91F4-9E37E3822D07}" srcOrd="0" destOrd="0" presId="urn:microsoft.com/office/officeart/2008/layout/HorizontalMultiLevelHierarchy"/>
    <dgm:cxn modelId="{AC503726-A8CF-D142-83AC-3B66E853EF08}" type="presOf" srcId="{398FB250-A6AB-A246-A811-CD4269DB3258}" destId="{0EC6E1AB-E13B-6148-9DF9-3209955CFCC5}"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32057048-C103-2340-B014-7718BDC68D25}" type="presOf" srcId="{2EFE4671-8583-3540-9262-1FC578B666F4}" destId="{3013142F-A3C7-F746-853E-2CA8B540A8DE}" srcOrd="0" destOrd="0" presId="urn:microsoft.com/office/officeart/2008/layout/HorizontalMultiLevelHierarchy"/>
    <dgm:cxn modelId="{2500AB56-08D8-594A-987D-9B79A4165922}" type="presOf" srcId="{9BA062DA-6B7A-FC4F-B1BB-7CC4C74C72CE}" destId="{1C998B4A-F8C8-5D49-862A-38B9C7611407}" srcOrd="0" destOrd="0" presId="urn:microsoft.com/office/officeart/2008/layout/HorizontalMultiLevelHierarchy"/>
    <dgm:cxn modelId="{9EE64670-EF16-4E42-8DD4-E5C6BC2A2173}" type="presOf" srcId="{45267C76-6276-B44A-878A-9D61B556EBD7}" destId="{938A9782-2B6B-8141-99DA-6568305E0C38}" srcOrd="1" destOrd="0" presId="urn:microsoft.com/office/officeart/2008/layout/HorizontalMultiLevelHierarchy"/>
    <dgm:cxn modelId="{8F2B9384-EF06-A94F-B7DB-4F0C2951BAF5}" type="presOf" srcId="{BDC2CFA9-99C6-8347-9628-F8B57513FB8C}" destId="{93180932-306E-E545-95F9-2A5635FDC9F1}" srcOrd="0" destOrd="0" presId="urn:microsoft.com/office/officeart/2008/layout/HorizontalMultiLevelHierarchy"/>
    <dgm:cxn modelId="{86B44491-8C27-B442-92FA-86A39F3FC1F5}" type="presOf" srcId="{5D227076-8A12-EF49-885F-40EBC832F842}" destId="{577C939E-455A-EE43-A21D-8BACFED9D991}" srcOrd="0" destOrd="0" presId="urn:microsoft.com/office/officeart/2008/layout/HorizontalMultiLevelHierarchy"/>
    <dgm:cxn modelId="{51E917C0-15F1-F444-81AF-7956A59906E9}" type="presOf" srcId="{A73DCD64-89DF-3E4C-9543-0D417B51464E}" destId="{082A771F-69AF-7C4C-86CB-DF1CD8CB6581}" srcOrd="0" destOrd="0" presId="urn:microsoft.com/office/officeart/2008/layout/HorizontalMultiLevelHierarchy"/>
    <dgm:cxn modelId="{729F6ECD-4D8C-6249-87BD-082174E5A06D}" type="presOf" srcId="{773FD5F0-F007-F148-886B-86E72F86266E}" destId="{D3E2E567-EC04-E743-9B8C-985408EA1058}" srcOrd="0" destOrd="0" presId="urn:microsoft.com/office/officeart/2008/layout/HorizontalMultiLevelHierarchy"/>
    <dgm:cxn modelId="{FE7A6BDB-F0DD-F142-A6AE-CAA1DE0CA5AF}" type="presOf" srcId="{45267C76-6276-B44A-878A-9D61B556EBD7}" destId="{1F2800E8-CF94-FD43-8D0E-7E4B278315B1}" srcOrd="0" destOrd="0" presId="urn:microsoft.com/office/officeart/2008/layout/HorizontalMultiLevelHierarchy"/>
    <dgm:cxn modelId="{08618ADD-CD52-1743-BCBA-367AAD0B95B8}" type="presOf" srcId="{DD5BF61D-B843-C744-B9A9-3312A1287EF4}" destId="{C852AF5D-E3CA-F844-B775-08DD6E6FB940}"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A2B65AF1-8054-064A-A76E-132A43F4A0C1}" type="presOf" srcId="{BDC2CFA9-99C6-8347-9628-F8B57513FB8C}" destId="{7A2CD5A7-70D6-DE44-803D-0740544CB367}" srcOrd="1" destOrd="0" presId="urn:microsoft.com/office/officeart/2008/layout/HorizontalMultiLevelHierarchy"/>
    <dgm:cxn modelId="{7BB907F4-1E79-9A43-A9E2-A5CD7815A825}" type="presOf" srcId="{5D227076-8A12-EF49-885F-40EBC832F842}" destId="{62EB5836-F240-534D-96CD-D9EB8C15B89F}"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79C9CBF9-BCD6-1847-93DE-C2B8CAF7F60F}" type="presOf" srcId="{A73DCD64-89DF-3E4C-9543-0D417B51464E}" destId="{F726EDD3-E670-9B47-8786-4F599884289D}" srcOrd="1" destOrd="0" presId="urn:microsoft.com/office/officeart/2008/layout/HorizontalMultiLevelHierarchy"/>
    <dgm:cxn modelId="{A738731A-F16F-7340-B688-BF3D8E7DF032}" type="presParOf" srcId="{3013142F-A3C7-F746-853E-2CA8B540A8DE}" destId="{B764B132-0961-414E-B6FA-FB0C6C1C6CED}" srcOrd="0" destOrd="0" presId="urn:microsoft.com/office/officeart/2008/layout/HorizontalMultiLevelHierarchy"/>
    <dgm:cxn modelId="{036B0362-3F49-7D4C-BAD5-324975360489}" type="presParOf" srcId="{B764B132-0961-414E-B6FA-FB0C6C1C6CED}" destId="{7111AE39-B455-7C4D-91F4-9E37E3822D07}" srcOrd="0" destOrd="0" presId="urn:microsoft.com/office/officeart/2008/layout/HorizontalMultiLevelHierarchy"/>
    <dgm:cxn modelId="{962A7DF4-33A7-A042-938E-A4ACA33FCC7B}" type="presParOf" srcId="{B764B132-0961-414E-B6FA-FB0C6C1C6CED}" destId="{551EC4E6-AE1D-DD43-B7C4-D7EFBEA2E636}" srcOrd="1" destOrd="0" presId="urn:microsoft.com/office/officeart/2008/layout/HorizontalMultiLevelHierarchy"/>
    <dgm:cxn modelId="{E981A145-095E-E84F-B0BE-B423FD004D99}" type="presParOf" srcId="{551EC4E6-AE1D-DD43-B7C4-D7EFBEA2E636}" destId="{082A771F-69AF-7C4C-86CB-DF1CD8CB6581}" srcOrd="0" destOrd="0" presId="urn:microsoft.com/office/officeart/2008/layout/HorizontalMultiLevelHierarchy"/>
    <dgm:cxn modelId="{9D5022E2-EFED-6048-BBF2-838544B898C6}" type="presParOf" srcId="{082A771F-69AF-7C4C-86CB-DF1CD8CB6581}" destId="{F726EDD3-E670-9B47-8786-4F599884289D}" srcOrd="0" destOrd="0" presId="urn:microsoft.com/office/officeart/2008/layout/HorizontalMultiLevelHierarchy"/>
    <dgm:cxn modelId="{EEFBC9EC-C179-C24D-A2EE-5F4174F56DF1}" type="presParOf" srcId="{551EC4E6-AE1D-DD43-B7C4-D7EFBEA2E636}" destId="{7B40AE63-0EA3-0747-BCE5-5F3AB0355BF2}" srcOrd="1" destOrd="0" presId="urn:microsoft.com/office/officeart/2008/layout/HorizontalMultiLevelHierarchy"/>
    <dgm:cxn modelId="{5CE6BF0D-4513-DE49-8EB8-87508AED6874}" type="presParOf" srcId="{7B40AE63-0EA3-0747-BCE5-5F3AB0355BF2}" destId="{C852AF5D-E3CA-F844-B775-08DD6E6FB940}" srcOrd="0" destOrd="0" presId="urn:microsoft.com/office/officeart/2008/layout/HorizontalMultiLevelHierarchy"/>
    <dgm:cxn modelId="{02FDA042-7D5F-6049-99A7-354AF85D8BAB}" type="presParOf" srcId="{7B40AE63-0EA3-0747-BCE5-5F3AB0355BF2}" destId="{30463D07-8E7F-3146-97CE-76CE82648742}" srcOrd="1" destOrd="0" presId="urn:microsoft.com/office/officeart/2008/layout/HorizontalMultiLevelHierarchy"/>
    <dgm:cxn modelId="{555E772A-9CA2-7D47-BB53-A076CAF12B6F}" type="presParOf" srcId="{551EC4E6-AE1D-DD43-B7C4-D7EFBEA2E636}" destId="{93180932-306E-E545-95F9-2A5635FDC9F1}" srcOrd="2" destOrd="0" presId="urn:microsoft.com/office/officeart/2008/layout/HorizontalMultiLevelHierarchy"/>
    <dgm:cxn modelId="{B6EC6B87-9380-C44C-BD72-409618BCE12C}" type="presParOf" srcId="{93180932-306E-E545-95F9-2A5635FDC9F1}" destId="{7A2CD5A7-70D6-DE44-803D-0740544CB367}" srcOrd="0" destOrd="0" presId="urn:microsoft.com/office/officeart/2008/layout/HorizontalMultiLevelHierarchy"/>
    <dgm:cxn modelId="{6222FA87-A99A-9C40-B9EE-E471A5E9860F}" type="presParOf" srcId="{551EC4E6-AE1D-DD43-B7C4-D7EFBEA2E636}" destId="{A0C9905E-6DBF-7645-94A7-C4BCDADC46B9}" srcOrd="3" destOrd="0" presId="urn:microsoft.com/office/officeart/2008/layout/HorizontalMultiLevelHierarchy"/>
    <dgm:cxn modelId="{37D624FD-55FE-164B-9DA1-B859250C2F42}" type="presParOf" srcId="{A0C9905E-6DBF-7645-94A7-C4BCDADC46B9}" destId="{D3E2E567-EC04-E743-9B8C-985408EA1058}" srcOrd="0" destOrd="0" presId="urn:microsoft.com/office/officeart/2008/layout/HorizontalMultiLevelHierarchy"/>
    <dgm:cxn modelId="{3922A626-28D0-5748-A896-A7948DF6C4E1}" type="presParOf" srcId="{A0C9905E-6DBF-7645-94A7-C4BCDADC46B9}" destId="{1488A531-D252-B440-B1DA-4363F37F8970}" srcOrd="1" destOrd="0" presId="urn:microsoft.com/office/officeart/2008/layout/HorizontalMultiLevelHierarchy"/>
    <dgm:cxn modelId="{65D7126F-2B1C-AB46-8A4E-3FCB2F941B6B}" type="presParOf" srcId="{551EC4E6-AE1D-DD43-B7C4-D7EFBEA2E636}" destId="{1F2800E8-CF94-FD43-8D0E-7E4B278315B1}" srcOrd="4" destOrd="0" presId="urn:microsoft.com/office/officeart/2008/layout/HorizontalMultiLevelHierarchy"/>
    <dgm:cxn modelId="{4FE34089-0CEC-7F42-882B-B4C36F28909A}" type="presParOf" srcId="{1F2800E8-CF94-FD43-8D0E-7E4B278315B1}" destId="{938A9782-2B6B-8141-99DA-6568305E0C38}" srcOrd="0" destOrd="0" presId="urn:microsoft.com/office/officeart/2008/layout/HorizontalMultiLevelHierarchy"/>
    <dgm:cxn modelId="{0DCD29ED-0C64-B64D-BF1B-B4F6D15C1513}" type="presParOf" srcId="{551EC4E6-AE1D-DD43-B7C4-D7EFBEA2E636}" destId="{7377E58F-198D-DE48-B3AF-2D2AF67C403D}" srcOrd="5" destOrd="0" presId="urn:microsoft.com/office/officeart/2008/layout/HorizontalMultiLevelHierarchy"/>
    <dgm:cxn modelId="{31382927-8814-4F49-99C4-47772A3B827D}" type="presParOf" srcId="{7377E58F-198D-DE48-B3AF-2D2AF67C403D}" destId="{1C998B4A-F8C8-5D49-862A-38B9C7611407}" srcOrd="0" destOrd="0" presId="urn:microsoft.com/office/officeart/2008/layout/HorizontalMultiLevelHierarchy"/>
    <dgm:cxn modelId="{5D88D153-067E-DE4D-AA50-856FF7ADC9E2}" type="presParOf" srcId="{7377E58F-198D-DE48-B3AF-2D2AF67C403D}" destId="{F9C8551A-E3F5-1A41-9D81-BA411262A93F}" srcOrd="1" destOrd="0" presId="urn:microsoft.com/office/officeart/2008/layout/HorizontalMultiLevelHierarchy"/>
    <dgm:cxn modelId="{9C01C0C3-DA92-2E46-881F-04E068B5790B}" type="presParOf" srcId="{551EC4E6-AE1D-DD43-B7C4-D7EFBEA2E636}" destId="{577C939E-455A-EE43-A21D-8BACFED9D991}" srcOrd="6" destOrd="0" presId="urn:microsoft.com/office/officeart/2008/layout/HorizontalMultiLevelHierarchy"/>
    <dgm:cxn modelId="{2C318A63-8672-594A-88A5-2EA5CFC27680}" type="presParOf" srcId="{577C939E-455A-EE43-A21D-8BACFED9D991}" destId="{62EB5836-F240-534D-96CD-D9EB8C15B89F}" srcOrd="0" destOrd="0" presId="urn:microsoft.com/office/officeart/2008/layout/HorizontalMultiLevelHierarchy"/>
    <dgm:cxn modelId="{BE77FA20-8D44-FF47-BD37-D53C6D444032}" type="presParOf" srcId="{551EC4E6-AE1D-DD43-B7C4-D7EFBEA2E636}" destId="{C3EB5C8A-6835-184D-A53A-7420F85FFA7D}" srcOrd="7" destOrd="0" presId="urn:microsoft.com/office/officeart/2008/layout/HorizontalMultiLevelHierarchy"/>
    <dgm:cxn modelId="{89E11637-778D-0647-8601-DFF399142331}" type="presParOf" srcId="{C3EB5C8A-6835-184D-A53A-7420F85FFA7D}" destId="{0EC6E1AB-E13B-6148-9DF9-3209955CFCC5}" srcOrd="0" destOrd="0" presId="urn:microsoft.com/office/officeart/2008/layout/HorizontalMultiLevelHierarchy"/>
    <dgm:cxn modelId="{CC5D7114-B23C-2D48-BC42-805D50B5715A}" type="presParOf" srcId="{C3EB5C8A-6835-184D-A53A-7420F85FFA7D}" destId="{E3DFC68F-B27B-A84C-84B7-4BB7AB84E6E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050" b="0" i="0" dirty="0">
              <a:latin typeface="FZLanTingHeiS-R-GB" panose="02000000000000000000" pitchFamily="2" charset="-122"/>
              <a:ea typeface="FZLanTingHeiS-R-GB" panose="02000000000000000000" pitchFamily="2" charset="-122"/>
              <a:cs typeface="Microsoft YaHei" charset="-122"/>
            </a:rPr>
            <a:t>管理经济学的研究对象</a:t>
          </a:r>
        </a:p>
      </dgm:t>
    </dgm:pt>
    <dgm:pt modelId="{806FC88F-B9CF-A04B-B59C-3A472F525AEF}" type="par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DD5BF61D-B843-C744-B9A9-3312A1287EF4}">
      <dgm:prSet phldrT="[文本]" custT="1"/>
      <dgm:spPr>
        <a:solidFill>
          <a:schemeClr val="bg1">
            <a:lumMod val="95000"/>
          </a:schemeClr>
        </a:solidFill>
      </dgm:spPr>
      <dgm:t>
        <a:bodyPr/>
        <a:lstStyle/>
        <a:p>
          <a:pPr algn="l"/>
          <a:r>
            <a:rPr lang="en-US" altLang="zh-CN" sz="900" b="0" i="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900" b="0" i="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gm:t>
    </dgm:pt>
    <dgm:pt modelId="{A73DCD64-89DF-3E4C-9543-0D417B51464E}" type="parTrans" cxnId="{FE34B427-9D47-5D4F-B08C-79C955C57CBA}">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90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900" b="0" i="0" dirty="0">
              <a:solidFill>
                <a:schemeClr val="tx1"/>
              </a:solidFill>
              <a:latin typeface="FZLanTingHeiS-R-GB" panose="02000000000000000000" pitchFamily="2" charset="-122"/>
              <a:ea typeface="FZLanTingHeiS-R-GB" panose="02000000000000000000" pitchFamily="2" charset="-122"/>
              <a:cs typeface="Microsoft YaHei" charset="-122"/>
            </a:rPr>
            <a:t>1.1.2</a:t>
          </a:r>
          <a:r>
            <a:rPr lang="zh-CN" altLang="en-US" sz="900" b="0" i="0" dirty="0">
              <a:solidFill>
                <a:schemeClr val="tx1"/>
              </a:solidFill>
              <a:latin typeface="FZLanTingHeiS-R-GB" panose="02000000000000000000" pitchFamily="2" charset="-122"/>
              <a:ea typeface="FZLanTingHeiS-R-GB" panose="02000000000000000000" pitchFamily="2" charset="-122"/>
              <a:cs typeface="Microsoft YaHei" charset="-122"/>
            </a:rPr>
            <a:t> 决策的基本过程</a:t>
          </a:r>
        </a:p>
      </dgm:t>
    </dgm:pt>
    <dgm:pt modelId="{BDC2CFA9-99C6-8347-9628-F8B57513FB8C}" type="parTrans" cxnId="{D6FF61F4-2E70-2445-B362-FDF5936BBC6B}">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90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900" b="0" i="0" dirty="0">
              <a:solidFill>
                <a:schemeClr val="bg1"/>
              </a:solidFill>
              <a:latin typeface="FZLanTingHeiS-R-GB" panose="02000000000000000000" pitchFamily="2" charset="-122"/>
              <a:ea typeface="FZLanTingHeiS-R-GB" panose="02000000000000000000" pitchFamily="2" charset="-122"/>
              <a:cs typeface="Microsoft YaHei" charset="-122"/>
            </a:rPr>
            <a:t>1.1.3</a:t>
          </a:r>
          <a:r>
            <a:rPr lang="zh-CN" altLang="en-US" sz="900" b="0" i="0" dirty="0">
              <a:solidFill>
                <a:schemeClr val="bg1"/>
              </a:solidFill>
              <a:latin typeface="FZLanTingHeiS-R-GB" panose="02000000000000000000" pitchFamily="2" charset="-122"/>
              <a:ea typeface="FZLanTingHeiS-R-GB" panose="02000000000000000000" pitchFamily="2" charset="-122"/>
              <a:cs typeface="Microsoft YaHei" charset="-122"/>
            </a:rPr>
            <a:t> 管理经济学与微观经济学的关系</a:t>
          </a:r>
        </a:p>
      </dgm:t>
    </dgm:pt>
    <dgm:pt modelId="{45267C76-6276-B44A-878A-9D61B556EBD7}" type="parTrans" cxnId="{F5520AE5-50EB-8743-B48A-12307D4CCE80}">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900">
            <a:latin typeface="Microsoft YaHei" charset="-122"/>
            <a:ea typeface="Microsoft YaHei" charset="-122"/>
            <a:cs typeface="Microsoft YaHei" charset="-122"/>
          </a:endParaRPr>
        </a:p>
      </dgm:t>
    </dgm:pt>
    <dgm:pt modelId="{398FB250-A6AB-A246-A811-CD4269DB3258}">
      <dgm:prSet phldrT="[文本]" custT="1"/>
      <dgm:spPr/>
      <dgm:t>
        <a:bodyPr/>
        <a:lstStyle/>
        <a:p>
          <a:pPr algn="l"/>
          <a:r>
            <a:rPr lang="en-US" altLang="zh-CN" sz="900" b="0" i="0" dirty="0">
              <a:latin typeface="FZLanTingHeiS-R-GB" panose="02000000000000000000" pitchFamily="2" charset="-122"/>
              <a:ea typeface="FZLanTingHeiS-R-GB" panose="02000000000000000000" pitchFamily="2" charset="-122"/>
              <a:cs typeface="Microsoft YaHei" charset="-122"/>
            </a:rPr>
            <a:t>1.1.4</a:t>
          </a:r>
          <a:r>
            <a:rPr lang="zh-CN" altLang="en-US" sz="900" b="0" i="0" dirty="0">
              <a:latin typeface="FZLanTingHeiS-R-GB" panose="02000000000000000000" pitchFamily="2" charset="-122"/>
              <a:ea typeface="FZLanTingHeiS-R-GB" panose="02000000000000000000" pitchFamily="2" charset="-122"/>
              <a:cs typeface="Microsoft YaHei" charset="-122"/>
            </a:rPr>
            <a:t> 管理经济学的主要内容</a:t>
          </a:r>
        </a:p>
      </dgm:t>
    </dgm:pt>
    <dgm:pt modelId="{5D227076-8A12-EF49-885F-40EBC832F842}" type="parTrans" cxnId="{0A3F6216-099F-1443-92C6-A2D4420E4FFD}">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26C36C96-93E6-5D4E-A798-31793906BAE5}" type="sibTrans" cxnId="{0A3F6216-099F-1443-92C6-A2D4420E4FFD}">
      <dgm:prSet/>
      <dgm:spPr/>
      <dgm:t>
        <a:bodyPr/>
        <a:lstStyle/>
        <a:p>
          <a:pPr algn="l"/>
          <a:endParaRPr lang="zh-CN" altLang="en-US" sz="8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pt>
    <dgm:pt modelId="{F726EDD3-E670-9B47-8786-4F599884289D}" type="pres">
      <dgm:prSet presAssocID="{A73DCD64-89DF-3E4C-9543-0D417B51464E}" presName="connTx" presStyleLbl="parChTrans1D2" presStyleIdx="0" presStyleCnt="4"/>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pt>
    <dgm:pt modelId="{7A2CD5A7-70D6-DE44-803D-0740544CB367}" type="pres">
      <dgm:prSet presAssocID="{BDC2CFA9-99C6-8347-9628-F8B57513FB8C}" presName="connTx" presStyleLbl="parChTrans1D2" presStyleIdx="1" presStyleCnt="4"/>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1904">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4"/>
      <dgm:spPr/>
    </dgm:pt>
    <dgm:pt modelId="{938A9782-2B6B-8141-99DA-6568305E0C38}" type="pres">
      <dgm:prSet presAssocID="{45267C76-6276-B44A-878A-9D61B556EBD7}" presName="connTx" presStyleLbl="parChTrans1D2" presStyleIdx="2" presStyleCnt="4"/>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4" custScaleX="129592">
        <dgm:presLayoutVars>
          <dgm:chPref val="3"/>
        </dgm:presLayoutVars>
      </dgm:prSet>
      <dgm:spPr/>
    </dgm:pt>
    <dgm:pt modelId="{F9C8551A-E3F5-1A41-9D81-BA411262A93F}" type="pres">
      <dgm:prSet presAssocID="{9BA062DA-6B7A-FC4F-B1BB-7CC4C74C72CE}" presName="level3hierChild" presStyleCnt="0"/>
      <dgm:spPr/>
    </dgm:pt>
    <dgm:pt modelId="{577C939E-455A-EE43-A21D-8BACFED9D991}" type="pres">
      <dgm:prSet presAssocID="{5D227076-8A12-EF49-885F-40EBC832F842}" presName="conn2-1" presStyleLbl="parChTrans1D2" presStyleIdx="3" presStyleCnt="4"/>
      <dgm:spPr/>
    </dgm:pt>
    <dgm:pt modelId="{62EB5836-F240-534D-96CD-D9EB8C15B89F}" type="pres">
      <dgm:prSet presAssocID="{5D227076-8A12-EF49-885F-40EBC832F842}" presName="connTx" presStyleLbl="parChTrans1D2" presStyleIdx="3" presStyleCnt="4"/>
      <dgm:spPr/>
    </dgm:pt>
    <dgm:pt modelId="{C3EB5C8A-6835-184D-A53A-7420F85FFA7D}" type="pres">
      <dgm:prSet presAssocID="{398FB250-A6AB-A246-A811-CD4269DB3258}" presName="root2" presStyleCnt="0"/>
      <dgm:spPr/>
    </dgm:pt>
    <dgm:pt modelId="{0EC6E1AB-E13B-6148-9DF9-3209955CFCC5}" type="pres">
      <dgm:prSet presAssocID="{398FB250-A6AB-A246-A811-CD4269DB3258}" presName="LevelTwoTextNode" presStyleLbl="node2" presStyleIdx="3" presStyleCnt="4">
        <dgm:presLayoutVars>
          <dgm:chPref val="3"/>
        </dgm:presLayoutVars>
      </dgm:prSet>
      <dgm:spPr/>
    </dgm:pt>
    <dgm:pt modelId="{E3DFC68F-B27B-A84C-84B7-4BB7AB84E6ED}" type="pres">
      <dgm:prSet presAssocID="{398FB250-A6AB-A246-A811-CD4269DB3258}"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0A3F6216-099F-1443-92C6-A2D4420E4FFD}" srcId="{CC08C8E7-D5AB-9C4F-A78B-4A8C57EB2D22}" destId="{398FB250-A6AB-A246-A811-CD4269DB3258}" srcOrd="3" destOrd="0" parTransId="{5D227076-8A12-EF49-885F-40EBC832F842}" sibTransId="{26C36C96-93E6-5D4E-A798-31793906BAE5}"/>
    <dgm:cxn modelId="{7B693E19-EC49-2E41-94BB-190C5D543B6B}" type="presOf" srcId="{CC08C8E7-D5AB-9C4F-A78B-4A8C57EB2D22}" destId="{7111AE39-B455-7C4D-91F4-9E37E3822D07}" srcOrd="0" destOrd="0" presId="urn:microsoft.com/office/officeart/2008/layout/HorizontalMultiLevelHierarchy"/>
    <dgm:cxn modelId="{AC503726-A8CF-D142-83AC-3B66E853EF08}" type="presOf" srcId="{398FB250-A6AB-A246-A811-CD4269DB3258}" destId="{0EC6E1AB-E13B-6148-9DF9-3209955CFCC5}"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32057048-C103-2340-B014-7718BDC68D25}" type="presOf" srcId="{2EFE4671-8583-3540-9262-1FC578B666F4}" destId="{3013142F-A3C7-F746-853E-2CA8B540A8DE}" srcOrd="0" destOrd="0" presId="urn:microsoft.com/office/officeart/2008/layout/HorizontalMultiLevelHierarchy"/>
    <dgm:cxn modelId="{2500AB56-08D8-594A-987D-9B79A4165922}" type="presOf" srcId="{9BA062DA-6B7A-FC4F-B1BB-7CC4C74C72CE}" destId="{1C998B4A-F8C8-5D49-862A-38B9C7611407}" srcOrd="0" destOrd="0" presId="urn:microsoft.com/office/officeart/2008/layout/HorizontalMultiLevelHierarchy"/>
    <dgm:cxn modelId="{9EE64670-EF16-4E42-8DD4-E5C6BC2A2173}" type="presOf" srcId="{45267C76-6276-B44A-878A-9D61B556EBD7}" destId="{938A9782-2B6B-8141-99DA-6568305E0C38}" srcOrd="1" destOrd="0" presId="urn:microsoft.com/office/officeart/2008/layout/HorizontalMultiLevelHierarchy"/>
    <dgm:cxn modelId="{8F2B9384-EF06-A94F-B7DB-4F0C2951BAF5}" type="presOf" srcId="{BDC2CFA9-99C6-8347-9628-F8B57513FB8C}" destId="{93180932-306E-E545-95F9-2A5635FDC9F1}" srcOrd="0" destOrd="0" presId="urn:microsoft.com/office/officeart/2008/layout/HorizontalMultiLevelHierarchy"/>
    <dgm:cxn modelId="{86B44491-8C27-B442-92FA-86A39F3FC1F5}" type="presOf" srcId="{5D227076-8A12-EF49-885F-40EBC832F842}" destId="{577C939E-455A-EE43-A21D-8BACFED9D991}" srcOrd="0" destOrd="0" presId="urn:microsoft.com/office/officeart/2008/layout/HorizontalMultiLevelHierarchy"/>
    <dgm:cxn modelId="{51E917C0-15F1-F444-81AF-7956A59906E9}" type="presOf" srcId="{A73DCD64-89DF-3E4C-9543-0D417B51464E}" destId="{082A771F-69AF-7C4C-86CB-DF1CD8CB6581}" srcOrd="0" destOrd="0" presId="urn:microsoft.com/office/officeart/2008/layout/HorizontalMultiLevelHierarchy"/>
    <dgm:cxn modelId="{729F6ECD-4D8C-6249-87BD-082174E5A06D}" type="presOf" srcId="{773FD5F0-F007-F148-886B-86E72F86266E}" destId="{D3E2E567-EC04-E743-9B8C-985408EA1058}" srcOrd="0" destOrd="0" presId="urn:microsoft.com/office/officeart/2008/layout/HorizontalMultiLevelHierarchy"/>
    <dgm:cxn modelId="{FE7A6BDB-F0DD-F142-A6AE-CAA1DE0CA5AF}" type="presOf" srcId="{45267C76-6276-B44A-878A-9D61B556EBD7}" destId="{1F2800E8-CF94-FD43-8D0E-7E4B278315B1}" srcOrd="0" destOrd="0" presId="urn:microsoft.com/office/officeart/2008/layout/HorizontalMultiLevelHierarchy"/>
    <dgm:cxn modelId="{08618ADD-CD52-1743-BCBA-367AAD0B95B8}" type="presOf" srcId="{DD5BF61D-B843-C744-B9A9-3312A1287EF4}" destId="{C852AF5D-E3CA-F844-B775-08DD6E6FB940}"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A2B65AF1-8054-064A-A76E-132A43F4A0C1}" type="presOf" srcId="{BDC2CFA9-99C6-8347-9628-F8B57513FB8C}" destId="{7A2CD5A7-70D6-DE44-803D-0740544CB367}" srcOrd="1" destOrd="0" presId="urn:microsoft.com/office/officeart/2008/layout/HorizontalMultiLevelHierarchy"/>
    <dgm:cxn modelId="{7BB907F4-1E79-9A43-A9E2-A5CD7815A825}" type="presOf" srcId="{5D227076-8A12-EF49-885F-40EBC832F842}" destId="{62EB5836-F240-534D-96CD-D9EB8C15B89F}"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79C9CBF9-BCD6-1847-93DE-C2B8CAF7F60F}" type="presOf" srcId="{A73DCD64-89DF-3E4C-9543-0D417B51464E}" destId="{F726EDD3-E670-9B47-8786-4F599884289D}" srcOrd="1" destOrd="0" presId="urn:microsoft.com/office/officeart/2008/layout/HorizontalMultiLevelHierarchy"/>
    <dgm:cxn modelId="{A738731A-F16F-7340-B688-BF3D8E7DF032}" type="presParOf" srcId="{3013142F-A3C7-F746-853E-2CA8B540A8DE}" destId="{B764B132-0961-414E-B6FA-FB0C6C1C6CED}" srcOrd="0" destOrd="0" presId="urn:microsoft.com/office/officeart/2008/layout/HorizontalMultiLevelHierarchy"/>
    <dgm:cxn modelId="{036B0362-3F49-7D4C-BAD5-324975360489}" type="presParOf" srcId="{B764B132-0961-414E-B6FA-FB0C6C1C6CED}" destId="{7111AE39-B455-7C4D-91F4-9E37E3822D07}" srcOrd="0" destOrd="0" presId="urn:microsoft.com/office/officeart/2008/layout/HorizontalMultiLevelHierarchy"/>
    <dgm:cxn modelId="{962A7DF4-33A7-A042-938E-A4ACA33FCC7B}" type="presParOf" srcId="{B764B132-0961-414E-B6FA-FB0C6C1C6CED}" destId="{551EC4E6-AE1D-DD43-B7C4-D7EFBEA2E636}" srcOrd="1" destOrd="0" presId="urn:microsoft.com/office/officeart/2008/layout/HorizontalMultiLevelHierarchy"/>
    <dgm:cxn modelId="{E981A145-095E-E84F-B0BE-B423FD004D99}" type="presParOf" srcId="{551EC4E6-AE1D-DD43-B7C4-D7EFBEA2E636}" destId="{082A771F-69AF-7C4C-86CB-DF1CD8CB6581}" srcOrd="0" destOrd="0" presId="urn:microsoft.com/office/officeart/2008/layout/HorizontalMultiLevelHierarchy"/>
    <dgm:cxn modelId="{9D5022E2-EFED-6048-BBF2-838544B898C6}" type="presParOf" srcId="{082A771F-69AF-7C4C-86CB-DF1CD8CB6581}" destId="{F726EDD3-E670-9B47-8786-4F599884289D}" srcOrd="0" destOrd="0" presId="urn:microsoft.com/office/officeart/2008/layout/HorizontalMultiLevelHierarchy"/>
    <dgm:cxn modelId="{EEFBC9EC-C179-C24D-A2EE-5F4174F56DF1}" type="presParOf" srcId="{551EC4E6-AE1D-DD43-B7C4-D7EFBEA2E636}" destId="{7B40AE63-0EA3-0747-BCE5-5F3AB0355BF2}" srcOrd="1" destOrd="0" presId="urn:microsoft.com/office/officeart/2008/layout/HorizontalMultiLevelHierarchy"/>
    <dgm:cxn modelId="{5CE6BF0D-4513-DE49-8EB8-87508AED6874}" type="presParOf" srcId="{7B40AE63-0EA3-0747-BCE5-5F3AB0355BF2}" destId="{C852AF5D-E3CA-F844-B775-08DD6E6FB940}" srcOrd="0" destOrd="0" presId="urn:microsoft.com/office/officeart/2008/layout/HorizontalMultiLevelHierarchy"/>
    <dgm:cxn modelId="{02FDA042-7D5F-6049-99A7-354AF85D8BAB}" type="presParOf" srcId="{7B40AE63-0EA3-0747-BCE5-5F3AB0355BF2}" destId="{30463D07-8E7F-3146-97CE-76CE82648742}" srcOrd="1" destOrd="0" presId="urn:microsoft.com/office/officeart/2008/layout/HorizontalMultiLevelHierarchy"/>
    <dgm:cxn modelId="{555E772A-9CA2-7D47-BB53-A076CAF12B6F}" type="presParOf" srcId="{551EC4E6-AE1D-DD43-B7C4-D7EFBEA2E636}" destId="{93180932-306E-E545-95F9-2A5635FDC9F1}" srcOrd="2" destOrd="0" presId="urn:microsoft.com/office/officeart/2008/layout/HorizontalMultiLevelHierarchy"/>
    <dgm:cxn modelId="{B6EC6B87-9380-C44C-BD72-409618BCE12C}" type="presParOf" srcId="{93180932-306E-E545-95F9-2A5635FDC9F1}" destId="{7A2CD5A7-70D6-DE44-803D-0740544CB367}" srcOrd="0" destOrd="0" presId="urn:microsoft.com/office/officeart/2008/layout/HorizontalMultiLevelHierarchy"/>
    <dgm:cxn modelId="{6222FA87-A99A-9C40-B9EE-E471A5E9860F}" type="presParOf" srcId="{551EC4E6-AE1D-DD43-B7C4-D7EFBEA2E636}" destId="{A0C9905E-6DBF-7645-94A7-C4BCDADC46B9}" srcOrd="3" destOrd="0" presId="urn:microsoft.com/office/officeart/2008/layout/HorizontalMultiLevelHierarchy"/>
    <dgm:cxn modelId="{37D624FD-55FE-164B-9DA1-B859250C2F42}" type="presParOf" srcId="{A0C9905E-6DBF-7645-94A7-C4BCDADC46B9}" destId="{D3E2E567-EC04-E743-9B8C-985408EA1058}" srcOrd="0" destOrd="0" presId="urn:microsoft.com/office/officeart/2008/layout/HorizontalMultiLevelHierarchy"/>
    <dgm:cxn modelId="{3922A626-28D0-5748-A896-A7948DF6C4E1}" type="presParOf" srcId="{A0C9905E-6DBF-7645-94A7-C4BCDADC46B9}" destId="{1488A531-D252-B440-B1DA-4363F37F8970}" srcOrd="1" destOrd="0" presId="urn:microsoft.com/office/officeart/2008/layout/HorizontalMultiLevelHierarchy"/>
    <dgm:cxn modelId="{65D7126F-2B1C-AB46-8A4E-3FCB2F941B6B}" type="presParOf" srcId="{551EC4E6-AE1D-DD43-B7C4-D7EFBEA2E636}" destId="{1F2800E8-CF94-FD43-8D0E-7E4B278315B1}" srcOrd="4" destOrd="0" presId="urn:microsoft.com/office/officeart/2008/layout/HorizontalMultiLevelHierarchy"/>
    <dgm:cxn modelId="{4FE34089-0CEC-7F42-882B-B4C36F28909A}" type="presParOf" srcId="{1F2800E8-CF94-FD43-8D0E-7E4B278315B1}" destId="{938A9782-2B6B-8141-99DA-6568305E0C38}" srcOrd="0" destOrd="0" presId="urn:microsoft.com/office/officeart/2008/layout/HorizontalMultiLevelHierarchy"/>
    <dgm:cxn modelId="{0DCD29ED-0C64-B64D-BF1B-B4F6D15C1513}" type="presParOf" srcId="{551EC4E6-AE1D-DD43-B7C4-D7EFBEA2E636}" destId="{7377E58F-198D-DE48-B3AF-2D2AF67C403D}" srcOrd="5" destOrd="0" presId="urn:microsoft.com/office/officeart/2008/layout/HorizontalMultiLevelHierarchy"/>
    <dgm:cxn modelId="{31382927-8814-4F49-99C4-47772A3B827D}" type="presParOf" srcId="{7377E58F-198D-DE48-B3AF-2D2AF67C403D}" destId="{1C998B4A-F8C8-5D49-862A-38B9C7611407}" srcOrd="0" destOrd="0" presId="urn:microsoft.com/office/officeart/2008/layout/HorizontalMultiLevelHierarchy"/>
    <dgm:cxn modelId="{5D88D153-067E-DE4D-AA50-856FF7ADC9E2}" type="presParOf" srcId="{7377E58F-198D-DE48-B3AF-2D2AF67C403D}" destId="{F9C8551A-E3F5-1A41-9D81-BA411262A93F}" srcOrd="1" destOrd="0" presId="urn:microsoft.com/office/officeart/2008/layout/HorizontalMultiLevelHierarchy"/>
    <dgm:cxn modelId="{9C01C0C3-DA92-2E46-881F-04E068B5790B}" type="presParOf" srcId="{551EC4E6-AE1D-DD43-B7C4-D7EFBEA2E636}" destId="{577C939E-455A-EE43-A21D-8BACFED9D991}" srcOrd="6" destOrd="0" presId="urn:microsoft.com/office/officeart/2008/layout/HorizontalMultiLevelHierarchy"/>
    <dgm:cxn modelId="{2C318A63-8672-594A-88A5-2EA5CFC27680}" type="presParOf" srcId="{577C939E-455A-EE43-A21D-8BACFED9D991}" destId="{62EB5836-F240-534D-96CD-D9EB8C15B89F}" srcOrd="0" destOrd="0" presId="urn:microsoft.com/office/officeart/2008/layout/HorizontalMultiLevelHierarchy"/>
    <dgm:cxn modelId="{BE77FA20-8D44-FF47-BD37-D53C6D444032}" type="presParOf" srcId="{551EC4E6-AE1D-DD43-B7C4-D7EFBEA2E636}" destId="{C3EB5C8A-6835-184D-A53A-7420F85FFA7D}" srcOrd="7" destOrd="0" presId="urn:microsoft.com/office/officeart/2008/layout/HorizontalMultiLevelHierarchy"/>
    <dgm:cxn modelId="{89E11637-778D-0647-8601-DFF399142331}" type="presParOf" srcId="{C3EB5C8A-6835-184D-A53A-7420F85FFA7D}" destId="{0EC6E1AB-E13B-6148-9DF9-3209955CFCC5}" srcOrd="0" destOrd="0" presId="urn:microsoft.com/office/officeart/2008/layout/HorizontalMultiLevelHierarchy"/>
    <dgm:cxn modelId="{CC5D7114-B23C-2D48-BC42-805D50B5715A}" type="presParOf" srcId="{C3EB5C8A-6835-184D-A53A-7420F85FFA7D}" destId="{E3DFC68F-B27B-A84C-84B7-4BB7AB84E6E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050" b="0" i="0" dirty="0">
              <a:latin typeface="FZLanTingHeiS-R-GB" panose="02000000000000000000" pitchFamily="2" charset="-122"/>
              <a:ea typeface="FZLanTingHeiS-R-GB" panose="02000000000000000000" pitchFamily="2" charset="-122"/>
              <a:cs typeface="Microsoft YaHei" charset="-122"/>
            </a:rPr>
            <a:t>管理经济学的研究对象</a:t>
          </a:r>
        </a:p>
      </dgm:t>
    </dgm:pt>
    <dgm:pt modelId="{806FC88F-B9CF-A04B-B59C-3A472F525AEF}" type="par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DD5BF61D-B843-C744-B9A9-3312A1287EF4}">
      <dgm:prSet phldrT="[文本]" custT="1"/>
      <dgm:spPr>
        <a:solidFill>
          <a:schemeClr val="bg1">
            <a:lumMod val="95000"/>
          </a:schemeClr>
        </a:solidFill>
      </dgm:spPr>
      <dgm:t>
        <a:bodyPr/>
        <a:lstStyle/>
        <a:p>
          <a:pPr algn="l"/>
          <a:r>
            <a:rPr lang="en-US" altLang="zh-CN" sz="900" b="0" i="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900" b="0" i="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gm:t>
    </dgm:pt>
    <dgm:pt modelId="{A73DCD64-89DF-3E4C-9543-0D417B51464E}" type="parTrans" cxnId="{FE34B427-9D47-5D4F-B08C-79C955C57CBA}">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90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900" b="0" i="0" dirty="0">
              <a:solidFill>
                <a:schemeClr val="tx1"/>
              </a:solidFill>
              <a:latin typeface="FZLanTingHeiS-R-GB" panose="02000000000000000000" pitchFamily="2" charset="-122"/>
              <a:ea typeface="FZLanTingHeiS-R-GB" panose="02000000000000000000" pitchFamily="2" charset="-122"/>
              <a:cs typeface="Microsoft YaHei" charset="-122"/>
            </a:rPr>
            <a:t>1.1.2</a:t>
          </a:r>
          <a:r>
            <a:rPr lang="zh-CN" altLang="en-US" sz="900" b="0" i="0" dirty="0">
              <a:solidFill>
                <a:schemeClr val="tx1"/>
              </a:solidFill>
              <a:latin typeface="FZLanTingHeiS-R-GB" panose="02000000000000000000" pitchFamily="2" charset="-122"/>
              <a:ea typeface="FZLanTingHeiS-R-GB" panose="02000000000000000000" pitchFamily="2" charset="-122"/>
              <a:cs typeface="Microsoft YaHei" charset="-122"/>
            </a:rPr>
            <a:t> 决策的基本过程</a:t>
          </a:r>
        </a:p>
      </dgm:t>
    </dgm:pt>
    <dgm:pt modelId="{BDC2CFA9-99C6-8347-9628-F8B57513FB8C}" type="parTrans" cxnId="{D6FF61F4-2E70-2445-B362-FDF5936BBC6B}">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90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900" b="0" i="0" dirty="0">
              <a:solidFill>
                <a:schemeClr val="bg1"/>
              </a:solidFill>
              <a:latin typeface="FZLanTingHeiS-R-GB" panose="02000000000000000000" pitchFamily="2" charset="-122"/>
              <a:ea typeface="FZLanTingHeiS-R-GB" panose="02000000000000000000" pitchFamily="2" charset="-122"/>
              <a:cs typeface="Microsoft YaHei" charset="-122"/>
            </a:rPr>
            <a:t>1.1.3</a:t>
          </a:r>
          <a:r>
            <a:rPr lang="zh-CN" altLang="en-US" sz="900" b="0" i="0" dirty="0">
              <a:solidFill>
                <a:schemeClr val="bg1"/>
              </a:solidFill>
              <a:latin typeface="FZLanTingHeiS-R-GB" panose="02000000000000000000" pitchFamily="2" charset="-122"/>
              <a:ea typeface="FZLanTingHeiS-R-GB" panose="02000000000000000000" pitchFamily="2" charset="-122"/>
              <a:cs typeface="Microsoft YaHei" charset="-122"/>
            </a:rPr>
            <a:t> 管理经济学与微观经济学的关系</a:t>
          </a:r>
        </a:p>
      </dgm:t>
    </dgm:pt>
    <dgm:pt modelId="{45267C76-6276-B44A-878A-9D61B556EBD7}" type="parTrans" cxnId="{F5520AE5-50EB-8743-B48A-12307D4CCE80}">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900">
            <a:latin typeface="Microsoft YaHei" charset="-122"/>
            <a:ea typeface="Microsoft YaHei" charset="-122"/>
            <a:cs typeface="Microsoft YaHei" charset="-122"/>
          </a:endParaRPr>
        </a:p>
      </dgm:t>
    </dgm:pt>
    <dgm:pt modelId="{398FB250-A6AB-A246-A811-CD4269DB3258}">
      <dgm:prSet phldrT="[文本]" custT="1"/>
      <dgm:spPr/>
      <dgm:t>
        <a:bodyPr/>
        <a:lstStyle/>
        <a:p>
          <a:pPr algn="l"/>
          <a:r>
            <a:rPr lang="en-US" altLang="zh-CN" sz="900" b="0" i="0" dirty="0">
              <a:latin typeface="FZLanTingHeiS-R-GB" panose="02000000000000000000" pitchFamily="2" charset="-122"/>
              <a:ea typeface="FZLanTingHeiS-R-GB" panose="02000000000000000000" pitchFamily="2" charset="-122"/>
              <a:cs typeface="Microsoft YaHei" charset="-122"/>
            </a:rPr>
            <a:t>1.1.4</a:t>
          </a:r>
          <a:r>
            <a:rPr lang="zh-CN" altLang="en-US" sz="900" b="0" i="0" dirty="0">
              <a:latin typeface="FZLanTingHeiS-R-GB" panose="02000000000000000000" pitchFamily="2" charset="-122"/>
              <a:ea typeface="FZLanTingHeiS-R-GB" panose="02000000000000000000" pitchFamily="2" charset="-122"/>
              <a:cs typeface="Microsoft YaHei" charset="-122"/>
            </a:rPr>
            <a:t> 管理经济学的主要内容</a:t>
          </a:r>
        </a:p>
      </dgm:t>
    </dgm:pt>
    <dgm:pt modelId="{5D227076-8A12-EF49-885F-40EBC832F842}" type="parTrans" cxnId="{0A3F6216-099F-1443-92C6-A2D4420E4FFD}">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26C36C96-93E6-5D4E-A798-31793906BAE5}" type="sibTrans" cxnId="{0A3F6216-099F-1443-92C6-A2D4420E4FFD}">
      <dgm:prSet/>
      <dgm:spPr/>
      <dgm:t>
        <a:bodyPr/>
        <a:lstStyle/>
        <a:p>
          <a:pPr algn="l"/>
          <a:endParaRPr lang="zh-CN" altLang="en-US" sz="8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pt>
    <dgm:pt modelId="{F726EDD3-E670-9B47-8786-4F599884289D}" type="pres">
      <dgm:prSet presAssocID="{A73DCD64-89DF-3E4C-9543-0D417B51464E}" presName="connTx" presStyleLbl="parChTrans1D2" presStyleIdx="0" presStyleCnt="4"/>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pt>
    <dgm:pt modelId="{7A2CD5A7-70D6-DE44-803D-0740544CB367}" type="pres">
      <dgm:prSet presAssocID="{BDC2CFA9-99C6-8347-9628-F8B57513FB8C}" presName="connTx" presStyleLbl="parChTrans1D2" presStyleIdx="1" presStyleCnt="4"/>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1904">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4"/>
      <dgm:spPr/>
    </dgm:pt>
    <dgm:pt modelId="{938A9782-2B6B-8141-99DA-6568305E0C38}" type="pres">
      <dgm:prSet presAssocID="{45267C76-6276-B44A-878A-9D61B556EBD7}" presName="connTx" presStyleLbl="parChTrans1D2" presStyleIdx="2" presStyleCnt="4"/>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4" custScaleX="129592">
        <dgm:presLayoutVars>
          <dgm:chPref val="3"/>
        </dgm:presLayoutVars>
      </dgm:prSet>
      <dgm:spPr/>
    </dgm:pt>
    <dgm:pt modelId="{F9C8551A-E3F5-1A41-9D81-BA411262A93F}" type="pres">
      <dgm:prSet presAssocID="{9BA062DA-6B7A-FC4F-B1BB-7CC4C74C72CE}" presName="level3hierChild" presStyleCnt="0"/>
      <dgm:spPr/>
    </dgm:pt>
    <dgm:pt modelId="{577C939E-455A-EE43-A21D-8BACFED9D991}" type="pres">
      <dgm:prSet presAssocID="{5D227076-8A12-EF49-885F-40EBC832F842}" presName="conn2-1" presStyleLbl="parChTrans1D2" presStyleIdx="3" presStyleCnt="4"/>
      <dgm:spPr/>
    </dgm:pt>
    <dgm:pt modelId="{62EB5836-F240-534D-96CD-D9EB8C15B89F}" type="pres">
      <dgm:prSet presAssocID="{5D227076-8A12-EF49-885F-40EBC832F842}" presName="connTx" presStyleLbl="parChTrans1D2" presStyleIdx="3" presStyleCnt="4"/>
      <dgm:spPr/>
    </dgm:pt>
    <dgm:pt modelId="{C3EB5C8A-6835-184D-A53A-7420F85FFA7D}" type="pres">
      <dgm:prSet presAssocID="{398FB250-A6AB-A246-A811-CD4269DB3258}" presName="root2" presStyleCnt="0"/>
      <dgm:spPr/>
    </dgm:pt>
    <dgm:pt modelId="{0EC6E1AB-E13B-6148-9DF9-3209955CFCC5}" type="pres">
      <dgm:prSet presAssocID="{398FB250-A6AB-A246-A811-CD4269DB3258}" presName="LevelTwoTextNode" presStyleLbl="node2" presStyleIdx="3" presStyleCnt="4">
        <dgm:presLayoutVars>
          <dgm:chPref val="3"/>
        </dgm:presLayoutVars>
      </dgm:prSet>
      <dgm:spPr/>
    </dgm:pt>
    <dgm:pt modelId="{E3DFC68F-B27B-A84C-84B7-4BB7AB84E6ED}" type="pres">
      <dgm:prSet presAssocID="{398FB250-A6AB-A246-A811-CD4269DB3258}" presName="level3hierChild" presStyleCnt="0"/>
      <dgm:spPr/>
    </dgm:pt>
  </dgm:ptLst>
  <dgm:cxnLst>
    <dgm:cxn modelId="{4140AA00-047E-964F-B0B9-C442DA84B9B3}" type="presOf" srcId="{BDC2CFA9-99C6-8347-9628-F8B57513FB8C}" destId="{7A2CD5A7-70D6-DE44-803D-0740544CB367}" srcOrd="1" destOrd="0" presId="urn:microsoft.com/office/officeart/2008/layout/HorizontalMultiLevelHierarchy"/>
    <dgm:cxn modelId="{6169C209-BD14-E242-AB2A-0D39725ED70A}" type="presOf" srcId="{773FD5F0-F007-F148-886B-86E72F86266E}" destId="{D3E2E567-EC04-E743-9B8C-985408EA1058}"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0A3F6216-099F-1443-92C6-A2D4420E4FFD}" srcId="{CC08C8E7-D5AB-9C4F-A78B-4A8C57EB2D22}" destId="{398FB250-A6AB-A246-A811-CD4269DB3258}" srcOrd="3" destOrd="0" parTransId="{5D227076-8A12-EF49-885F-40EBC832F842}" sibTransId="{26C36C96-93E6-5D4E-A798-31793906BAE5}"/>
    <dgm:cxn modelId="{1965F123-CFF5-7C41-B62A-15A0E9F3D547}" type="presOf" srcId="{9BA062DA-6B7A-FC4F-B1BB-7CC4C74C72CE}" destId="{1C998B4A-F8C8-5D49-862A-38B9C7611407}" srcOrd="0" destOrd="0" presId="urn:microsoft.com/office/officeart/2008/layout/HorizontalMultiLevelHierarchy"/>
    <dgm:cxn modelId="{6F7DC124-5E18-1041-B3EC-AFBB8678246E}" type="presOf" srcId="{5D227076-8A12-EF49-885F-40EBC832F842}" destId="{577C939E-455A-EE43-A21D-8BACFED9D99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CE5A8C37-1983-AD48-9127-7D7A96547262}" type="presOf" srcId="{398FB250-A6AB-A246-A811-CD4269DB3258}" destId="{0EC6E1AB-E13B-6148-9DF9-3209955CFCC5}" srcOrd="0" destOrd="0" presId="urn:microsoft.com/office/officeart/2008/layout/HorizontalMultiLevelHierarchy"/>
    <dgm:cxn modelId="{C2C5F239-FD96-2E4C-8B8F-FB884EC12FA8}" type="presOf" srcId="{A73DCD64-89DF-3E4C-9543-0D417B51464E}" destId="{F726EDD3-E670-9B47-8786-4F599884289D}" srcOrd="1" destOrd="0" presId="urn:microsoft.com/office/officeart/2008/layout/HorizontalMultiLevelHierarchy"/>
    <dgm:cxn modelId="{79A7BF46-5728-004E-A626-7E4BEE86706E}" type="presOf" srcId="{5D227076-8A12-EF49-885F-40EBC832F842}" destId="{62EB5836-F240-534D-96CD-D9EB8C15B89F}" srcOrd="1" destOrd="0" presId="urn:microsoft.com/office/officeart/2008/layout/HorizontalMultiLevelHierarchy"/>
    <dgm:cxn modelId="{0DA6766D-762F-0E42-A46F-F70C7ADE515B}" type="presOf" srcId="{CC08C8E7-D5AB-9C4F-A78B-4A8C57EB2D22}" destId="{7111AE39-B455-7C4D-91F4-9E37E3822D07}" srcOrd="0" destOrd="0" presId="urn:microsoft.com/office/officeart/2008/layout/HorizontalMultiLevelHierarchy"/>
    <dgm:cxn modelId="{F535C286-18F4-5F42-9EA9-B13610CFB7C2}" type="presOf" srcId="{DD5BF61D-B843-C744-B9A9-3312A1287EF4}" destId="{C852AF5D-E3CA-F844-B775-08DD6E6FB940}" srcOrd="0" destOrd="0" presId="urn:microsoft.com/office/officeart/2008/layout/HorizontalMultiLevelHierarchy"/>
    <dgm:cxn modelId="{F99BC095-CC95-B343-8A7A-9D38BF74448D}" type="presOf" srcId="{2EFE4671-8583-3540-9262-1FC578B666F4}" destId="{3013142F-A3C7-F746-853E-2CA8B540A8DE}" srcOrd="0" destOrd="0" presId="urn:microsoft.com/office/officeart/2008/layout/HorizontalMultiLevelHierarchy"/>
    <dgm:cxn modelId="{D458A9A6-C705-E846-8F01-BE1C5DD7988D}" type="presOf" srcId="{BDC2CFA9-99C6-8347-9628-F8B57513FB8C}" destId="{93180932-306E-E545-95F9-2A5635FDC9F1}" srcOrd="0" destOrd="0" presId="urn:microsoft.com/office/officeart/2008/layout/HorizontalMultiLevelHierarchy"/>
    <dgm:cxn modelId="{A031D2C4-DEA8-ED45-B805-6585024FE363}" type="presOf" srcId="{45267C76-6276-B44A-878A-9D61B556EBD7}" destId="{1F2800E8-CF94-FD43-8D0E-7E4B278315B1}" srcOrd="0" destOrd="0" presId="urn:microsoft.com/office/officeart/2008/layout/HorizontalMultiLevelHierarchy"/>
    <dgm:cxn modelId="{1DCAB8C9-417F-2E48-8BB0-27F580DC67BD}" type="presOf" srcId="{45267C76-6276-B44A-878A-9D61B556EBD7}" destId="{938A9782-2B6B-8141-99DA-6568305E0C38}" srcOrd="1"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7E2444E5-03DE-AC4D-B35A-C98AC109B226}" type="presOf" srcId="{A73DCD64-89DF-3E4C-9543-0D417B51464E}" destId="{082A771F-69AF-7C4C-86CB-DF1CD8CB658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BBD3AC31-02B2-C249-A274-30EDD3B317D4}" type="presParOf" srcId="{3013142F-A3C7-F746-853E-2CA8B540A8DE}" destId="{B764B132-0961-414E-B6FA-FB0C6C1C6CED}" srcOrd="0" destOrd="0" presId="urn:microsoft.com/office/officeart/2008/layout/HorizontalMultiLevelHierarchy"/>
    <dgm:cxn modelId="{A61EBDA3-9F4C-864D-B62F-62CA41303E31}" type="presParOf" srcId="{B764B132-0961-414E-B6FA-FB0C6C1C6CED}" destId="{7111AE39-B455-7C4D-91F4-9E37E3822D07}" srcOrd="0" destOrd="0" presId="urn:microsoft.com/office/officeart/2008/layout/HorizontalMultiLevelHierarchy"/>
    <dgm:cxn modelId="{B93B2D29-B7C1-B246-A074-D809250095E1}" type="presParOf" srcId="{B764B132-0961-414E-B6FA-FB0C6C1C6CED}" destId="{551EC4E6-AE1D-DD43-B7C4-D7EFBEA2E636}" srcOrd="1" destOrd="0" presId="urn:microsoft.com/office/officeart/2008/layout/HorizontalMultiLevelHierarchy"/>
    <dgm:cxn modelId="{4E980D8F-B948-A94A-8615-C8F9C6A3A486}" type="presParOf" srcId="{551EC4E6-AE1D-DD43-B7C4-D7EFBEA2E636}" destId="{082A771F-69AF-7C4C-86CB-DF1CD8CB6581}" srcOrd="0" destOrd="0" presId="urn:microsoft.com/office/officeart/2008/layout/HorizontalMultiLevelHierarchy"/>
    <dgm:cxn modelId="{CCB0CA6B-66C1-0949-AAC9-0873878343C6}" type="presParOf" srcId="{082A771F-69AF-7C4C-86CB-DF1CD8CB6581}" destId="{F726EDD3-E670-9B47-8786-4F599884289D}" srcOrd="0" destOrd="0" presId="urn:microsoft.com/office/officeart/2008/layout/HorizontalMultiLevelHierarchy"/>
    <dgm:cxn modelId="{3EF40673-C7D1-E449-B8EA-E067399879AF}" type="presParOf" srcId="{551EC4E6-AE1D-DD43-B7C4-D7EFBEA2E636}" destId="{7B40AE63-0EA3-0747-BCE5-5F3AB0355BF2}" srcOrd="1" destOrd="0" presId="urn:microsoft.com/office/officeart/2008/layout/HorizontalMultiLevelHierarchy"/>
    <dgm:cxn modelId="{5C73389F-AF95-C54D-A6D6-6670D9F14F0D}" type="presParOf" srcId="{7B40AE63-0EA3-0747-BCE5-5F3AB0355BF2}" destId="{C852AF5D-E3CA-F844-B775-08DD6E6FB940}" srcOrd="0" destOrd="0" presId="urn:microsoft.com/office/officeart/2008/layout/HorizontalMultiLevelHierarchy"/>
    <dgm:cxn modelId="{582DFE3D-72E3-6746-B821-115A1A24A724}" type="presParOf" srcId="{7B40AE63-0EA3-0747-BCE5-5F3AB0355BF2}" destId="{30463D07-8E7F-3146-97CE-76CE82648742}" srcOrd="1" destOrd="0" presId="urn:microsoft.com/office/officeart/2008/layout/HorizontalMultiLevelHierarchy"/>
    <dgm:cxn modelId="{BFEBF505-C076-C341-88E5-81AAC1334D75}" type="presParOf" srcId="{551EC4E6-AE1D-DD43-B7C4-D7EFBEA2E636}" destId="{93180932-306E-E545-95F9-2A5635FDC9F1}" srcOrd="2" destOrd="0" presId="urn:microsoft.com/office/officeart/2008/layout/HorizontalMultiLevelHierarchy"/>
    <dgm:cxn modelId="{3C24FCA0-EA43-FE4E-9E10-DCD8D4FF59BE}" type="presParOf" srcId="{93180932-306E-E545-95F9-2A5635FDC9F1}" destId="{7A2CD5A7-70D6-DE44-803D-0740544CB367}" srcOrd="0" destOrd="0" presId="urn:microsoft.com/office/officeart/2008/layout/HorizontalMultiLevelHierarchy"/>
    <dgm:cxn modelId="{AC7F0447-39E4-BB43-9000-82A09894522D}" type="presParOf" srcId="{551EC4E6-AE1D-DD43-B7C4-D7EFBEA2E636}" destId="{A0C9905E-6DBF-7645-94A7-C4BCDADC46B9}" srcOrd="3" destOrd="0" presId="urn:microsoft.com/office/officeart/2008/layout/HorizontalMultiLevelHierarchy"/>
    <dgm:cxn modelId="{795B2C52-1111-E345-89DB-2CF1F463AAF7}" type="presParOf" srcId="{A0C9905E-6DBF-7645-94A7-C4BCDADC46B9}" destId="{D3E2E567-EC04-E743-9B8C-985408EA1058}" srcOrd="0" destOrd="0" presId="urn:microsoft.com/office/officeart/2008/layout/HorizontalMultiLevelHierarchy"/>
    <dgm:cxn modelId="{DDC7F7F8-983E-7D42-8412-E0712CF39564}" type="presParOf" srcId="{A0C9905E-6DBF-7645-94A7-C4BCDADC46B9}" destId="{1488A531-D252-B440-B1DA-4363F37F8970}" srcOrd="1" destOrd="0" presId="urn:microsoft.com/office/officeart/2008/layout/HorizontalMultiLevelHierarchy"/>
    <dgm:cxn modelId="{51451524-942A-5642-A607-FF614493E1AA}" type="presParOf" srcId="{551EC4E6-AE1D-DD43-B7C4-D7EFBEA2E636}" destId="{1F2800E8-CF94-FD43-8D0E-7E4B278315B1}" srcOrd="4" destOrd="0" presId="urn:microsoft.com/office/officeart/2008/layout/HorizontalMultiLevelHierarchy"/>
    <dgm:cxn modelId="{F9D77BA8-2CCE-CE42-A02D-8BE28D412C22}" type="presParOf" srcId="{1F2800E8-CF94-FD43-8D0E-7E4B278315B1}" destId="{938A9782-2B6B-8141-99DA-6568305E0C38}" srcOrd="0" destOrd="0" presId="urn:microsoft.com/office/officeart/2008/layout/HorizontalMultiLevelHierarchy"/>
    <dgm:cxn modelId="{2F8D7656-4126-C446-86B6-D3E40F39727B}" type="presParOf" srcId="{551EC4E6-AE1D-DD43-B7C4-D7EFBEA2E636}" destId="{7377E58F-198D-DE48-B3AF-2D2AF67C403D}" srcOrd="5" destOrd="0" presId="urn:microsoft.com/office/officeart/2008/layout/HorizontalMultiLevelHierarchy"/>
    <dgm:cxn modelId="{DC9DEA73-62DC-154C-BB86-A0F19B2761A2}" type="presParOf" srcId="{7377E58F-198D-DE48-B3AF-2D2AF67C403D}" destId="{1C998B4A-F8C8-5D49-862A-38B9C7611407}" srcOrd="0" destOrd="0" presId="urn:microsoft.com/office/officeart/2008/layout/HorizontalMultiLevelHierarchy"/>
    <dgm:cxn modelId="{779CDE93-CF13-4A41-BBF6-E54E864294E1}" type="presParOf" srcId="{7377E58F-198D-DE48-B3AF-2D2AF67C403D}" destId="{F9C8551A-E3F5-1A41-9D81-BA411262A93F}" srcOrd="1" destOrd="0" presId="urn:microsoft.com/office/officeart/2008/layout/HorizontalMultiLevelHierarchy"/>
    <dgm:cxn modelId="{D54D37A2-13A1-E44A-B66F-2B6DDA6BFDE8}" type="presParOf" srcId="{551EC4E6-AE1D-DD43-B7C4-D7EFBEA2E636}" destId="{577C939E-455A-EE43-A21D-8BACFED9D991}" srcOrd="6" destOrd="0" presId="urn:microsoft.com/office/officeart/2008/layout/HorizontalMultiLevelHierarchy"/>
    <dgm:cxn modelId="{D2228115-874E-2346-956E-6C11FF356F92}" type="presParOf" srcId="{577C939E-455A-EE43-A21D-8BACFED9D991}" destId="{62EB5836-F240-534D-96CD-D9EB8C15B89F}" srcOrd="0" destOrd="0" presId="urn:microsoft.com/office/officeart/2008/layout/HorizontalMultiLevelHierarchy"/>
    <dgm:cxn modelId="{F055ECD7-9D21-4D4D-8ECD-353B53D818BC}" type="presParOf" srcId="{551EC4E6-AE1D-DD43-B7C4-D7EFBEA2E636}" destId="{C3EB5C8A-6835-184D-A53A-7420F85FFA7D}" srcOrd="7" destOrd="0" presId="urn:microsoft.com/office/officeart/2008/layout/HorizontalMultiLevelHierarchy"/>
    <dgm:cxn modelId="{7F947E8D-7043-C74D-94DE-8BE7062E3AFB}" type="presParOf" srcId="{C3EB5C8A-6835-184D-A53A-7420F85FFA7D}" destId="{0EC6E1AB-E13B-6148-9DF9-3209955CFCC5}" srcOrd="0" destOrd="0" presId="urn:microsoft.com/office/officeart/2008/layout/HorizontalMultiLevelHierarchy"/>
    <dgm:cxn modelId="{A16D6C0E-6A67-A944-8F2D-AABA2ABFAD98}" type="presParOf" srcId="{C3EB5C8A-6835-184D-A53A-7420F85FFA7D}" destId="{E3DFC68F-B27B-A84C-84B7-4BB7AB84E6E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050" b="0" i="0" dirty="0">
              <a:latin typeface="FZLanTingHeiS-R-GB" panose="02000000000000000000" pitchFamily="2" charset="-122"/>
              <a:ea typeface="FZLanTingHeiS-R-GB" panose="02000000000000000000" pitchFamily="2" charset="-122"/>
              <a:cs typeface="Microsoft YaHei" charset="-122"/>
            </a:rPr>
            <a:t>管理经济学的研究对象</a:t>
          </a:r>
        </a:p>
      </dgm:t>
    </dgm:pt>
    <dgm:pt modelId="{806FC88F-B9CF-A04B-B59C-3A472F525AEF}" type="par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DD5BF61D-B843-C744-B9A9-3312A1287EF4}">
      <dgm:prSet phldrT="[文本]" custT="1"/>
      <dgm:spPr>
        <a:solidFill>
          <a:schemeClr val="bg1">
            <a:lumMod val="95000"/>
          </a:schemeClr>
        </a:solidFill>
      </dgm:spPr>
      <dgm:t>
        <a:bodyPr/>
        <a:lstStyle/>
        <a:p>
          <a:pPr algn="l"/>
          <a:r>
            <a:rPr lang="en-US" altLang="zh-CN" sz="900" b="0" i="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900" b="0" i="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gm:t>
    </dgm:pt>
    <dgm:pt modelId="{A73DCD64-89DF-3E4C-9543-0D417B51464E}" type="parTrans" cxnId="{FE34B427-9D47-5D4F-B08C-79C955C57CBA}">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90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900" b="0" i="0" dirty="0">
              <a:solidFill>
                <a:schemeClr val="tx1"/>
              </a:solidFill>
              <a:latin typeface="FZLanTingHeiS-R-GB" panose="02000000000000000000" pitchFamily="2" charset="-122"/>
              <a:ea typeface="FZLanTingHeiS-R-GB" panose="02000000000000000000" pitchFamily="2" charset="-122"/>
              <a:cs typeface="Microsoft YaHei" charset="-122"/>
            </a:rPr>
            <a:t>1.1.2</a:t>
          </a:r>
          <a:r>
            <a:rPr lang="zh-CN" altLang="en-US" sz="900" b="0" i="0" dirty="0">
              <a:solidFill>
                <a:schemeClr val="tx1"/>
              </a:solidFill>
              <a:latin typeface="FZLanTingHeiS-R-GB" panose="02000000000000000000" pitchFamily="2" charset="-122"/>
              <a:ea typeface="FZLanTingHeiS-R-GB" panose="02000000000000000000" pitchFamily="2" charset="-122"/>
              <a:cs typeface="Microsoft YaHei" charset="-122"/>
            </a:rPr>
            <a:t> 决策的基本过程</a:t>
          </a:r>
        </a:p>
      </dgm:t>
    </dgm:pt>
    <dgm:pt modelId="{BDC2CFA9-99C6-8347-9628-F8B57513FB8C}" type="parTrans" cxnId="{D6FF61F4-2E70-2445-B362-FDF5936BBC6B}">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90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900" b="0" i="0" dirty="0">
              <a:solidFill>
                <a:schemeClr val="bg1"/>
              </a:solidFill>
              <a:latin typeface="FZLanTingHeiS-R-GB" panose="02000000000000000000" pitchFamily="2" charset="-122"/>
              <a:ea typeface="FZLanTingHeiS-R-GB" panose="02000000000000000000" pitchFamily="2" charset="-122"/>
              <a:cs typeface="Microsoft YaHei" charset="-122"/>
            </a:rPr>
            <a:t>1.1.3</a:t>
          </a:r>
          <a:r>
            <a:rPr lang="zh-CN" altLang="en-US" sz="900" b="0" i="0" dirty="0">
              <a:solidFill>
                <a:schemeClr val="bg1"/>
              </a:solidFill>
              <a:latin typeface="FZLanTingHeiS-R-GB" panose="02000000000000000000" pitchFamily="2" charset="-122"/>
              <a:ea typeface="FZLanTingHeiS-R-GB" panose="02000000000000000000" pitchFamily="2" charset="-122"/>
              <a:cs typeface="Microsoft YaHei" charset="-122"/>
            </a:rPr>
            <a:t> 管理经济学与微观经济学的关系</a:t>
          </a:r>
        </a:p>
      </dgm:t>
    </dgm:pt>
    <dgm:pt modelId="{45267C76-6276-B44A-878A-9D61B556EBD7}" type="parTrans" cxnId="{F5520AE5-50EB-8743-B48A-12307D4CCE80}">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900">
            <a:latin typeface="Microsoft YaHei" charset="-122"/>
            <a:ea typeface="Microsoft YaHei" charset="-122"/>
            <a:cs typeface="Microsoft YaHei" charset="-122"/>
          </a:endParaRPr>
        </a:p>
      </dgm:t>
    </dgm:pt>
    <dgm:pt modelId="{398FB250-A6AB-A246-A811-CD4269DB3258}">
      <dgm:prSet phldrT="[文本]" custT="1"/>
      <dgm:spPr/>
      <dgm:t>
        <a:bodyPr/>
        <a:lstStyle/>
        <a:p>
          <a:pPr algn="l"/>
          <a:r>
            <a:rPr lang="en-US" altLang="zh-CN" sz="900" b="0" i="0" dirty="0">
              <a:latin typeface="FZLanTingHeiS-R-GB" panose="02000000000000000000" pitchFamily="2" charset="-122"/>
              <a:ea typeface="FZLanTingHeiS-R-GB" panose="02000000000000000000" pitchFamily="2" charset="-122"/>
              <a:cs typeface="Microsoft YaHei" charset="-122"/>
            </a:rPr>
            <a:t>1.1.4</a:t>
          </a:r>
          <a:r>
            <a:rPr lang="zh-CN" altLang="en-US" sz="900" b="0" i="0" dirty="0">
              <a:latin typeface="FZLanTingHeiS-R-GB" panose="02000000000000000000" pitchFamily="2" charset="-122"/>
              <a:ea typeface="FZLanTingHeiS-R-GB" panose="02000000000000000000" pitchFamily="2" charset="-122"/>
              <a:cs typeface="Microsoft YaHei" charset="-122"/>
            </a:rPr>
            <a:t> 管理经济学的主要内容</a:t>
          </a:r>
        </a:p>
      </dgm:t>
    </dgm:pt>
    <dgm:pt modelId="{5D227076-8A12-EF49-885F-40EBC832F842}" type="parTrans" cxnId="{0A3F6216-099F-1443-92C6-A2D4420E4FFD}">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26C36C96-93E6-5D4E-A798-31793906BAE5}" type="sibTrans" cxnId="{0A3F6216-099F-1443-92C6-A2D4420E4FFD}">
      <dgm:prSet/>
      <dgm:spPr/>
      <dgm:t>
        <a:bodyPr/>
        <a:lstStyle/>
        <a:p>
          <a:pPr algn="l"/>
          <a:endParaRPr lang="zh-CN" altLang="en-US" sz="8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pt>
    <dgm:pt modelId="{F726EDD3-E670-9B47-8786-4F599884289D}" type="pres">
      <dgm:prSet presAssocID="{A73DCD64-89DF-3E4C-9543-0D417B51464E}" presName="connTx" presStyleLbl="parChTrans1D2" presStyleIdx="0" presStyleCnt="4"/>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pt>
    <dgm:pt modelId="{7A2CD5A7-70D6-DE44-803D-0740544CB367}" type="pres">
      <dgm:prSet presAssocID="{BDC2CFA9-99C6-8347-9628-F8B57513FB8C}" presName="connTx" presStyleLbl="parChTrans1D2" presStyleIdx="1" presStyleCnt="4"/>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1904">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4"/>
      <dgm:spPr/>
    </dgm:pt>
    <dgm:pt modelId="{938A9782-2B6B-8141-99DA-6568305E0C38}" type="pres">
      <dgm:prSet presAssocID="{45267C76-6276-B44A-878A-9D61B556EBD7}" presName="connTx" presStyleLbl="parChTrans1D2" presStyleIdx="2" presStyleCnt="4"/>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4" custScaleX="129592">
        <dgm:presLayoutVars>
          <dgm:chPref val="3"/>
        </dgm:presLayoutVars>
      </dgm:prSet>
      <dgm:spPr/>
    </dgm:pt>
    <dgm:pt modelId="{F9C8551A-E3F5-1A41-9D81-BA411262A93F}" type="pres">
      <dgm:prSet presAssocID="{9BA062DA-6B7A-FC4F-B1BB-7CC4C74C72CE}" presName="level3hierChild" presStyleCnt="0"/>
      <dgm:spPr/>
    </dgm:pt>
    <dgm:pt modelId="{577C939E-455A-EE43-A21D-8BACFED9D991}" type="pres">
      <dgm:prSet presAssocID="{5D227076-8A12-EF49-885F-40EBC832F842}" presName="conn2-1" presStyleLbl="parChTrans1D2" presStyleIdx="3" presStyleCnt="4"/>
      <dgm:spPr/>
    </dgm:pt>
    <dgm:pt modelId="{62EB5836-F240-534D-96CD-D9EB8C15B89F}" type="pres">
      <dgm:prSet presAssocID="{5D227076-8A12-EF49-885F-40EBC832F842}" presName="connTx" presStyleLbl="parChTrans1D2" presStyleIdx="3" presStyleCnt="4"/>
      <dgm:spPr/>
    </dgm:pt>
    <dgm:pt modelId="{C3EB5C8A-6835-184D-A53A-7420F85FFA7D}" type="pres">
      <dgm:prSet presAssocID="{398FB250-A6AB-A246-A811-CD4269DB3258}" presName="root2" presStyleCnt="0"/>
      <dgm:spPr/>
    </dgm:pt>
    <dgm:pt modelId="{0EC6E1AB-E13B-6148-9DF9-3209955CFCC5}" type="pres">
      <dgm:prSet presAssocID="{398FB250-A6AB-A246-A811-CD4269DB3258}" presName="LevelTwoTextNode" presStyleLbl="node2" presStyleIdx="3" presStyleCnt="4">
        <dgm:presLayoutVars>
          <dgm:chPref val="3"/>
        </dgm:presLayoutVars>
      </dgm:prSet>
      <dgm:spPr/>
    </dgm:pt>
    <dgm:pt modelId="{E3DFC68F-B27B-A84C-84B7-4BB7AB84E6ED}" type="pres">
      <dgm:prSet presAssocID="{398FB250-A6AB-A246-A811-CD4269DB3258}" presName="level3hierChild" presStyleCnt="0"/>
      <dgm:spPr/>
    </dgm:pt>
  </dgm:ptLst>
  <dgm:cxnLst>
    <dgm:cxn modelId="{4140AA00-047E-964F-B0B9-C442DA84B9B3}" type="presOf" srcId="{BDC2CFA9-99C6-8347-9628-F8B57513FB8C}" destId="{7A2CD5A7-70D6-DE44-803D-0740544CB367}" srcOrd="1" destOrd="0" presId="urn:microsoft.com/office/officeart/2008/layout/HorizontalMultiLevelHierarchy"/>
    <dgm:cxn modelId="{6169C209-BD14-E242-AB2A-0D39725ED70A}" type="presOf" srcId="{773FD5F0-F007-F148-886B-86E72F86266E}" destId="{D3E2E567-EC04-E743-9B8C-985408EA1058}"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0A3F6216-099F-1443-92C6-A2D4420E4FFD}" srcId="{CC08C8E7-D5AB-9C4F-A78B-4A8C57EB2D22}" destId="{398FB250-A6AB-A246-A811-CD4269DB3258}" srcOrd="3" destOrd="0" parTransId="{5D227076-8A12-EF49-885F-40EBC832F842}" sibTransId="{26C36C96-93E6-5D4E-A798-31793906BAE5}"/>
    <dgm:cxn modelId="{1965F123-CFF5-7C41-B62A-15A0E9F3D547}" type="presOf" srcId="{9BA062DA-6B7A-FC4F-B1BB-7CC4C74C72CE}" destId="{1C998B4A-F8C8-5D49-862A-38B9C7611407}" srcOrd="0" destOrd="0" presId="urn:microsoft.com/office/officeart/2008/layout/HorizontalMultiLevelHierarchy"/>
    <dgm:cxn modelId="{6F7DC124-5E18-1041-B3EC-AFBB8678246E}" type="presOf" srcId="{5D227076-8A12-EF49-885F-40EBC832F842}" destId="{577C939E-455A-EE43-A21D-8BACFED9D99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CE5A8C37-1983-AD48-9127-7D7A96547262}" type="presOf" srcId="{398FB250-A6AB-A246-A811-CD4269DB3258}" destId="{0EC6E1AB-E13B-6148-9DF9-3209955CFCC5}" srcOrd="0" destOrd="0" presId="urn:microsoft.com/office/officeart/2008/layout/HorizontalMultiLevelHierarchy"/>
    <dgm:cxn modelId="{C2C5F239-FD96-2E4C-8B8F-FB884EC12FA8}" type="presOf" srcId="{A73DCD64-89DF-3E4C-9543-0D417B51464E}" destId="{F726EDD3-E670-9B47-8786-4F599884289D}" srcOrd="1" destOrd="0" presId="urn:microsoft.com/office/officeart/2008/layout/HorizontalMultiLevelHierarchy"/>
    <dgm:cxn modelId="{79A7BF46-5728-004E-A626-7E4BEE86706E}" type="presOf" srcId="{5D227076-8A12-EF49-885F-40EBC832F842}" destId="{62EB5836-F240-534D-96CD-D9EB8C15B89F}" srcOrd="1" destOrd="0" presId="urn:microsoft.com/office/officeart/2008/layout/HorizontalMultiLevelHierarchy"/>
    <dgm:cxn modelId="{0DA6766D-762F-0E42-A46F-F70C7ADE515B}" type="presOf" srcId="{CC08C8E7-D5AB-9C4F-A78B-4A8C57EB2D22}" destId="{7111AE39-B455-7C4D-91F4-9E37E3822D07}" srcOrd="0" destOrd="0" presId="urn:microsoft.com/office/officeart/2008/layout/HorizontalMultiLevelHierarchy"/>
    <dgm:cxn modelId="{F535C286-18F4-5F42-9EA9-B13610CFB7C2}" type="presOf" srcId="{DD5BF61D-B843-C744-B9A9-3312A1287EF4}" destId="{C852AF5D-E3CA-F844-B775-08DD6E6FB940}" srcOrd="0" destOrd="0" presId="urn:microsoft.com/office/officeart/2008/layout/HorizontalMultiLevelHierarchy"/>
    <dgm:cxn modelId="{F99BC095-CC95-B343-8A7A-9D38BF74448D}" type="presOf" srcId="{2EFE4671-8583-3540-9262-1FC578B666F4}" destId="{3013142F-A3C7-F746-853E-2CA8B540A8DE}" srcOrd="0" destOrd="0" presId="urn:microsoft.com/office/officeart/2008/layout/HorizontalMultiLevelHierarchy"/>
    <dgm:cxn modelId="{D458A9A6-C705-E846-8F01-BE1C5DD7988D}" type="presOf" srcId="{BDC2CFA9-99C6-8347-9628-F8B57513FB8C}" destId="{93180932-306E-E545-95F9-2A5635FDC9F1}" srcOrd="0" destOrd="0" presId="urn:microsoft.com/office/officeart/2008/layout/HorizontalMultiLevelHierarchy"/>
    <dgm:cxn modelId="{A031D2C4-DEA8-ED45-B805-6585024FE363}" type="presOf" srcId="{45267C76-6276-B44A-878A-9D61B556EBD7}" destId="{1F2800E8-CF94-FD43-8D0E-7E4B278315B1}" srcOrd="0" destOrd="0" presId="urn:microsoft.com/office/officeart/2008/layout/HorizontalMultiLevelHierarchy"/>
    <dgm:cxn modelId="{1DCAB8C9-417F-2E48-8BB0-27F580DC67BD}" type="presOf" srcId="{45267C76-6276-B44A-878A-9D61B556EBD7}" destId="{938A9782-2B6B-8141-99DA-6568305E0C38}" srcOrd="1"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7E2444E5-03DE-AC4D-B35A-C98AC109B226}" type="presOf" srcId="{A73DCD64-89DF-3E4C-9543-0D417B51464E}" destId="{082A771F-69AF-7C4C-86CB-DF1CD8CB658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BBD3AC31-02B2-C249-A274-30EDD3B317D4}" type="presParOf" srcId="{3013142F-A3C7-F746-853E-2CA8B540A8DE}" destId="{B764B132-0961-414E-B6FA-FB0C6C1C6CED}" srcOrd="0" destOrd="0" presId="urn:microsoft.com/office/officeart/2008/layout/HorizontalMultiLevelHierarchy"/>
    <dgm:cxn modelId="{A61EBDA3-9F4C-864D-B62F-62CA41303E31}" type="presParOf" srcId="{B764B132-0961-414E-B6FA-FB0C6C1C6CED}" destId="{7111AE39-B455-7C4D-91F4-9E37E3822D07}" srcOrd="0" destOrd="0" presId="urn:microsoft.com/office/officeart/2008/layout/HorizontalMultiLevelHierarchy"/>
    <dgm:cxn modelId="{B93B2D29-B7C1-B246-A074-D809250095E1}" type="presParOf" srcId="{B764B132-0961-414E-B6FA-FB0C6C1C6CED}" destId="{551EC4E6-AE1D-DD43-B7C4-D7EFBEA2E636}" srcOrd="1" destOrd="0" presId="urn:microsoft.com/office/officeart/2008/layout/HorizontalMultiLevelHierarchy"/>
    <dgm:cxn modelId="{4E980D8F-B948-A94A-8615-C8F9C6A3A486}" type="presParOf" srcId="{551EC4E6-AE1D-DD43-B7C4-D7EFBEA2E636}" destId="{082A771F-69AF-7C4C-86CB-DF1CD8CB6581}" srcOrd="0" destOrd="0" presId="urn:microsoft.com/office/officeart/2008/layout/HorizontalMultiLevelHierarchy"/>
    <dgm:cxn modelId="{CCB0CA6B-66C1-0949-AAC9-0873878343C6}" type="presParOf" srcId="{082A771F-69AF-7C4C-86CB-DF1CD8CB6581}" destId="{F726EDD3-E670-9B47-8786-4F599884289D}" srcOrd="0" destOrd="0" presId="urn:microsoft.com/office/officeart/2008/layout/HorizontalMultiLevelHierarchy"/>
    <dgm:cxn modelId="{3EF40673-C7D1-E449-B8EA-E067399879AF}" type="presParOf" srcId="{551EC4E6-AE1D-DD43-B7C4-D7EFBEA2E636}" destId="{7B40AE63-0EA3-0747-BCE5-5F3AB0355BF2}" srcOrd="1" destOrd="0" presId="urn:microsoft.com/office/officeart/2008/layout/HorizontalMultiLevelHierarchy"/>
    <dgm:cxn modelId="{5C73389F-AF95-C54D-A6D6-6670D9F14F0D}" type="presParOf" srcId="{7B40AE63-0EA3-0747-BCE5-5F3AB0355BF2}" destId="{C852AF5D-E3CA-F844-B775-08DD6E6FB940}" srcOrd="0" destOrd="0" presId="urn:microsoft.com/office/officeart/2008/layout/HorizontalMultiLevelHierarchy"/>
    <dgm:cxn modelId="{582DFE3D-72E3-6746-B821-115A1A24A724}" type="presParOf" srcId="{7B40AE63-0EA3-0747-BCE5-5F3AB0355BF2}" destId="{30463D07-8E7F-3146-97CE-76CE82648742}" srcOrd="1" destOrd="0" presId="urn:microsoft.com/office/officeart/2008/layout/HorizontalMultiLevelHierarchy"/>
    <dgm:cxn modelId="{BFEBF505-C076-C341-88E5-81AAC1334D75}" type="presParOf" srcId="{551EC4E6-AE1D-DD43-B7C4-D7EFBEA2E636}" destId="{93180932-306E-E545-95F9-2A5635FDC9F1}" srcOrd="2" destOrd="0" presId="urn:microsoft.com/office/officeart/2008/layout/HorizontalMultiLevelHierarchy"/>
    <dgm:cxn modelId="{3C24FCA0-EA43-FE4E-9E10-DCD8D4FF59BE}" type="presParOf" srcId="{93180932-306E-E545-95F9-2A5635FDC9F1}" destId="{7A2CD5A7-70D6-DE44-803D-0740544CB367}" srcOrd="0" destOrd="0" presId="urn:microsoft.com/office/officeart/2008/layout/HorizontalMultiLevelHierarchy"/>
    <dgm:cxn modelId="{AC7F0447-39E4-BB43-9000-82A09894522D}" type="presParOf" srcId="{551EC4E6-AE1D-DD43-B7C4-D7EFBEA2E636}" destId="{A0C9905E-6DBF-7645-94A7-C4BCDADC46B9}" srcOrd="3" destOrd="0" presId="urn:microsoft.com/office/officeart/2008/layout/HorizontalMultiLevelHierarchy"/>
    <dgm:cxn modelId="{795B2C52-1111-E345-89DB-2CF1F463AAF7}" type="presParOf" srcId="{A0C9905E-6DBF-7645-94A7-C4BCDADC46B9}" destId="{D3E2E567-EC04-E743-9B8C-985408EA1058}" srcOrd="0" destOrd="0" presId="urn:microsoft.com/office/officeart/2008/layout/HorizontalMultiLevelHierarchy"/>
    <dgm:cxn modelId="{DDC7F7F8-983E-7D42-8412-E0712CF39564}" type="presParOf" srcId="{A0C9905E-6DBF-7645-94A7-C4BCDADC46B9}" destId="{1488A531-D252-B440-B1DA-4363F37F8970}" srcOrd="1" destOrd="0" presId="urn:microsoft.com/office/officeart/2008/layout/HorizontalMultiLevelHierarchy"/>
    <dgm:cxn modelId="{51451524-942A-5642-A607-FF614493E1AA}" type="presParOf" srcId="{551EC4E6-AE1D-DD43-B7C4-D7EFBEA2E636}" destId="{1F2800E8-CF94-FD43-8D0E-7E4B278315B1}" srcOrd="4" destOrd="0" presId="urn:microsoft.com/office/officeart/2008/layout/HorizontalMultiLevelHierarchy"/>
    <dgm:cxn modelId="{F9D77BA8-2CCE-CE42-A02D-8BE28D412C22}" type="presParOf" srcId="{1F2800E8-CF94-FD43-8D0E-7E4B278315B1}" destId="{938A9782-2B6B-8141-99DA-6568305E0C38}" srcOrd="0" destOrd="0" presId="urn:microsoft.com/office/officeart/2008/layout/HorizontalMultiLevelHierarchy"/>
    <dgm:cxn modelId="{2F8D7656-4126-C446-86B6-D3E40F39727B}" type="presParOf" srcId="{551EC4E6-AE1D-DD43-B7C4-D7EFBEA2E636}" destId="{7377E58F-198D-DE48-B3AF-2D2AF67C403D}" srcOrd="5" destOrd="0" presId="urn:microsoft.com/office/officeart/2008/layout/HorizontalMultiLevelHierarchy"/>
    <dgm:cxn modelId="{DC9DEA73-62DC-154C-BB86-A0F19B2761A2}" type="presParOf" srcId="{7377E58F-198D-DE48-B3AF-2D2AF67C403D}" destId="{1C998B4A-F8C8-5D49-862A-38B9C7611407}" srcOrd="0" destOrd="0" presId="urn:microsoft.com/office/officeart/2008/layout/HorizontalMultiLevelHierarchy"/>
    <dgm:cxn modelId="{779CDE93-CF13-4A41-BBF6-E54E864294E1}" type="presParOf" srcId="{7377E58F-198D-DE48-B3AF-2D2AF67C403D}" destId="{F9C8551A-E3F5-1A41-9D81-BA411262A93F}" srcOrd="1" destOrd="0" presId="urn:microsoft.com/office/officeart/2008/layout/HorizontalMultiLevelHierarchy"/>
    <dgm:cxn modelId="{D54D37A2-13A1-E44A-B66F-2B6DDA6BFDE8}" type="presParOf" srcId="{551EC4E6-AE1D-DD43-B7C4-D7EFBEA2E636}" destId="{577C939E-455A-EE43-A21D-8BACFED9D991}" srcOrd="6" destOrd="0" presId="urn:microsoft.com/office/officeart/2008/layout/HorizontalMultiLevelHierarchy"/>
    <dgm:cxn modelId="{D2228115-874E-2346-956E-6C11FF356F92}" type="presParOf" srcId="{577C939E-455A-EE43-A21D-8BACFED9D991}" destId="{62EB5836-F240-534D-96CD-D9EB8C15B89F}" srcOrd="0" destOrd="0" presId="urn:microsoft.com/office/officeart/2008/layout/HorizontalMultiLevelHierarchy"/>
    <dgm:cxn modelId="{F055ECD7-9D21-4D4D-8ECD-353B53D818BC}" type="presParOf" srcId="{551EC4E6-AE1D-DD43-B7C4-D7EFBEA2E636}" destId="{C3EB5C8A-6835-184D-A53A-7420F85FFA7D}" srcOrd="7" destOrd="0" presId="urn:microsoft.com/office/officeart/2008/layout/HorizontalMultiLevelHierarchy"/>
    <dgm:cxn modelId="{7F947E8D-7043-C74D-94DE-8BE7062E3AFB}" type="presParOf" srcId="{C3EB5C8A-6835-184D-A53A-7420F85FFA7D}" destId="{0EC6E1AB-E13B-6148-9DF9-3209955CFCC5}" srcOrd="0" destOrd="0" presId="urn:microsoft.com/office/officeart/2008/layout/HorizontalMultiLevelHierarchy"/>
    <dgm:cxn modelId="{A16D6C0E-6A67-A944-8F2D-AABA2ABFAD98}" type="presParOf" srcId="{C3EB5C8A-6835-184D-A53A-7420F85FFA7D}" destId="{E3DFC68F-B27B-A84C-84B7-4BB7AB84E6E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050" b="0" i="0" dirty="0">
              <a:latin typeface="FZLanTingHeiS-R-GB" panose="02000000000000000000" pitchFamily="2" charset="-122"/>
              <a:ea typeface="FZLanTingHeiS-R-GB" panose="02000000000000000000" pitchFamily="2" charset="-122"/>
              <a:cs typeface="Microsoft YaHei" charset="-122"/>
            </a:rPr>
            <a:t>管理经济学的研究对象</a:t>
          </a:r>
        </a:p>
      </dgm:t>
    </dgm:pt>
    <dgm:pt modelId="{806FC88F-B9CF-A04B-B59C-3A472F525AEF}" type="par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DD5BF61D-B843-C744-B9A9-3312A1287EF4}">
      <dgm:prSet phldrT="[文本]" custT="1"/>
      <dgm:spPr>
        <a:solidFill>
          <a:schemeClr val="bg1">
            <a:lumMod val="95000"/>
          </a:schemeClr>
        </a:solidFill>
      </dgm:spPr>
      <dgm:t>
        <a:bodyPr/>
        <a:lstStyle/>
        <a:p>
          <a:pPr algn="l"/>
          <a:r>
            <a:rPr lang="en-US" altLang="zh-CN" sz="900" b="0" i="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900" b="0" i="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gm:t>
    </dgm:pt>
    <dgm:pt modelId="{A73DCD64-89DF-3E4C-9543-0D417B51464E}" type="parTrans" cxnId="{FE34B427-9D47-5D4F-B08C-79C955C57CBA}">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90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900" b="0" i="0" dirty="0">
              <a:solidFill>
                <a:schemeClr val="tx1"/>
              </a:solidFill>
              <a:latin typeface="FZLanTingHeiS-R-GB" panose="02000000000000000000" pitchFamily="2" charset="-122"/>
              <a:ea typeface="FZLanTingHeiS-R-GB" panose="02000000000000000000" pitchFamily="2" charset="-122"/>
              <a:cs typeface="Microsoft YaHei" charset="-122"/>
            </a:rPr>
            <a:t>1.1.2</a:t>
          </a:r>
          <a:r>
            <a:rPr lang="zh-CN" altLang="en-US" sz="900" b="0" i="0" dirty="0">
              <a:solidFill>
                <a:schemeClr val="tx1"/>
              </a:solidFill>
              <a:latin typeface="FZLanTingHeiS-R-GB" panose="02000000000000000000" pitchFamily="2" charset="-122"/>
              <a:ea typeface="FZLanTingHeiS-R-GB" panose="02000000000000000000" pitchFamily="2" charset="-122"/>
              <a:cs typeface="Microsoft YaHei" charset="-122"/>
            </a:rPr>
            <a:t> 决策的基本过程</a:t>
          </a:r>
        </a:p>
      </dgm:t>
    </dgm:pt>
    <dgm:pt modelId="{BDC2CFA9-99C6-8347-9628-F8B57513FB8C}" type="parTrans" cxnId="{D6FF61F4-2E70-2445-B362-FDF5936BBC6B}">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90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900" b="0" i="0" dirty="0">
              <a:solidFill>
                <a:schemeClr val="bg1"/>
              </a:solidFill>
              <a:latin typeface="FZLanTingHeiS-R-GB" panose="02000000000000000000" pitchFamily="2" charset="-122"/>
              <a:ea typeface="FZLanTingHeiS-R-GB" panose="02000000000000000000" pitchFamily="2" charset="-122"/>
              <a:cs typeface="Microsoft YaHei" charset="-122"/>
            </a:rPr>
            <a:t>1.1.3</a:t>
          </a:r>
          <a:r>
            <a:rPr lang="zh-CN" altLang="en-US" sz="900" b="0" i="0" dirty="0">
              <a:solidFill>
                <a:schemeClr val="bg1"/>
              </a:solidFill>
              <a:latin typeface="FZLanTingHeiS-R-GB" panose="02000000000000000000" pitchFamily="2" charset="-122"/>
              <a:ea typeface="FZLanTingHeiS-R-GB" panose="02000000000000000000" pitchFamily="2" charset="-122"/>
              <a:cs typeface="Microsoft YaHei" charset="-122"/>
            </a:rPr>
            <a:t> 管理经济学与微观经济学的关系</a:t>
          </a:r>
        </a:p>
      </dgm:t>
    </dgm:pt>
    <dgm:pt modelId="{45267C76-6276-B44A-878A-9D61B556EBD7}" type="parTrans" cxnId="{F5520AE5-50EB-8743-B48A-12307D4CCE80}">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900">
            <a:latin typeface="Microsoft YaHei" charset="-122"/>
            <a:ea typeface="Microsoft YaHei" charset="-122"/>
            <a:cs typeface="Microsoft YaHei" charset="-122"/>
          </a:endParaRPr>
        </a:p>
      </dgm:t>
    </dgm:pt>
    <dgm:pt modelId="{398FB250-A6AB-A246-A811-CD4269DB3258}">
      <dgm:prSet phldrT="[文本]" custT="1"/>
      <dgm:spPr/>
      <dgm:t>
        <a:bodyPr/>
        <a:lstStyle/>
        <a:p>
          <a:pPr algn="l"/>
          <a:r>
            <a:rPr lang="en-US" altLang="zh-CN" sz="900" b="0" i="0" dirty="0">
              <a:latin typeface="FZLanTingHeiS-R-GB" panose="02000000000000000000" pitchFamily="2" charset="-122"/>
              <a:ea typeface="FZLanTingHeiS-R-GB" panose="02000000000000000000" pitchFamily="2" charset="-122"/>
              <a:cs typeface="Microsoft YaHei" charset="-122"/>
            </a:rPr>
            <a:t>1.1.4</a:t>
          </a:r>
          <a:r>
            <a:rPr lang="zh-CN" altLang="en-US" sz="900" b="0" i="0" dirty="0">
              <a:latin typeface="FZLanTingHeiS-R-GB" panose="02000000000000000000" pitchFamily="2" charset="-122"/>
              <a:ea typeface="FZLanTingHeiS-R-GB" panose="02000000000000000000" pitchFamily="2" charset="-122"/>
              <a:cs typeface="Microsoft YaHei" charset="-122"/>
            </a:rPr>
            <a:t> 管理经济学的主要内容</a:t>
          </a:r>
        </a:p>
      </dgm:t>
    </dgm:pt>
    <dgm:pt modelId="{5D227076-8A12-EF49-885F-40EBC832F842}" type="parTrans" cxnId="{0A3F6216-099F-1443-92C6-A2D4420E4FFD}">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26C36C96-93E6-5D4E-A798-31793906BAE5}" type="sibTrans" cxnId="{0A3F6216-099F-1443-92C6-A2D4420E4FFD}">
      <dgm:prSet/>
      <dgm:spPr/>
      <dgm:t>
        <a:bodyPr/>
        <a:lstStyle/>
        <a:p>
          <a:pPr algn="l"/>
          <a:endParaRPr lang="zh-CN" altLang="en-US" sz="8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pt>
    <dgm:pt modelId="{F726EDD3-E670-9B47-8786-4F599884289D}" type="pres">
      <dgm:prSet presAssocID="{A73DCD64-89DF-3E4C-9543-0D417B51464E}" presName="connTx" presStyleLbl="parChTrans1D2" presStyleIdx="0" presStyleCnt="4"/>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pt>
    <dgm:pt modelId="{7A2CD5A7-70D6-DE44-803D-0740544CB367}" type="pres">
      <dgm:prSet presAssocID="{BDC2CFA9-99C6-8347-9628-F8B57513FB8C}" presName="connTx" presStyleLbl="parChTrans1D2" presStyleIdx="1" presStyleCnt="4"/>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1904">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4"/>
      <dgm:spPr/>
    </dgm:pt>
    <dgm:pt modelId="{938A9782-2B6B-8141-99DA-6568305E0C38}" type="pres">
      <dgm:prSet presAssocID="{45267C76-6276-B44A-878A-9D61B556EBD7}" presName="connTx" presStyleLbl="parChTrans1D2" presStyleIdx="2" presStyleCnt="4"/>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4" custScaleX="129592">
        <dgm:presLayoutVars>
          <dgm:chPref val="3"/>
        </dgm:presLayoutVars>
      </dgm:prSet>
      <dgm:spPr/>
    </dgm:pt>
    <dgm:pt modelId="{F9C8551A-E3F5-1A41-9D81-BA411262A93F}" type="pres">
      <dgm:prSet presAssocID="{9BA062DA-6B7A-FC4F-B1BB-7CC4C74C72CE}" presName="level3hierChild" presStyleCnt="0"/>
      <dgm:spPr/>
    </dgm:pt>
    <dgm:pt modelId="{577C939E-455A-EE43-A21D-8BACFED9D991}" type="pres">
      <dgm:prSet presAssocID="{5D227076-8A12-EF49-885F-40EBC832F842}" presName="conn2-1" presStyleLbl="parChTrans1D2" presStyleIdx="3" presStyleCnt="4"/>
      <dgm:spPr/>
    </dgm:pt>
    <dgm:pt modelId="{62EB5836-F240-534D-96CD-D9EB8C15B89F}" type="pres">
      <dgm:prSet presAssocID="{5D227076-8A12-EF49-885F-40EBC832F842}" presName="connTx" presStyleLbl="parChTrans1D2" presStyleIdx="3" presStyleCnt="4"/>
      <dgm:spPr/>
    </dgm:pt>
    <dgm:pt modelId="{C3EB5C8A-6835-184D-A53A-7420F85FFA7D}" type="pres">
      <dgm:prSet presAssocID="{398FB250-A6AB-A246-A811-CD4269DB3258}" presName="root2" presStyleCnt="0"/>
      <dgm:spPr/>
    </dgm:pt>
    <dgm:pt modelId="{0EC6E1AB-E13B-6148-9DF9-3209955CFCC5}" type="pres">
      <dgm:prSet presAssocID="{398FB250-A6AB-A246-A811-CD4269DB3258}" presName="LevelTwoTextNode" presStyleLbl="node2" presStyleIdx="3" presStyleCnt="4">
        <dgm:presLayoutVars>
          <dgm:chPref val="3"/>
        </dgm:presLayoutVars>
      </dgm:prSet>
      <dgm:spPr/>
    </dgm:pt>
    <dgm:pt modelId="{E3DFC68F-B27B-A84C-84B7-4BB7AB84E6ED}" type="pres">
      <dgm:prSet presAssocID="{398FB250-A6AB-A246-A811-CD4269DB3258}" presName="level3hierChild" presStyleCnt="0"/>
      <dgm:spPr/>
    </dgm:pt>
  </dgm:ptLst>
  <dgm:cxnLst>
    <dgm:cxn modelId="{4140AA00-047E-964F-B0B9-C442DA84B9B3}" type="presOf" srcId="{BDC2CFA9-99C6-8347-9628-F8B57513FB8C}" destId="{7A2CD5A7-70D6-DE44-803D-0740544CB367}" srcOrd="1" destOrd="0" presId="urn:microsoft.com/office/officeart/2008/layout/HorizontalMultiLevelHierarchy"/>
    <dgm:cxn modelId="{6169C209-BD14-E242-AB2A-0D39725ED70A}" type="presOf" srcId="{773FD5F0-F007-F148-886B-86E72F86266E}" destId="{D3E2E567-EC04-E743-9B8C-985408EA1058}"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0A3F6216-099F-1443-92C6-A2D4420E4FFD}" srcId="{CC08C8E7-D5AB-9C4F-A78B-4A8C57EB2D22}" destId="{398FB250-A6AB-A246-A811-CD4269DB3258}" srcOrd="3" destOrd="0" parTransId="{5D227076-8A12-EF49-885F-40EBC832F842}" sibTransId="{26C36C96-93E6-5D4E-A798-31793906BAE5}"/>
    <dgm:cxn modelId="{1965F123-CFF5-7C41-B62A-15A0E9F3D547}" type="presOf" srcId="{9BA062DA-6B7A-FC4F-B1BB-7CC4C74C72CE}" destId="{1C998B4A-F8C8-5D49-862A-38B9C7611407}" srcOrd="0" destOrd="0" presId="urn:microsoft.com/office/officeart/2008/layout/HorizontalMultiLevelHierarchy"/>
    <dgm:cxn modelId="{6F7DC124-5E18-1041-B3EC-AFBB8678246E}" type="presOf" srcId="{5D227076-8A12-EF49-885F-40EBC832F842}" destId="{577C939E-455A-EE43-A21D-8BACFED9D99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CE5A8C37-1983-AD48-9127-7D7A96547262}" type="presOf" srcId="{398FB250-A6AB-A246-A811-CD4269DB3258}" destId="{0EC6E1AB-E13B-6148-9DF9-3209955CFCC5}" srcOrd="0" destOrd="0" presId="urn:microsoft.com/office/officeart/2008/layout/HorizontalMultiLevelHierarchy"/>
    <dgm:cxn modelId="{C2C5F239-FD96-2E4C-8B8F-FB884EC12FA8}" type="presOf" srcId="{A73DCD64-89DF-3E4C-9543-0D417B51464E}" destId="{F726EDD3-E670-9B47-8786-4F599884289D}" srcOrd="1" destOrd="0" presId="urn:microsoft.com/office/officeart/2008/layout/HorizontalMultiLevelHierarchy"/>
    <dgm:cxn modelId="{79A7BF46-5728-004E-A626-7E4BEE86706E}" type="presOf" srcId="{5D227076-8A12-EF49-885F-40EBC832F842}" destId="{62EB5836-F240-534D-96CD-D9EB8C15B89F}" srcOrd="1" destOrd="0" presId="urn:microsoft.com/office/officeart/2008/layout/HorizontalMultiLevelHierarchy"/>
    <dgm:cxn modelId="{0DA6766D-762F-0E42-A46F-F70C7ADE515B}" type="presOf" srcId="{CC08C8E7-D5AB-9C4F-A78B-4A8C57EB2D22}" destId="{7111AE39-B455-7C4D-91F4-9E37E3822D07}" srcOrd="0" destOrd="0" presId="urn:microsoft.com/office/officeart/2008/layout/HorizontalMultiLevelHierarchy"/>
    <dgm:cxn modelId="{F535C286-18F4-5F42-9EA9-B13610CFB7C2}" type="presOf" srcId="{DD5BF61D-B843-C744-B9A9-3312A1287EF4}" destId="{C852AF5D-E3CA-F844-B775-08DD6E6FB940}" srcOrd="0" destOrd="0" presId="urn:microsoft.com/office/officeart/2008/layout/HorizontalMultiLevelHierarchy"/>
    <dgm:cxn modelId="{F99BC095-CC95-B343-8A7A-9D38BF74448D}" type="presOf" srcId="{2EFE4671-8583-3540-9262-1FC578B666F4}" destId="{3013142F-A3C7-F746-853E-2CA8B540A8DE}" srcOrd="0" destOrd="0" presId="urn:microsoft.com/office/officeart/2008/layout/HorizontalMultiLevelHierarchy"/>
    <dgm:cxn modelId="{D458A9A6-C705-E846-8F01-BE1C5DD7988D}" type="presOf" srcId="{BDC2CFA9-99C6-8347-9628-F8B57513FB8C}" destId="{93180932-306E-E545-95F9-2A5635FDC9F1}" srcOrd="0" destOrd="0" presId="urn:microsoft.com/office/officeart/2008/layout/HorizontalMultiLevelHierarchy"/>
    <dgm:cxn modelId="{A031D2C4-DEA8-ED45-B805-6585024FE363}" type="presOf" srcId="{45267C76-6276-B44A-878A-9D61B556EBD7}" destId="{1F2800E8-CF94-FD43-8D0E-7E4B278315B1}" srcOrd="0" destOrd="0" presId="urn:microsoft.com/office/officeart/2008/layout/HorizontalMultiLevelHierarchy"/>
    <dgm:cxn modelId="{1DCAB8C9-417F-2E48-8BB0-27F580DC67BD}" type="presOf" srcId="{45267C76-6276-B44A-878A-9D61B556EBD7}" destId="{938A9782-2B6B-8141-99DA-6568305E0C38}" srcOrd="1"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7E2444E5-03DE-AC4D-B35A-C98AC109B226}" type="presOf" srcId="{A73DCD64-89DF-3E4C-9543-0D417B51464E}" destId="{082A771F-69AF-7C4C-86CB-DF1CD8CB658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BBD3AC31-02B2-C249-A274-30EDD3B317D4}" type="presParOf" srcId="{3013142F-A3C7-F746-853E-2CA8B540A8DE}" destId="{B764B132-0961-414E-B6FA-FB0C6C1C6CED}" srcOrd="0" destOrd="0" presId="urn:microsoft.com/office/officeart/2008/layout/HorizontalMultiLevelHierarchy"/>
    <dgm:cxn modelId="{A61EBDA3-9F4C-864D-B62F-62CA41303E31}" type="presParOf" srcId="{B764B132-0961-414E-B6FA-FB0C6C1C6CED}" destId="{7111AE39-B455-7C4D-91F4-9E37E3822D07}" srcOrd="0" destOrd="0" presId="urn:microsoft.com/office/officeart/2008/layout/HorizontalMultiLevelHierarchy"/>
    <dgm:cxn modelId="{B93B2D29-B7C1-B246-A074-D809250095E1}" type="presParOf" srcId="{B764B132-0961-414E-B6FA-FB0C6C1C6CED}" destId="{551EC4E6-AE1D-DD43-B7C4-D7EFBEA2E636}" srcOrd="1" destOrd="0" presId="urn:microsoft.com/office/officeart/2008/layout/HorizontalMultiLevelHierarchy"/>
    <dgm:cxn modelId="{4E980D8F-B948-A94A-8615-C8F9C6A3A486}" type="presParOf" srcId="{551EC4E6-AE1D-DD43-B7C4-D7EFBEA2E636}" destId="{082A771F-69AF-7C4C-86CB-DF1CD8CB6581}" srcOrd="0" destOrd="0" presId="urn:microsoft.com/office/officeart/2008/layout/HorizontalMultiLevelHierarchy"/>
    <dgm:cxn modelId="{CCB0CA6B-66C1-0949-AAC9-0873878343C6}" type="presParOf" srcId="{082A771F-69AF-7C4C-86CB-DF1CD8CB6581}" destId="{F726EDD3-E670-9B47-8786-4F599884289D}" srcOrd="0" destOrd="0" presId="urn:microsoft.com/office/officeart/2008/layout/HorizontalMultiLevelHierarchy"/>
    <dgm:cxn modelId="{3EF40673-C7D1-E449-B8EA-E067399879AF}" type="presParOf" srcId="{551EC4E6-AE1D-DD43-B7C4-D7EFBEA2E636}" destId="{7B40AE63-0EA3-0747-BCE5-5F3AB0355BF2}" srcOrd="1" destOrd="0" presId="urn:microsoft.com/office/officeart/2008/layout/HorizontalMultiLevelHierarchy"/>
    <dgm:cxn modelId="{5C73389F-AF95-C54D-A6D6-6670D9F14F0D}" type="presParOf" srcId="{7B40AE63-0EA3-0747-BCE5-5F3AB0355BF2}" destId="{C852AF5D-E3CA-F844-B775-08DD6E6FB940}" srcOrd="0" destOrd="0" presId="urn:microsoft.com/office/officeart/2008/layout/HorizontalMultiLevelHierarchy"/>
    <dgm:cxn modelId="{582DFE3D-72E3-6746-B821-115A1A24A724}" type="presParOf" srcId="{7B40AE63-0EA3-0747-BCE5-5F3AB0355BF2}" destId="{30463D07-8E7F-3146-97CE-76CE82648742}" srcOrd="1" destOrd="0" presId="urn:microsoft.com/office/officeart/2008/layout/HorizontalMultiLevelHierarchy"/>
    <dgm:cxn modelId="{BFEBF505-C076-C341-88E5-81AAC1334D75}" type="presParOf" srcId="{551EC4E6-AE1D-DD43-B7C4-D7EFBEA2E636}" destId="{93180932-306E-E545-95F9-2A5635FDC9F1}" srcOrd="2" destOrd="0" presId="urn:microsoft.com/office/officeart/2008/layout/HorizontalMultiLevelHierarchy"/>
    <dgm:cxn modelId="{3C24FCA0-EA43-FE4E-9E10-DCD8D4FF59BE}" type="presParOf" srcId="{93180932-306E-E545-95F9-2A5635FDC9F1}" destId="{7A2CD5A7-70D6-DE44-803D-0740544CB367}" srcOrd="0" destOrd="0" presId="urn:microsoft.com/office/officeart/2008/layout/HorizontalMultiLevelHierarchy"/>
    <dgm:cxn modelId="{AC7F0447-39E4-BB43-9000-82A09894522D}" type="presParOf" srcId="{551EC4E6-AE1D-DD43-B7C4-D7EFBEA2E636}" destId="{A0C9905E-6DBF-7645-94A7-C4BCDADC46B9}" srcOrd="3" destOrd="0" presId="urn:microsoft.com/office/officeart/2008/layout/HorizontalMultiLevelHierarchy"/>
    <dgm:cxn modelId="{795B2C52-1111-E345-89DB-2CF1F463AAF7}" type="presParOf" srcId="{A0C9905E-6DBF-7645-94A7-C4BCDADC46B9}" destId="{D3E2E567-EC04-E743-9B8C-985408EA1058}" srcOrd="0" destOrd="0" presId="urn:microsoft.com/office/officeart/2008/layout/HorizontalMultiLevelHierarchy"/>
    <dgm:cxn modelId="{DDC7F7F8-983E-7D42-8412-E0712CF39564}" type="presParOf" srcId="{A0C9905E-6DBF-7645-94A7-C4BCDADC46B9}" destId="{1488A531-D252-B440-B1DA-4363F37F8970}" srcOrd="1" destOrd="0" presId="urn:microsoft.com/office/officeart/2008/layout/HorizontalMultiLevelHierarchy"/>
    <dgm:cxn modelId="{51451524-942A-5642-A607-FF614493E1AA}" type="presParOf" srcId="{551EC4E6-AE1D-DD43-B7C4-D7EFBEA2E636}" destId="{1F2800E8-CF94-FD43-8D0E-7E4B278315B1}" srcOrd="4" destOrd="0" presId="urn:microsoft.com/office/officeart/2008/layout/HorizontalMultiLevelHierarchy"/>
    <dgm:cxn modelId="{F9D77BA8-2CCE-CE42-A02D-8BE28D412C22}" type="presParOf" srcId="{1F2800E8-CF94-FD43-8D0E-7E4B278315B1}" destId="{938A9782-2B6B-8141-99DA-6568305E0C38}" srcOrd="0" destOrd="0" presId="urn:microsoft.com/office/officeart/2008/layout/HorizontalMultiLevelHierarchy"/>
    <dgm:cxn modelId="{2F8D7656-4126-C446-86B6-D3E40F39727B}" type="presParOf" srcId="{551EC4E6-AE1D-DD43-B7C4-D7EFBEA2E636}" destId="{7377E58F-198D-DE48-B3AF-2D2AF67C403D}" srcOrd="5" destOrd="0" presId="urn:microsoft.com/office/officeart/2008/layout/HorizontalMultiLevelHierarchy"/>
    <dgm:cxn modelId="{DC9DEA73-62DC-154C-BB86-A0F19B2761A2}" type="presParOf" srcId="{7377E58F-198D-DE48-B3AF-2D2AF67C403D}" destId="{1C998B4A-F8C8-5D49-862A-38B9C7611407}" srcOrd="0" destOrd="0" presId="urn:microsoft.com/office/officeart/2008/layout/HorizontalMultiLevelHierarchy"/>
    <dgm:cxn modelId="{779CDE93-CF13-4A41-BBF6-E54E864294E1}" type="presParOf" srcId="{7377E58F-198D-DE48-B3AF-2D2AF67C403D}" destId="{F9C8551A-E3F5-1A41-9D81-BA411262A93F}" srcOrd="1" destOrd="0" presId="urn:microsoft.com/office/officeart/2008/layout/HorizontalMultiLevelHierarchy"/>
    <dgm:cxn modelId="{D54D37A2-13A1-E44A-B66F-2B6DDA6BFDE8}" type="presParOf" srcId="{551EC4E6-AE1D-DD43-B7C4-D7EFBEA2E636}" destId="{577C939E-455A-EE43-A21D-8BACFED9D991}" srcOrd="6" destOrd="0" presId="urn:microsoft.com/office/officeart/2008/layout/HorizontalMultiLevelHierarchy"/>
    <dgm:cxn modelId="{D2228115-874E-2346-956E-6C11FF356F92}" type="presParOf" srcId="{577C939E-455A-EE43-A21D-8BACFED9D991}" destId="{62EB5836-F240-534D-96CD-D9EB8C15B89F}" srcOrd="0" destOrd="0" presId="urn:microsoft.com/office/officeart/2008/layout/HorizontalMultiLevelHierarchy"/>
    <dgm:cxn modelId="{F055ECD7-9D21-4D4D-8ECD-353B53D818BC}" type="presParOf" srcId="{551EC4E6-AE1D-DD43-B7C4-D7EFBEA2E636}" destId="{C3EB5C8A-6835-184D-A53A-7420F85FFA7D}" srcOrd="7" destOrd="0" presId="urn:microsoft.com/office/officeart/2008/layout/HorizontalMultiLevelHierarchy"/>
    <dgm:cxn modelId="{7F947E8D-7043-C74D-94DE-8BE7062E3AFB}" type="presParOf" srcId="{C3EB5C8A-6835-184D-A53A-7420F85FFA7D}" destId="{0EC6E1AB-E13B-6148-9DF9-3209955CFCC5}" srcOrd="0" destOrd="0" presId="urn:microsoft.com/office/officeart/2008/layout/HorizontalMultiLevelHierarchy"/>
    <dgm:cxn modelId="{A16D6C0E-6A67-A944-8F2D-AABA2ABFAD98}" type="presParOf" srcId="{C3EB5C8A-6835-184D-A53A-7420F85FFA7D}" destId="{E3DFC68F-B27B-A84C-84B7-4BB7AB84E6E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050" b="0" i="0" dirty="0">
              <a:latin typeface="FZLanTingHeiS-R-GB" panose="02000000000000000000" pitchFamily="2" charset="-122"/>
              <a:ea typeface="FZLanTingHeiS-R-GB" panose="02000000000000000000" pitchFamily="2" charset="-122"/>
              <a:cs typeface="Microsoft YaHei" charset="-122"/>
            </a:rPr>
            <a:t>管理经济学的研究对象</a:t>
          </a:r>
        </a:p>
      </dgm:t>
    </dgm:pt>
    <dgm:pt modelId="{806FC88F-B9CF-A04B-B59C-3A472F525AEF}" type="par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DD5BF61D-B843-C744-B9A9-3312A1287EF4}">
      <dgm:prSet phldrT="[文本]" custT="1"/>
      <dgm:spPr>
        <a:solidFill>
          <a:schemeClr val="bg1">
            <a:lumMod val="95000"/>
          </a:schemeClr>
        </a:solidFill>
      </dgm:spPr>
      <dgm:t>
        <a:bodyPr/>
        <a:lstStyle/>
        <a:p>
          <a:pPr algn="l"/>
          <a:r>
            <a:rPr lang="en-US" altLang="zh-CN" sz="900" b="0" i="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900" b="0" i="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gm:t>
    </dgm:pt>
    <dgm:pt modelId="{A73DCD64-89DF-3E4C-9543-0D417B51464E}" type="parTrans" cxnId="{FE34B427-9D47-5D4F-B08C-79C955C57CBA}">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90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900" b="0" i="0" dirty="0">
              <a:solidFill>
                <a:schemeClr val="tx1"/>
              </a:solidFill>
              <a:latin typeface="FZLanTingHeiS-R-GB" panose="02000000000000000000" pitchFamily="2" charset="-122"/>
              <a:ea typeface="FZLanTingHeiS-R-GB" panose="02000000000000000000" pitchFamily="2" charset="-122"/>
              <a:cs typeface="Microsoft YaHei" charset="-122"/>
            </a:rPr>
            <a:t>1.1.2</a:t>
          </a:r>
          <a:r>
            <a:rPr lang="zh-CN" altLang="en-US" sz="900" b="0" i="0" dirty="0">
              <a:solidFill>
                <a:schemeClr val="tx1"/>
              </a:solidFill>
              <a:latin typeface="FZLanTingHeiS-R-GB" panose="02000000000000000000" pitchFamily="2" charset="-122"/>
              <a:ea typeface="FZLanTingHeiS-R-GB" panose="02000000000000000000" pitchFamily="2" charset="-122"/>
              <a:cs typeface="Microsoft YaHei" charset="-122"/>
            </a:rPr>
            <a:t> 决策的基本过程</a:t>
          </a:r>
        </a:p>
      </dgm:t>
    </dgm:pt>
    <dgm:pt modelId="{BDC2CFA9-99C6-8347-9628-F8B57513FB8C}" type="parTrans" cxnId="{D6FF61F4-2E70-2445-B362-FDF5936BBC6B}">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90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900" b="0" i="0" dirty="0">
              <a:solidFill>
                <a:schemeClr val="bg1"/>
              </a:solidFill>
              <a:latin typeface="FZLanTingHeiS-R-GB" panose="02000000000000000000" pitchFamily="2" charset="-122"/>
              <a:ea typeface="FZLanTingHeiS-R-GB" panose="02000000000000000000" pitchFamily="2" charset="-122"/>
              <a:cs typeface="Microsoft YaHei" charset="-122"/>
            </a:rPr>
            <a:t>1.1.3</a:t>
          </a:r>
          <a:r>
            <a:rPr lang="zh-CN" altLang="en-US" sz="900" b="0" i="0" dirty="0">
              <a:solidFill>
                <a:schemeClr val="bg1"/>
              </a:solidFill>
              <a:latin typeface="FZLanTingHeiS-R-GB" panose="02000000000000000000" pitchFamily="2" charset="-122"/>
              <a:ea typeface="FZLanTingHeiS-R-GB" panose="02000000000000000000" pitchFamily="2" charset="-122"/>
              <a:cs typeface="Microsoft YaHei" charset="-122"/>
            </a:rPr>
            <a:t> 管理经济学与微观经济学的关系</a:t>
          </a:r>
        </a:p>
      </dgm:t>
    </dgm:pt>
    <dgm:pt modelId="{45267C76-6276-B44A-878A-9D61B556EBD7}" type="parTrans" cxnId="{F5520AE5-50EB-8743-B48A-12307D4CCE80}">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900">
            <a:latin typeface="Microsoft YaHei" charset="-122"/>
            <a:ea typeface="Microsoft YaHei" charset="-122"/>
            <a:cs typeface="Microsoft YaHei" charset="-122"/>
          </a:endParaRPr>
        </a:p>
      </dgm:t>
    </dgm:pt>
    <dgm:pt modelId="{398FB250-A6AB-A246-A811-CD4269DB3258}">
      <dgm:prSet phldrT="[文本]" custT="1"/>
      <dgm:spPr/>
      <dgm:t>
        <a:bodyPr/>
        <a:lstStyle/>
        <a:p>
          <a:pPr algn="l"/>
          <a:r>
            <a:rPr lang="en-US" altLang="zh-CN" sz="900" b="0" i="0" dirty="0">
              <a:latin typeface="FZLanTingHeiS-R-GB" panose="02000000000000000000" pitchFamily="2" charset="-122"/>
              <a:ea typeface="FZLanTingHeiS-R-GB" panose="02000000000000000000" pitchFamily="2" charset="-122"/>
              <a:cs typeface="Microsoft YaHei" charset="-122"/>
            </a:rPr>
            <a:t>1.1.4</a:t>
          </a:r>
          <a:r>
            <a:rPr lang="zh-CN" altLang="en-US" sz="900" b="0" i="0" dirty="0">
              <a:latin typeface="FZLanTingHeiS-R-GB" panose="02000000000000000000" pitchFamily="2" charset="-122"/>
              <a:ea typeface="FZLanTingHeiS-R-GB" panose="02000000000000000000" pitchFamily="2" charset="-122"/>
              <a:cs typeface="Microsoft YaHei" charset="-122"/>
            </a:rPr>
            <a:t> 管理经济学的主要内容</a:t>
          </a:r>
        </a:p>
      </dgm:t>
    </dgm:pt>
    <dgm:pt modelId="{5D227076-8A12-EF49-885F-40EBC832F842}" type="parTrans" cxnId="{0A3F6216-099F-1443-92C6-A2D4420E4FFD}">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26C36C96-93E6-5D4E-A798-31793906BAE5}" type="sibTrans" cxnId="{0A3F6216-099F-1443-92C6-A2D4420E4FFD}">
      <dgm:prSet/>
      <dgm:spPr/>
      <dgm:t>
        <a:bodyPr/>
        <a:lstStyle/>
        <a:p>
          <a:pPr algn="l"/>
          <a:endParaRPr lang="zh-CN" altLang="en-US" sz="8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pt>
    <dgm:pt modelId="{F726EDD3-E670-9B47-8786-4F599884289D}" type="pres">
      <dgm:prSet presAssocID="{A73DCD64-89DF-3E4C-9543-0D417B51464E}" presName="connTx" presStyleLbl="parChTrans1D2" presStyleIdx="0" presStyleCnt="4"/>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pt>
    <dgm:pt modelId="{7A2CD5A7-70D6-DE44-803D-0740544CB367}" type="pres">
      <dgm:prSet presAssocID="{BDC2CFA9-99C6-8347-9628-F8B57513FB8C}" presName="connTx" presStyleLbl="parChTrans1D2" presStyleIdx="1" presStyleCnt="4"/>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1904">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4"/>
      <dgm:spPr/>
    </dgm:pt>
    <dgm:pt modelId="{938A9782-2B6B-8141-99DA-6568305E0C38}" type="pres">
      <dgm:prSet presAssocID="{45267C76-6276-B44A-878A-9D61B556EBD7}" presName="connTx" presStyleLbl="parChTrans1D2" presStyleIdx="2" presStyleCnt="4"/>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4" custScaleX="129592">
        <dgm:presLayoutVars>
          <dgm:chPref val="3"/>
        </dgm:presLayoutVars>
      </dgm:prSet>
      <dgm:spPr/>
    </dgm:pt>
    <dgm:pt modelId="{F9C8551A-E3F5-1A41-9D81-BA411262A93F}" type="pres">
      <dgm:prSet presAssocID="{9BA062DA-6B7A-FC4F-B1BB-7CC4C74C72CE}" presName="level3hierChild" presStyleCnt="0"/>
      <dgm:spPr/>
    </dgm:pt>
    <dgm:pt modelId="{577C939E-455A-EE43-A21D-8BACFED9D991}" type="pres">
      <dgm:prSet presAssocID="{5D227076-8A12-EF49-885F-40EBC832F842}" presName="conn2-1" presStyleLbl="parChTrans1D2" presStyleIdx="3" presStyleCnt="4"/>
      <dgm:spPr/>
    </dgm:pt>
    <dgm:pt modelId="{62EB5836-F240-534D-96CD-D9EB8C15B89F}" type="pres">
      <dgm:prSet presAssocID="{5D227076-8A12-EF49-885F-40EBC832F842}" presName="connTx" presStyleLbl="parChTrans1D2" presStyleIdx="3" presStyleCnt="4"/>
      <dgm:spPr/>
    </dgm:pt>
    <dgm:pt modelId="{C3EB5C8A-6835-184D-A53A-7420F85FFA7D}" type="pres">
      <dgm:prSet presAssocID="{398FB250-A6AB-A246-A811-CD4269DB3258}" presName="root2" presStyleCnt="0"/>
      <dgm:spPr/>
    </dgm:pt>
    <dgm:pt modelId="{0EC6E1AB-E13B-6148-9DF9-3209955CFCC5}" type="pres">
      <dgm:prSet presAssocID="{398FB250-A6AB-A246-A811-CD4269DB3258}" presName="LevelTwoTextNode" presStyleLbl="node2" presStyleIdx="3" presStyleCnt="4">
        <dgm:presLayoutVars>
          <dgm:chPref val="3"/>
        </dgm:presLayoutVars>
      </dgm:prSet>
      <dgm:spPr/>
    </dgm:pt>
    <dgm:pt modelId="{E3DFC68F-B27B-A84C-84B7-4BB7AB84E6ED}" type="pres">
      <dgm:prSet presAssocID="{398FB250-A6AB-A246-A811-CD4269DB3258}" presName="level3hierChild" presStyleCnt="0"/>
      <dgm:spPr/>
    </dgm:pt>
  </dgm:ptLst>
  <dgm:cxnLst>
    <dgm:cxn modelId="{4140AA00-047E-964F-B0B9-C442DA84B9B3}" type="presOf" srcId="{BDC2CFA9-99C6-8347-9628-F8B57513FB8C}" destId="{7A2CD5A7-70D6-DE44-803D-0740544CB367}" srcOrd="1" destOrd="0" presId="urn:microsoft.com/office/officeart/2008/layout/HorizontalMultiLevelHierarchy"/>
    <dgm:cxn modelId="{6169C209-BD14-E242-AB2A-0D39725ED70A}" type="presOf" srcId="{773FD5F0-F007-F148-886B-86E72F86266E}" destId="{D3E2E567-EC04-E743-9B8C-985408EA1058}"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0A3F6216-099F-1443-92C6-A2D4420E4FFD}" srcId="{CC08C8E7-D5AB-9C4F-A78B-4A8C57EB2D22}" destId="{398FB250-A6AB-A246-A811-CD4269DB3258}" srcOrd="3" destOrd="0" parTransId="{5D227076-8A12-EF49-885F-40EBC832F842}" sibTransId="{26C36C96-93E6-5D4E-A798-31793906BAE5}"/>
    <dgm:cxn modelId="{1965F123-CFF5-7C41-B62A-15A0E9F3D547}" type="presOf" srcId="{9BA062DA-6B7A-FC4F-B1BB-7CC4C74C72CE}" destId="{1C998B4A-F8C8-5D49-862A-38B9C7611407}" srcOrd="0" destOrd="0" presId="urn:microsoft.com/office/officeart/2008/layout/HorizontalMultiLevelHierarchy"/>
    <dgm:cxn modelId="{6F7DC124-5E18-1041-B3EC-AFBB8678246E}" type="presOf" srcId="{5D227076-8A12-EF49-885F-40EBC832F842}" destId="{577C939E-455A-EE43-A21D-8BACFED9D99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CE5A8C37-1983-AD48-9127-7D7A96547262}" type="presOf" srcId="{398FB250-A6AB-A246-A811-CD4269DB3258}" destId="{0EC6E1AB-E13B-6148-9DF9-3209955CFCC5}" srcOrd="0" destOrd="0" presId="urn:microsoft.com/office/officeart/2008/layout/HorizontalMultiLevelHierarchy"/>
    <dgm:cxn modelId="{C2C5F239-FD96-2E4C-8B8F-FB884EC12FA8}" type="presOf" srcId="{A73DCD64-89DF-3E4C-9543-0D417B51464E}" destId="{F726EDD3-E670-9B47-8786-4F599884289D}" srcOrd="1" destOrd="0" presId="urn:microsoft.com/office/officeart/2008/layout/HorizontalMultiLevelHierarchy"/>
    <dgm:cxn modelId="{79A7BF46-5728-004E-A626-7E4BEE86706E}" type="presOf" srcId="{5D227076-8A12-EF49-885F-40EBC832F842}" destId="{62EB5836-F240-534D-96CD-D9EB8C15B89F}" srcOrd="1" destOrd="0" presId="urn:microsoft.com/office/officeart/2008/layout/HorizontalMultiLevelHierarchy"/>
    <dgm:cxn modelId="{0DA6766D-762F-0E42-A46F-F70C7ADE515B}" type="presOf" srcId="{CC08C8E7-D5AB-9C4F-A78B-4A8C57EB2D22}" destId="{7111AE39-B455-7C4D-91F4-9E37E3822D07}" srcOrd="0" destOrd="0" presId="urn:microsoft.com/office/officeart/2008/layout/HorizontalMultiLevelHierarchy"/>
    <dgm:cxn modelId="{F535C286-18F4-5F42-9EA9-B13610CFB7C2}" type="presOf" srcId="{DD5BF61D-B843-C744-B9A9-3312A1287EF4}" destId="{C852AF5D-E3CA-F844-B775-08DD6E6FB940}" srcOrd="0" destOrd="0" presId="urn:microsoft.com/office/officeart/2008/layout/HorizontalMultiLevelHierarchy"/>
    <dgm:cxn modelId="{F99BC095-CC95-B343-8A7A-9D38BF74448D}" type="presOf" srcId="{2EFE4671-8583-3540-9262-1FC578B666F4}" destId="{3013142F-A3C7-F746-853E-2CA8B540A8DE}" srcOrd="0" destOrd="0" presId="urn:microsoft.com/office/officeart/2008/layout/HorizontalMultiLevelHierarchy"/>
    <dgm:cxn modelId="{D458A9A6-C705-E846-8F01-BE1C5DD7988D}" type="presOf" srcId="{BDC2CFA9-99C6-8347-9628-F8B57513FB8C}" destId="{93180932-306E-E545-95F9-2A5635FDC9F1}" srcOrd="0" destOrd="0" presId="urn:microsoft.com/office/officeart/2008/layout/HorizontalMultiLevelHierarchy"/>
    <dgm:cxn modelId="{A031D2C4-DEA8-ED45-B805-6585024FE363}" type="presOf" srcId="{45267C76-6276-B44A-878A-9D61B556EBD7}" destId="{1F2800E8-CF94-FD43-8D0E-7E4B278315B1}" srcOrd="0" destOrd="0" presId="urn:microsoft.com/office/officeart/2008/layout/HorizontalMultiLevelHierarchy"/>
    <dgm:cxn modelId="{1DCAB8C9-417F-2E48-8BB0-27F580DC67BD}" type="presOf" srcId="{45267C76-6276-B44A-878A-9D61B556EBD7}" destId="{938A9782-2B6B-8141-99DA-6568305E0C38}" srcOrd="1"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7E2444E5-03DE-AC4D-B35A-C98AC109B226}" type="presOf" srcId="{A73DCD64-89DF-3E4C-9543-0D417B51464E}" destId="{082A771F-69AF-7C4C-86CB-DF1CD8CB658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BBD3AC31-02B2-C249-A274-30EDD3B317D4}" type="presParOf" srcId="{3013142F-A3C7-F746-853E-2CA8B540A8DE}" destId="{B764B132-0961-414E-B6FA-FB0C6C1C6CED}" srcOrd="0" destOrd="0" presId="urn:microsoft.com/office/officeart/2008/layout/HorizontalMultiLevelHierarchy"/>
    <dgm:cxn modelId="{A61EBDA3-9F4C-864D-B62F-62CA41303E31}" type="presParOf" srcId="{B764B132-0961-414E-B6FA-FB0C6C1C6CED}" destId="{7111AE39-B455-7C4D-91F4-9E37E3822D07}" srcOrd="0" destOrd="0" presId="urn:microsoft.com/office/officeart/2008/layout/HorizontalMultiLevelHierarchy"/>
    <dgm:cxn modelId="{B93B2D29-B7C1-B246-A074-D809250095E1}" type="presParOf" srcId="{B764B132-0961-414E-B6FA-FB0C6C1C6CED}" destId="{551EC4E6-AE1D-DD43-B7C4-D7EFBEA2E636}" srcOrd="1" destOrd="0" presId="urn:microsoft.com/office/officeart/2008/layout/HorizontalMultiLevelHierarchy"/>
    <dgm:cxn modelId="{4E980D8F-B948-A94A-8615-C8F9C6A3A486}" type="presParOf" srcId="{551EC4E6-AE1D-DD43-B7C4-D7EFBEA2E636}" destId="{082A771F-69AF-7C4C-86CB-DF1CD8CB6581}" srcOrd="0" destOrd="0" presId="urn:microsoft.com/office/officeart/2008/layout/HorizontalMultiLevelHierarchy"/>
    <dgm:cxn modelId="{CCB0CA6B-66C1-0949-AAC9-0873878343C6}" type="presParOf" srcId="{082A771F-69AF-7C4C-86CB-DF1CD8CB6581}" destId="{F726EDD3-E670-9B47-8786-4F599884289D}" srcOrd="0" destOrd="0" presId="urn:microsoft.com/office/officeart/2008/layout/HorizontalMultiLevelHierarchy"/>
    <dgm:cxn modelId="{3EF40673-C7D1-E449-B8EA-E067399879AF}" type="presParOf" srcId="{551EC4E6-AE1D-DD43-B7C4-D7EFBEA2E636}" destId="{7B40AE63-0EA3-0747-BCE5-5F3AB0355BF2}" srcOrd="1" destOrd="0" presId="urn:microsoft.com/office/officeart/2008/layout/HorizontalMultiLevelHierarchy"/>
    <dgm:cxn modelId="{5C73389F-AF95-C54D-A6D6-6670D9F14F0D}" type="presParOf" srcId="{7B40AE63-0EA3-0747-BCE5-5F3AB0355BF2}" destId="{C852AF5D-E3CA-F844-B775-08DD6E6FB940}" srcOrd="0" destOrd="0" presId="urn:microsoft.com/office/officeart/2008/layout/HorizontalMultiLevelHierarchy"/>
    <dgm:cxn modelId="{582DFE3D-72E3-6746-B821-115A1A24A724}" type="presParOf" srcId="{7B40AE63-0EA3-0747-BCE5-5F3AB0355BF2}" destId="{30463D07-8E7F-3146-97CE-76CE82648742}" srcOrd="1" destOrd="0" presId="urn:microsoft.com/office/officeart/2008/layout/HorizontalMultiLevelHierarchy"/>
    <dgm:cxn modelId="{BFEBF505-C076-C341-88E5-81AAC1334D75}" type="presParOf" srcId="{551EC4E6-AE1D-DD43-B7C4-D7EFBEA2E636}" destId="{93180932-306E-E545-95F9-2A5635FDC9F1}" srcOrd="2" destOrd="0" presId="urn:microsoft.com/office/officeart/2008/layout/HorizontalMultiLevelHierarchy"/>
    <dgm:cxn modelId="{3C24FCA0-EA43-FE4E-9E10-DCD8D4FF59BE}" type="presParOf" srcId="{93180932-306E-E545-95F9-2A5635FDC9F1}" destId="{7A2CD5A7-70D6-DE44-803D-0740544CB367}" srcOrd="0" destOrd="0" presId="urn:microsoft.com/office/officeart/2008/layout/HorizontalMultiLevelHierarchy"/>
    <dgm:cxn modelId="{AC7F0447-39E4-BB43-9000-82A09894522D}" type="presParOf" srcId="{551EC4E6-AE1D-DD43-B7C4-D7EFBEA2E636}" destId="{A0C9905E-6DBF-7645-94A7-C4BCDADC46B9}" srcOrd="3" destOrd="0" presId="urn:microsoft.com/office/officeart/2008/layout/HorizontalMultiLevelHierarchy"/>
    <dgm:cxn modelId="{795B2C52-1111-E345-89DB-2CF1F463AAF7}" type="presParOf" srcId="{A0C9905E-6DBF-7645-94A7-C4BCDADC46B9}" destId="{D3E2E567-EC04-E743-9B8C-985408EA1058}" srcOrd="0" destOrd="0" presId="urn:microsoft.com/office/officeart/2008/layout/HorizontalMultiLevelHierarchy"/>
    <dgm:cxn modelId="{DDC7F7F8-983E-7D42-8412-E0712CF39564}" type="presParOf" srcId="{A0C9905E-6DBF-7645-94A7-C4BCDADC46B9}" destId="{1488A531-D252-B440-B1DA-4363F37F8970}" srcOrd="1" destOrd="0" presId="urn:microsoft.com/office/officeart/2008/layout/HorizontalMultiLevelHierarchy"/>
    <dgm:cxn modelId="{51451524-942A-5642-A607-FF614493E1AA}" type="presParOf" srcId="{551EC4E6-AE1D-DD43-B7C4-D7EFBEA2E636}" destId="{1F2800E8-CF94-FD43-8D0E-7E4B278315B1}" srcOrd="4" destOrd="0" presId="urn:microsoft.com/office/officeart/2008/layout/HorizontalMultiLevelHierarchy"/>
    <dgm:cxn modelId="{F9D77BA8-2CCE-CE42-A02D-8BE28D412C22}" type="presParOf" srcId="{1F2800E8-CF94-FD43-8D0E-7E4B278315B1}" destId="{938A9782-2B6B-8141-99DA-6568305E0C38}" srcOrd="0" destOrd="0" presId="urn:microsoft.com/office/officeart/2008/layout/HorizontalMultiLevelHierarchy"/>
    <dgm:cxn modelId="{2F8D7656-4126-C446-86B6-D3E40F39727B}" type="presParOf" srcId="{551EC4E6-AE1D-DD43-B7C4-D7EFBEA2E636}" destId="{7377E58F-198D-DE48-B3AF-2D2AF67C403D}" srcOrd="5" destOrd="0" presId="urn:microsoft.com/office/officeart/2008/layout/HorizontalMultiLevelHierarchy"/>
    <dgm:cxn modelId="{DC9DEA73-62DC-154C-BB86-A0F19B2761A2}" type="presParOf" srcId="{7377E58F-198D-DE48-B3AF-2D2AF67C403D}" destId="{1C998B4A-F8C8-5D49-862A-38B9C7611407}" srcOrd="0" destOrd="0" presId="urn:microsoft.com/office/officeart/2008/layout/HorizontalMultiLevelHierarchy"/>
    <dgm:cxn modelId="{779CDE93-CF13-4A41-BBF6-E54E864294E1}" type="presParOf" srcId="{7377E58F-198D-DE48-B3AF-2D2AF67C403D}" destId="{F9C8551A-E3F5-1A41-9D81-BA411262A93F}" srcOrd="1" destOrd="0" presId="urn:microsoft.com/office/officeart/2008/layout/HorizontalMultiLevelHierarchy"/>
    <dgm:cxn modelId="{D54D37A2-13A1-E44A-B66F-2B6DDA6BFDE8}" type="presParOf" srcId="{551EC4E6-AE1D-DD43-B7C4-D7EFBEA2E636}" destId="{577C939E-455A-EE43-A21D-8BACFED9D991}" srcOrd="6" destOrd="0" presId="urn:microsoft.com/office/officeart/2008/layout/HorizontalMultiLevelHierarchy"/>
    <dgm:cxn modelId="{D2228115-874E-2346-956E-6C11FF356F92}" type="presParOf" srcId="{577C939E-455A-EE43-A21D-8BACFED9D991}" destId="{62EB5836-F240-534D-96CD-D9EB8C15B89F}" srcOrd="0" destOrd="0" presId="urn:microsoft.com/office/officeart/2008/layout/HorizontalMultiLevelHierarchy"/>
    <dgm:cxn modelId="{F055ECD7-9D21-4D4D-8ECD-353B53D818BC}" type="presParOf" srcId="{551EC4E6-AE1D-DD43-B7C4-D7EFBEA2E636}" destId="{C3EB5C8A-6835-184D-A53A-7420F85FFA7D}" srcOrd="7" destOrd="0" presId="urn:microsoft.com/office/officeart/2008/layout/HorizontalMultiLevelHierarchy"/>
    <dgm:cxn modelId="{7F947E8D-7043-C74D-94DE-8BE7062E3AFB}" type="presParOf" srcId="{C3EB5C8A-6835-184D-A53A-7420F85FFA7D}" destId="{0EC6E1AB-E13B-6148-9DF9-3209955CFCC5}" srcOrd="0" destOrd="0" presId="urn:microsoft.com/office/officeart/2008/layout/HorizontalMultiLevelHierarchy"/>
    <dgm:cxn modelId="{A16D6C0E-6A67-A944-8F2D-AABA2ABFAD98}" type="presParOf" srcId="{C3EB5C8A-6835-184D-A53A-7420F85FFA7D}" destId="{E3DFC68F-B27B-A84C-84B7-4BB7AB84E6E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050" b="0" i="0" dirty="0">
              <a:latin typeface="FZLanTingHeiS-R-GB" panose="02000000000000000000" pitchFamily="2" charset="-122"/>
              <a:ea typeface="FZLanTingHeiS-R-GB" panose="02000000000000000000" pitchFamily="2" charset="-122"/>
              <a:cs typeface="Microsoft YaHei" charset="-122"/>
            </a:rPr>
            <a:t>管理经济学的研究对象</a:t>
          </a:r>
        </a:p>
      </dgm:t>
    </dgm:pt>
    <dgm:pt modelId="{806FC88F-B9CF-A04B-B59C-3A472F525AEF}" type="par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DD5BF61D-B843-C744-B9A9-3312A1287EF4}">
      <dgm:prSet phldrT="[文本]" custT="1"/>
      <dgm:spPr>
        <a:solidFill>
          <a:schemeClr val="bg1">
            <a:lumMod val="95000"/>
          </a:schemeClr>
        </a:solidFill>
      </dgm:spPr>
      <dgm:t>
        <a:bodyPr/>
        <a:lstStyle/>
        <a:p>
          <a:pPr algn="l"/>
          <a:r>
            <a:rPr lang="en-US" altLang="zh-CN" sz="900" b="0" i="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900" b="0" i="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gm:t>
    </dgm:pt>
    <dgm:pt modelId="{A73DCD64-89DF-3E4C-9543-0D417B51464E}" type="parTrans" cxnId="{FE34B427-9D47-5D4F-B08C-79C955C57CBA}">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90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900" b="0" i="0" dirty="0">
              <a:solidFill>
                <a:schemeClr val="tx1"/>
              </a:solidFill>
              <a:latin typeface="FZLanTingHeiS-R-GB" panose="02000000000000000000" pitchFamily="2" charset="-122"/>
              <a:ea typeface="FZLanTingHeiS-R-GB" panose="02000000000000000000" pitchFamily="2" charset="-122"/>
              <a:cs typeface="Microsoft YaHei" charset="-122"/>
            </a:rPr>
            <a:t>1.1.2</a:t>
          </a:r>
          <a:r>
            <a:rPr lang="zh-CN" altLang="en-US" sz="900" b="0" i="0" dirty="0">
              <a:solidFill>
                <a:schemeClr val="tx1"/>
              </a:solidFill>
              <a:latin typeface="FZLanTingHeiS-R-GB" panose="02000000000000000000" pitchFamily="2" charset="-122"/>
              <a:ea typeface="FZLanTingHeiS-R-GB" panose="02000000000000000000" pitchFamily="2" charset="-122"/>
              <a:cs typeface="Microsoft YaHei" charset="-122"/>
            </a:rPr>
            <a:t> 决策的基本过程</a:t>
          </a:r>
        </a:p>
      </dgm:t>
    </dgm:pt>
    <dgm:pt modelId="{BDC2CFA9-99C6-8347-9628-F8B57513FB8C}" type="parTrans" cxnId="{D6FF61F4-2E70-2445-B362-FDF5936BBC6B}">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90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900" b="0" i="0" dirty="0">
              <a:solidFill>
                <a:schemeClr val="bg1"/>
              </a:solidFill>
              <a:latin typeface="FZLanTingHeiS-R-GB" panose="02000000000000000000" pitchFamily="2" charset="-122"/>
              <a:ea typeface="FZLanTingHeiS-R-GB" panose="02000000000000000000" pitchFamily="2" charset="-122"/>
              <a:cs typeface="Microsoft YaHei" charset="-122"/>
            </a:rPr>
            <a:t>1.1.3</a:t>
          </a:r>
          <a:r>
            <a:rPr lang="zh-CN" altLang="en-US" sz="900" b="0" i="0" dirty="0">
              <a:solidFill>
                <a:schemeClr val="bg1"/>
              </a:solidFill>
              <a:latin typeface="FZLanTingHeiS-R-GB" panose="02000000000000000000" pitchFamily="2" charset="-122"/>
              <a:ea typeface="FZLanTingHeiS-R-GB" panose="02000000000000000000" pitchFamily="2" charset="-122"/>
              <a:cs typeface="Microsoft YaHei" charset="-122"/>
            </a:rPr>
            <a:t> 管理经济学与微观经济学的关系</a:t>
          </a:r>
        </a:p>
      </dgm:t>
    </dgm:pt>
    <dgm:pt modelId="{45267C76-6276-B44A-878A-9D61B556EBD7}" type="parTrans" cxnId="{F5520AE5-50EB-8743-B48A-12307D4CCE80}">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900">
            <a:latin typeface="Microsoft YaHei" charset="-122"/>
            <a:ea typeface="Microsoft YaHei" charset="-122"/>
            <a:cs typeface="Microsoft YaHei" charset="-122"/>
          </a:endParaRPr>
        </a:p>
      </dgm:t>
    </dgm:pt>
    <dgm:pt modelId="{398FB250-A6AB-A246-A811-CD4269DB3258}">
      <dgm:prSet phldrT="[文本]" custT="1"/>
      <dgm:spPr/>
      <dgm:t>
        <a:bodyPr/>
        <a:lstStyle/>
        <a:p>
          <a:pPr algn="l"/>
          <a:r>
            <a:rPr lang="en-US" altLang="zh-CN" sz="900" b="0" i="0" dirty="0">
              <a:latin typeface="FZLanTingHeiS-R-GB" panose="02000000000000000000" pitchFamily="2" charset="-122"/>
              <a:ea typeface="FZLanTingHeiS-R-GB" panose="02000000000000000000" pitchFamily="2" charset="-122"/>
              <a:cs typeface="Microsoft YaHei" charset="-122"/>
            </a:rPr>
            <a:t>1.1.4</a:t>
          </a:r>
          <a:r>
            <a:rPr lang="zh-CN" altLang="en-US" sz="900" b="0" i="0" dirty="0">
              <a:latin typeface="FZLanTingHeiS-R-GB" panose="02000000000000000000" pitchFamily="2" charset="-122"/>
              <a:ea typeface="FZLanTingHeiS-R-GB" panose="02000000000000000000" pitchFamily="2" charset="-122"/>
              <a:cs typeface="Microsoft YaHei" charset="-122"/>
            </a:rPr>
            <a:t> 管理经济学的主要内容</a:t>
          </a:r>
        </a:p>
      </dgm:t>
    </dgm:pt>
    <dgm:pt modelId="{5D227076-8A12-EF49-885F-40EBC832F842}" type="parTrans" cxnId="{0A3F6216-099F-1443-92C6-A2D4420E4FFD}">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26C36C96-93E6-5D4E-A798-31793906BAE5}" type="sibTrans" cxnId="{0A3F6216-099F-1443-92C6-A2D4420E4FFD}">
      <dgm:prSet/>
      <dgm:spPr/>
      <dgm:t>
        <a:bodyPr/>
        <a:lstStyle/>
        <a:p>
          <a:pPr algn="l"/>
          <a:endParaRPr lang="zh-CN" altLang="en-US" sz="8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pt>
    <dgm:pt modelId="{F726EDD3-E670-9B47-8786-4F599884289D}" type="pres">
      <dgm:prSet presAssocID="{A73DCD64-89DF-3E4C-9543-0D417B51464E}" presName="connTx" presStyleLbl="parChTrans1D2" presStyleIdx="0" presStyleCnt="4"/>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pt>
    <dgm:pt modelId="{7A2CD5A7-70D6-DE44-803D-0740544CB367}" type="pres">
      <dgm:prSet presAssocID="{BDC2CFA9-99C6-8347-9628-F8B57513FB8C}" presName="connTx" presStyleLbl="parChTrans1D2" presStyleIdx="1" presStyleCnt="4"/>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1904">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4"/>
      <dgm:spPr/>
    </dgm:pt>
    <dgm:pt modelId="{938A9782-2B6B-8141-99DA-6568305E0C38}" type="pres">
      <dgm:prSet presAssocID="{45267C76-6276-B44A-878A-9D61B556EBD7}" presName="connTx" presStyleLbl="parChTrans1D2" presStyleIdx="2" presStyleCnt="4"/>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4" custScaleX="129592">
        <dgm:presLayoutVars>
          <dgm:chPref val="3"/>
        </dgm:presLayoutVars>
      </dgm:prSet>
      <dgm:spPr/>
    </dgm:pt>
    <dgm:pt modelId="{F9C8551A-E3F5-1A41-9D81-BA411262A93F}" type="pres">
      <dgm:prSet presAssocID="{9BA062DA-6B7A-FC4F-B1BB-7CC4C74C72CE}" presName="level3hierChild" presStyleCnt="0"/>
      <dgm:spPr/>
    </dgm:pt>
    <dgm:pt modelId="{577C939E-455A-EE43-A21D-8BACFED9D991}" type="pres">
      <dgm:prSet presAssocID="{5D227076-8A12-EF49-885F-40EBC832F842}" presName="conn2-1" presStyleLbl="parChTrans1D2" presStyleIdx="3" presStyleCnt="4"/>
      <dgm:spPr/>
    </dgm:pt>
    <dgm:pt modelId="{62EB5836-F240-534D-96CD-D9EB8C15B89F}" type="pres">
      <dgm:prSet presAssocID="{5D227076-8A12-EF49-885F-40EBC832F842}" presName="connTx" presStyleLbl="parChTrans1D2" presStyleIdx="3" presStyleCnt="4"/>
      <dgm:spPr/>
    </dgm:pt>
    <dgm:pt modelId="{C3EB5C8A-6835-184D-A53A-7420F85FFA7D}" type="pres">
      <dgm:prSet presAssocID="{398FB250-A6AB-A246-A811-CD4269DB3258}" presName="root2" presStyleCnt="0"/>
      <dgm:spPr/>
    </dgm:pt>
    <dgm:pt modelId="{0EC6E1AB-E13B-6148-9DF9-3209955CFCC5}" type="pres">
      <dgm:prSet presAssocID="{398FB250-A6AB-A246-A811-CD4269DB3258}" presName="LevelTwoTextNode" presStyleLbl="node2" presStyleIdx="3" presStyleCnt="4">
        <dgm:presLayoutVars>
          <dgm:chPref val="3"/>
        </dgm:presLayoutVars>
      </dgm:prSet>
      <dgm:spPr/>
    </dgm:pt>
    <dgm:pt modelId="{E3DFC68F-B27B-A84C-84B7-4BB7AB84E6ED}" type="pres">
      <dgm:prSet presAssocID="{398FB250-A6AB-A246-A811-CD4269DB3258}"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0A3F6216-099F-1443-92C6-A2D4420E4FFD}" srcId="{CC08C8E7-D5AB-9C4F-A78B-4A8C57EB2D22}" destId="{398FB250-A6AB-A246-A811-CD4269DB3258}" srcOrd="3" destOrd="0" parTransId="{5D227076-8A12-EF49-885F-40EBC832F842}" sibTransId="{26C36C96-93E6-5D4E-A798-31793906BAE5}"/>
    <dgm:cxn modelId="{FE34B427-9D47-5D4F-B08C-79C955C57CBA}" srcId="{CC08C8E7-D5AB-9C4F-A78B-4A8C57EB2D22}" destId="{DD5BF61D-B843-C744-B9A9-3312A1287EF4}" srcOrd="0" destOrd="0" parTransId="{A73DCD64-89DF-3E4C-9543-0D417B51464E}" sibTransId="{5F6E09CE-61C0-D34C-AE4A-99D078D226DF}"/>
    <dgm:cxn modelId="{EDAEAF37-1B14-AB42-813C-B1CCF760D707}" type="presOf" srcId="{5D227076-8A12-EF49-885F-40EBC832F842}" destId="{62EB5836-F240-534D-96CD-D9EB8C15B89F}" srcOrd="1" destOrd="0" presId="urn:microsoft.com/office/officeart/2008/layout/HorizontalMultiLevelHierarchy"/>
    <dgm:cxn modelId="{CC47195E-D990-9041-BB38-E18B5B493D0C}" type="presOf" srcId="{BDC2CFA9-99C6-8347-9628-F8B57513FB8C}" destId="{93180932-306E-E545-95F9-2A5635FDC9F1}" srcOrd="0" destOrd="0" presId="urn:microsoft.com/office/officeart/2008/layout/HorizontalMultiLevelHierarchy"/>
    <dgm:cxn modelId="{CB1D0F63-6B68-3840-85FE-B4A692BB61BC}" type="presOf" srcId="{CC08C8E7-D5AB-9C4F-A78B-4A8C57EB2D22}" destId="{7111AE39-B455-7C4D-91F4-9E37E3822D07}" srcOrd="0" destOrd="0" presId="urn:microsoft.com/office/officeart/2008/layout/HorizontalMultiLevelHierarchy"/>
    <dgm:cxn modelId="{D0995E6D-3094-F542-B8CF-78931577FC4A}" type="presOf" srcId="{398FB250-A6AB-A246-A811-CD4269DB3258}" destId="{0EC6E1AB-E13B-6148-9DF9-3209955CFCC5}" srcOrd="0" destOrd="0" presId="urn:microsoft.com/office/officeart/2008/layout/HorizontalMultiLevelHierarchy"/>
    <dgm:cxn modelId="{0A829476-2AE7-E544-B39E-476F06405121}" type="presOf" srcId="{9BA062DA-6B7A-FC4F-B1BB-7CC4C74C72CE}" destId="{1C998B4A-F8C8-5D49-862A-38B9C7611407}" srcOrd="0" destOrd="0" presId="urn:microsoft.com/office/officeart/2008/layout/HorizontalMultiLevelHierarchy"/>
    <dgm:cxn modelId="{131C9F92-0F2D-A346-B0FE-521DE6D364F3}" type="presOf" srcId="{45267C76-6276-B44A-878A-9D61B556EBD7}" destId="{938A9782-2B6B-8141-99DA-6568305E0C38}" srcOrd="1" destOrd="0" presId="urn:microsoft.com/office/officeart/2008/layout/HorizontalMultiLevelHierarchy"/>
    <dgm:cxn modelId="{669A78AA-8C5E-8644-9BB8-D058EF4C06C0}" type="presOf" srcId="{773FD5F0-F007-F148-886B-86E72F86266E}" destId="{D3E2E567-EC04-E743-9B8C-985408EA1058}" srcOrd="0" destOrd="0" presId="urn:microsoft.com/office/officeart/2008/layout/HorizontalMultiLevelHierarchy"/>
    <dgm:cxn modelId="{49CED6AC-E594-C54D-B7A7-0371F907379D}" type="presOf" srcId="{2EFE4671-8583-3540-9262-1FC578B666F4}" destId="{3013142F-A3C7-F746-853E-2CA8B540A8DE}" srcOrd="0" destOrd="0" presId="urn:microsoft.com/office/officeart/2008/layout/HorizontalMultiLevelHierarchy"/>
    <dgm:cxn modelId="{592AABB2-3E85-2245-963F-53F132DD392A}" type="presOf" srcId="{A73DCD64-89DF-3E4C-9543-0D417B51464E}" destId="{F726EDD3-E670-9B47-8786-4F599884289D}" srcOrd="1" destOrd="0" presId="urn:microsoft.com/office/officeart/2008/layout/HorizontalMultiLevelHierarchy"/>
    <dgm:cxn modelId="{DD9408CD-075D-E648-B357-007DC5D2DB35}" type="presOf" srcId="{A73DCD64-89DF-3E4C-9543-0D417B51464E}" destId="{082A771F-69AF-7C4C-86CB-DF1CD8CB6581}" srcOrd="0" destOrd="0" presId="urn:microsoft.com/office/officeart/2008/layout/HorizontalMultiLevelHierarchy"/>
    <dgm:cxn modelId="{5574E2D9-B6BE-4B45-972E-6AD86E0E9344}" type="presOf" srcId="{45267C76-6276-B44A-878A-9D61B556EBD7}" destId="{1F2800E8-CF94-FD43-8D0E-7E4B278315B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BE56C1E8-95AF-4E4F-957B-09F1F2A4140F}" type="presOf" srcId="{DD5BF61D-B843-C744-B9A9-3312A1287EF4}" destId="{C852AF5D-E3CA-F844-B775-08DD6E6FB940}" srcOrd="0" destOrd="0" presId="urn:microsoft.com/office/officeart/2008/layout/HorizontalMultiLevelHierarchy"/>
    <dgm:cxn modelId="{B37C9EEF-6F3E-DB47-9E0E-BCA843E1825D}" type="presOf" srcId="{BDC2CFA9-99C6-8347-9628-F8B57513FB8C}" destId="{7A2CD5A7-70D6-DE44-803D-0740544CB367}" srcOrd="1" destOrd="0" presId="urn:microsoft.com/office/officeart/2008/layout/HorizontalMultiLevelHierarchy"/>
    <dgm:cxn modelId="{C4184EF1-283E-B745-ACA0-8ABCCC050A48}" type="presOf" srcId="{5D227076-8A12-EF49-885F-40EBC832F842}" destId="{577C939E-455A-EE43-A21D-8BACFED9D99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5949DC61-EC96-6648-87B0-221D27C6D61C}" type="presParOf" srcId="{3013142F-A3C7-F746-853E-2CA8B540A8DE}" destId="{B764B132-0961-414E-B6FA-FB0C6C1C6CED}" srcOrd="0" destOrd="0" presId="urn:microsoft.com/office/officeart/2008/layout/HorizontalMultiLevelHierarchy"/>
    <dgm:cxn modelId="{4B656728-C657-1345-9821-F869475922B5}" type="presParOf" srcId="{B764B132-0961-414E-B6FA-FB0C6C1C6CED}" destId="{7111AE39-B455-7C4D-91F4-9E37E3822D07}" srcOrd="0" destOrd="0" presId="urn:microsoft.com/office/officeart/2008/layout/HorizontalMultiLevelHierarchy"/>
    <dgm:cxn modelId="{B0AC9CF9-45F8-814B-B295-F503CD5A703B}" type="presParOf" srcId="{B764B132-0961-414E-B6FA-FB0C6C1C6CED}" destId="{551EC4E6-AE1D-DD43-B7C4-D7EFBEA2E636}" srcOrd="1" destOrd="0" presId="urn:microsoft.com/office/officeart/2008/layout/HorizontalMultiLevelHierarchy"/>
    <dgm:cxn modelId="{29A86968-2C7D-184B-9A1C-2472DACBD687}" type="presParOf" srcId="{551EC4E6-AE1D-DD43-B7C4-D7EFBEA2E636}" destId="{082A771F-69AF-7C4C-86CB-DF1CD8CB6581}" srcOrd="0" destOrd="0" presId="urn:microsoft.com/office/officeart/2008/layout/HorizontalMultiLevelHierarchy"/>
    <dgm:cxn modelId="{A2F8AADD-B72F-1540-AD21-5EA8DFC064CF}" type="presParOf" srcId="{082A771F-69AF-7C4C-86CB-DF1CD8CB6581}" destId="{F726EDD3-E670-9B47-8786-4F599884289D}" srcOrd="0" destOrd="0" presId="urn:microsoft.com/office/officeart/2008/layout/HorizontalMultiLevelHierarchy"/>
    <dgm:cxn modelId="{8759D7CE-C754-4E42-A65C-A205446AD49D}" type="presParOf" srcId="{551EC4E6-AE1D-DD43-B7C4-D7EFBEA2E636}" destId="{7B40AE63-0EA3-0747-BCE5-5F3AB0355BF2}" srcOrd="1" destOrd="0" presId="urn:microsoft.com/office/officeart/2008/layout/HorizontalMultiLevelHierarchy"/>
    <dgm:cxn modelId="{936EC261-823F-9C4D-8FB2-AFE7CA9615AB}" type="presParOf" srcId="{7B40AE63-0EA3-0747-BCE5-5F3AB0355BF2}" destId="{C852AF5D-E3CA-F844-B775-08DD6E6FB940}" srcOrd="0" destOrd="0" presId="urn:microsoft.com/office/officeart/2008/layout/HorizontalMultiLevelHierarchy"/>
    <dgm:cxn modelId="{55A709EC-A39F-564E-9135-C4EF17E60D75}" type="presParOf" srcId="{7B40AE63-0EA3-0747-BCE5-5F3AB0355BF2}" destId="{30463D07-8E7F-3146-97CE-76CE82648742}" srcOrd="1" destOrd="0" presId="urn:microsoft.com/office/officeart/2008/layout/HorizontalMultiLevelHierarchy"/>
    <dgm:cxn modelId="{DD194D06-F6DE-594C-9E79-4061C760CB88}" type="presParOf" srcId="{551EC4E6-AE1D-DD43-B7C4-D7EFBEA2E636}" destId="{93180932-306E-E545-95F9-2A5635FDC9F1}" srcOrd="2" destOrd="0" presId="urn:microsoft.com/office/officeart/2008/layout/HorizontalMultiLevelHierarchy"/>
    <dgm:cxn modelId="{9DBC37DF-2435-A34C-A388-B581F47D289F}" type="presParOf" srcId="{93180932-306E-E545-95F9-2A5635FDC9F1}" destId="{7A2CD5A7-70D6-DE44-803D-0740544CB367}" srcOrd="0" destOrd="0" presId="urn:microsoft.com/office/officeart/2008/layout/HorizontalMultiLevelHierarchy"/>
    <dgm:cxn modelId="{48C0F9EA-B619-094B-9BC4-CF5B1CA35ECA}" type="presParOf" srcId="{551EC4E6-AE1D-DD43-B7C4-D7EFBEA2E636}" destId="{A0C9905E-6DBF-7645-94A7-C4BCDADC46B9}" srcOrd="3" destOrd="0" presId="urn:microsoft.com/office/officeart/2008/layout/HorizontalMultiLevelHierarchy"/>
    <dgm:cxn modelId="{349FD569-693C-F946-B681-EEBDFAA673D5}" type="presParOf" srcId="{A0C9905E-6DBF-7645-94A7-C4BCDADC46B9}" destId="{D3E2E567-EC04-E743-9B8C-985408EA1058}" srcOrd="0" destOrd="0" presId="urn:microsoft.com/office/officeart/2008/layout/HorizontalMultiLevelHierarchy"/>
    <dgm:cxn modelId="{1E24FAFD-7EB9-8C42-8A48-561460B966F4}" type="presParOf" srcId="{A0C9905E-6DBF-7645-94A7-C4BCDADC46B9}" destId="{1488A531-D252-B440-B1DA-4363F37F8970}" srcOrd="1" destOrd="0" presId="urn:microsoft.com/office/officeart/2008/layout/HorizontalMultiLevelHierarchy"/>
    <dgm:cxn modelId="{D5A3A9E2-69AE-F24E-82C2-06A9CABD5F97}" type="presParOf" srcId="{551EC4E6-AE1D-DD43-B7C4-D7EFBEA2E636}" destId="{1F2800E8-CF94-FD43-8D0E-7E4B278315B1}" srcOrd="4" destOrd="0" presId="urn:microsoft.com/office/officeart/2008/layout/HorizontalMultiLevelHierarchy"/>
    <dgm:cxn modelId="{2B5E2B01-A8C7-434C-AA94-A878103E7B91}" type="presParOf" srcId="{1F2800E8-CF94-FD43-8D0E-7E4B278315B1}" destId="{938A9782-2B6B-8141-99DA-6568305E0C38}" srcOrd="0" destOrd="0" presId="urn:microsoft.com/office/officeart/2008/layout/HorizontalMultiLevelHierarchy"/>
    <dgm:cxn modelId="{79DA19B8-12FA-234F-9999-2F27F14A19AD}" type="presParOf" srcId="{551EC4E6-AE1D-DD43-B7C4-D7EFBEA2E636}" destId="{7377E58F-198D-DE48-B3AF-2D2AF67C403D}" srcOrd="5" destOrd="0" presId="urn:microsoft.com/office/officeart/2008/layout/HorizontalMultiLevelHierarchy"/>
    <dgm:cxn modelId="{C7C0FB13-E475-9048-BC4A-872E31752992}" type="presParOf" srcId="{7377E58F-198D-DE48-B3AF-2D2AF67C403D}" destId="{1C998B4A-F8C8-5D49-862A-38B9C7611407}" srcOrd="0" destOrd="0" presId="urn:microsoft.com/office/officeart/2008/layout/HorizontalMultiLevelHierarchy"/>
    <dgm:cxn modelId="{EDB512BB-CE7C-EF49-83F8-728BB019CD67}" type="presParOf" srcId="{7377E58F-198D-DE48-B3AF-2D2AF67C403D}" destId="{F9C8551A-E3F5-1A41-9D81-BA411262A93F}" srcOrd="1" destOrd="0" presId="urn:microsoft.com/office/officeart/2008/layout/HorizontalMultiLevelHierarchy"/>
    <dgm:cxn modelId="{5311FABE-92C7-874D-BCED-197783B09B98}" type="presParOf" srcId="{551EC4E6-AE1D-DD43-B7C4-D7EFBEA2E636}" destId="{577C939E-455A-EE43-A21D-8BACFED9D991}" srcOrd="6" destOrd="0" presId="urn:microsoft.com/office/officeart/2008/layout/HorizontalMultiLevelHierarchy"/>
    <dgm:cxn modelId="{F3FA15BB-B1F0-1243-A1E8-42965FAE9288}" type="presParOf" srcId="{577C939E-455A-EE43-A21D-8BACFED9D991}" destId="{62EB5836-F240-534D-96CD-D9EB8C15B89F}" srcOrd="0" destOrd="0" presId="urn:microsoft.com/office/officeart/2008/layout/HorizontalMultiLevelHierarchy"/>
    <dgm:cxn modelId="{7FDF07D0-2837-F948-8167-B74FFC5B1D2C}" type="presParOf" srcId="{551EC4E6-AE1D-DD43-B7C4-D7EFBEA2E636}" destId="{C3EB5C8A-6835-184D-A53A-7420F85FFA7D}" srcOrd="7" destOrd="0" presId="urn:microsoft.com/office/officeart/2008/layout/HorizontalMultiLevelHierarchy"/>
    <dgm:cxn modelId="{39B8D548-1940-E745-9646-C12F597423B7}" type="presParOf" srcId="{C3EB5C8A-6835-184D-A53A-7420F85FFA7D}" destId="{0EC6E1AB-E13B-6148-9DF9-3209955CFCC5}" srcOrd="0" destOrd="0" presId="urn:microsoft.com/office/officeart/2008/layout/HorizontalMultiLevelHierarchy"/>
    <dgm:cxn modelId="{73DA04E9-0C0D-F546-941C-B42277959291}" type="presParOf" srcId="{C3EB5C8A-6835-184D-A53A-7420F85FFA7D}" destId="{E3DFC68F-B27B-A84C-84B7-4BB7AB84E6E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800" b="0" i="0" dirty="0">
              <a:latin typeface="FZLanTingHeiS-R-GB" panose="02000000000000000000" pitchFamily="2" charset="-122"/>
              <a:ea typeface="FZLanTingHeiS-R-GB" panose="02000000000000000000" pitchFamily="2" charset="-122"/>
              <a:cs typeface="Microsoft YaHei" charset="-122"/>
            </a:rPr>
            <a:t>管理经济学的研究对象</a:t>
          </a:r>
        </a:p>
      </dgm:t>
    </dgm:pt>
    <dgm:pt modelId="{806FC88F-B9CF-A04B-B59C-3A472F525AEF}" type="parTrans" cxnId="{7725A710-EB82-6543-8E80-B973AC4CD97A}">
      <dgm:prSet/>
      <dgm:spPr/>
      <dgm:t>
        <a:bodyPr/>
        <a:lstStyle/>
        <a:p>
          <a:pPr algn="l"/>
          <a:endParaRPr lang="zh-CN" altLang="en-US" sz="2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2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2000" b="0" i="0" dirty="0">
              <a:solidFill>
                <a:srgbClr val="C00000"/>
              </a:solidFill>
              <a:latin typeface="FZLanTingHeiS-R-GB" panose="02000000000000000000" pitchFamily="2" charset="-122"/>
              <a:ea typeface="FZLanTingHeiS-R-GB" panose="02000000000000000000" pitchFamily="2" charset="-122"/>
              <a:cs typeface="Microsoft YaHei" charset="-122"/>
            </a:rPr>
            <a:t>1.1.1</a:t>
          </a:r>
          <a:r>
            <a:rPr lang="zh-CN" altLang="en-US" sz="2000" b="0" i="0" dirty="0">
              <a:solidFill>
                <a:srgbClr val="C00000"/>
              </a:solidFill>
              <a:latin typeface="FZLanTingHeiS-R-GB" panose="02000000000000000000" pitchFamily="2" charset="-122"/>
              <a:ea typeface="FZLanTingHeiS-R-GB" panose="02000000000000000000" pitchFamily="2" charset="-122"/>
              <a:cs typeface="Microsoft YaHei" charset="-122"/>
            </a:rPr>
            <a:t> 管理经济学的定义</a:t>
          </a:r>
        </a:p>
      </dgm:t>
    </dgm:pt>
    <dgm:pt modelId="{A73DCD64-89DF-3E4C-9543-0D417B51464E}" type="parTrans" cxnId="{FE34B427-9D47-5D4F-B08C-79C955C57CBA}">
      <dgm:prSet custT="1"/>
      <dgm:spPr/>
      <dgm:t>
        <a:bodyPr/>
        <a:lstStyle/>
        <a:p>
          <a:pPr algn="l"/>
          <a:endParaRPr lang="zh-CN" altLang="en-US" sz="6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2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2000" b="0" i="0" dirty="0">
              <a:latin typeface="FZLanTingHeiS-R-GB" panose="02000000000000000000" pitchFamily="2" charset="-122"/>
              <a:ea typeface="FZLanTingHeiS-R-GB" panose="02000000000000000000" pitchFamily="2" charset="-122"/>
              <a:cs typeface="Microsoft YaHei" charset="-122"/>
            </a:rPr>
            <a:t>1.1.2</a:t>
          </a:r>
          <a:r>
            <a:rPr lang="zh-CN" altLang="en-US" sz="2000" b="0" i="0" dirty="0">
              <a:latin typeface="FZLanTingHeiS-R-GB" panose="02000000000000000000" pitchFamily="2" charset="-122"/>
              <a:ea typeface="FZLanTingHeiS-R-GB" panose="02000000000000000000" pitchFamily="2" charset="-122"/>
              <a:cs typeface="Microsoft YaHei" charset="-122"/>
            </a:rPr>
            <a:t> 决策的基本过程</a:t>
          </a:r>
        </a:p>
      </dgm:t>
    </dgm:pt>
    <dgm:pt modelId="{BDC2CFA9-99C6-8347-9628-F8B57513FB8C}" type="parTrans" cxnId="{D6FF61F4-2E70-2445-B362-FDF5936BBC6B}">
      <dgm:prSet custT="1"/>
      <dgm:spPr/>
      <dgm:t>
        <a:bodyPr/>
        <a:lstStyle/>
        <a:p>
          <a:pPr algn="l"/>
          <a:endParaRPr lang="zh-CN" altLang="en-US" sz="6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20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2000" b="0" i="0" dirty="0">
              <a:latin typeface="FZLanTingHeiS-R-GB" panose="02000000000000000000" pitchFamily="2" charset="-122"/>
              <a:ea typeface="FZLanTingHeiS-R-GB" panose="02000000000000000000" pitchFamily="2" charset="-122"/>
              <a:cs typeface="Microsoft YaHei" charset="-122"/>
            </a:rPr>
            <a:t>1.1.3</a:t>
          </a:r>
          <a:r>
            <a:rPr lang="zh-CN" altLang="en-US" sz="2000" b="0" i="0" dirty="0">
              <a:latin typeface="FZLanTingHeiS-R-GB" panose="02000000000000000000" pitchFamily="2" charset="-122"/>
              <a:ea typeface="FZLanTingHeiS-R-GB" panose="02000000000000000000" pitchFamily="2" charset="-122"/>
              <a:cs typeface="Microsoft YaHei" charset="-122"/>
            </a:rPr>
            <a:t> 管理经济学与微观经济学的关系</a:t>
          </a:r>
        </a:p>
      </dgm:t>
    </dgm:pt>
    <dgm:pt modelId="{45267C76-6276-B44A-878A-9D61B556EBD7}" type="parTrans" cxnId="{F5520AE5-50EB-8743-B48A-12307D4CCE80}">
      <dgm:prSet custT="1"/>
      <dgm:spPr/>
      <dgm:t>
        <a:bodyPr/>
        <a:lstStyle/>
        <a:p>
          <a:pPr algn="l"/>
          <a:endParaRPr lang="zh-CN" altLang="en-US" sz="6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2000">
            <a:latin typeface="Microsoft YaHei" charset="-122"/>
            <a:ea typeface="Microsoft YaHei" charset="-122"/>
            <a:cs typeface="Microsoft YaHei" charset="-122"/>
          </a:endParaRPr>
        </a:p>
      </dgm:t>
    </dgm:pt>
    <dgm:pt modelId="{398FB250-A6AB-A246-A811-CD4269DB3258}">
      <dgm:prSet phldrT="[文本]" custT="1"/>
      <dgm:spPr/>
      <dgm:t>
        <a:bodyPr/>
        <a:lstStyle/>
        <a:p>
          <a:pPr algn="l"/>
          <a:r>
            <a:rPr lang="en-US" altLang="zh-CN" sz="2000" b="0" i="0" dirty="0">
              <a:latin typeface="FZLanTingHeiS-R-GB" panose="02000000000000000000" pitchFamily="2" charset="-122"/>
              <a:ea typeface="FZLanTingHeiS-R-GB" panose="02000000000000000000" pitchFamily="2" charset="-122"/>
              <a:cs typeface="Microsoft YaHei" charset="-122"/>
            </a:rPr>
            <a:t>1.1.4</a:t>
          </a:r>
          <a:r>
            <a:rPr lang="zh-CN" altLang="en-US" sz="2000" b="0" i="0" dirty="0">
              <a:latin typeface="FZLanTingHeiS-R-GB" panose="02000000000000000000" pitchFamily="2" charset="-122"/>
              <a:ea typeface="FZLanTingHeiS-R-GB" panose="02000000000000000000" pitchFamily="2" charset="-122"/>
              <a:cs typeface="Microsoft YaHei" charset="-122"/>
            </a:rPr>
            <a:t> 管理经济学的主要内容</a:t>
          </a:r>
        </a:p>
      </dgm:t>
    </dgm:pt>
    <dgm:pt modelId="{5D227076-8A12-EF49-885F-40EBC832F842}" type="parTrans" cxnId="{0A3F6216-099F-1443-92C6-A2D4420E4FFD}">
      <dgm:prSet/>
      <dgm:spPr/>
      <dgm:t>
        <a:bodyPr/>
        <a:lstStyle/>
        <a:p>
          <a:pPr algn="l"/>
          <a:endParaRPr lang="zh-CN" altLang="en-US"/>
        </a:p>
      </dgm:t>
    </dgm:pt>
    <dgm:pt modelId="{26C36C96-93E6-5D4E-A798-31793906BAE5}" type="sibTrans" cxnId="{0A3F6216-099F-1443-92C6-A2D4420E4FFD}">
      <dgm:prSet/>
      <dgm:spPr/>
      <dgm:t>
        <a:bodyPr/>
        <a:lstStyle/>
        <a:p>
          <a:pPr algn="l"/>
          <a:endParaRPr lang="zh-CN" altLang="en-US"/>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pt>
    <dgm:pt modelId="{F726EDD3-E670-9B47-8786-4F599884289D}" type="pres">
      <dgm:prSet presAssocID="{A73DCD64-89DF-3E4C-9543-0D417B51464E}" presName="connTx" presStyleLbl="parChTrans1D2" presStyleIdx="0" presStyleCnt="4"/>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pt>
    <dgm:pt modelId="{7A2CD5A7-70D6-DE44-803D-0740544CB367}" type="pres">
      <dgm:prSet presAssocID="{BDC2CFA9-99C6-8347-9628-F8B57513FB8C}" presName="connTx" presStyleLbl="parChTrans1D2" presStyleIdx="1" presStyleCnt="4"/>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1904">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4"/>
      <dgm:spPr/>
    </dgm:pt>
    <dgm:pt modelId="{938A9782-2B6B-8141-99DA-6568305E0C38}" type="pres">
      <dgm:prSet presAssocID="{45267C76-6276-B44A-878A-9D61B556EBD7}" presName="connTx" presStyleLbl="parChTrans1D2" presStyleIdx="2" presStyleCnt="4"/>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4" custScaleX="129592">
        <dgm:presLayoutVars>
          <dgm:chPref val="3"/>
        </dgm:presLayoutVars>
      </dgm:prSet>
      <dgm:spPr/>
    </dgm:pt>
    <dgm:pt modelId="{F9C8551A-E3F5-1A41-9D81-BA411262A93F}" type="pres">
      <dgm:prSet presAssocID="{9BA062DA-6B7A-FC4F-B1BB-7CC4C74C72CE}" presName="level3hierChild" presStyleCnt="0"/>
      <dgm:spPr/>
    </dgm:pt>
    <dgm:pt modelId="{577C939E-455A-EE43-A21D-8BACFED9D991}" type="pres">
      <dgm:prSet presAssocID="{5D227076-8A12-EF49-885F-40EBC832F842}" presName="conn2-1" presStyleLbl="parChTrans1D2" presStyleIdx="3" presStyleCnt="4"/>
      <dgm:spPr/>
    </dgm:pt>
    <dgm:pt modelId="{62EB5836-F240-534D-96CD-D9EB8C15B89F}" type="pres">
      <dgm:prSet presAssocID="{5D227076-8A12-EF49-885F-40EBC832F842}" presName="connTx" presStyleLbl="parChTrans1D2" presStyleIdx="3" presStyleCnt="4"/>
      <dgm:spPr/>
    </dgm:pt>
    <dgm:pt modelId="{C3EB5C8A-6835-184D-A53A-7420F85FFA7D}" type="pres">
      <dgm:prSet presAssocID="{398FB250-A6AB-A246-A811-CD4269DB3258}" presName="root2" presStyleCnt="0"/>
      <dgm:spPr/>
    </dgm:pt>
    <dgm:pt modelId="{0EC6E1AB-E13B-6148-9DF9-3209955CFCC5}" type="pres">
      <dgm:prSet presAssocID="{398FB250-A6AB-A246-A811-CD4269DB3258}" presName="LevelTwoTextNode" presStyleLbl="node2" presStyleIdx="3" presStyleCnt="4">
        <dgm:presLayoutVars>
          <dgm:chPref val="3"/>
        </dgm:presLayoutVars>
      </dgm:prSet>
      <dgm:spPr/>
    </dgm:pt>
    <dgm:pt modelId="{E3DFC68F-B27B-A84C-84B7-4BB7AB84E6ED}" type="pres">
      <dgm:prSet presAssocID="{398FB250-A6AB-A246-A811-CD4269DB3258}" presName="level3hierChild" presStyleCnt="0"/>
      <dgm:spPr/>
    </dgm:pt>
  </dgm:ptLst>
  <dgm:cxnLst>
    <dgm:cxn modelId="{CE509C01-559C-EF4F-B37B-A3DDCC046FF1}" type="presOf" srcId="{45267C76-6276-B44A-878A-9D61B556EBD7}" destId="{1F2800E8-CF94-FD43-8D0E-7E4B278315B1}" srcOrd="0" destOrd="0" presId="urn:microsoft.com/office/officeart/2008/layout/HorizontalMultiLevelHierarchy"/>
    <dgm:cxn modelId="{B6115A0C-1066-244C-A5D1-30B85B9F0998}" type="presOf" srcId="{5D227076-8A12-EF49-885F-40EBC832F842}" destId="{62EB5836-F240-534D-96CD-D9EB8C15B89F}"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0A3F6216-099F-1443-92C6-A2D4420E4FFD}" srcId="{CC08C8E7-D5AB-9C4F-A78B-4A8C57EB2D22}" destId="{398FB250-A6AB-A246-A811-CD4269DB3258}" srcOrd="3" destOrd="0" parTransId="{5D227076-8A12-EF49-885F-40EBC832F842}" sibTransId="{26C36C96-93E6-5D4E-A798-31793906BAE5}"/>
    <dgm:cxn modelId="{1CF09F18-90F3-F242-AFF3-EC94F11D3BC1}" type="presOf" srcId="{A73DCD64-89DF-3E4C-9543-0D417B51464E}" destId="{082A771F-69AF-7C4C-86CB-DF1CD8CB6581}" srcOrd="0" destOrd="0" presId="urn:microsoft.com/office/officeart/2008/layout/HorizontalMultiLevelHierarchy"/>
    <dgm:cxn modelId="{E792211A-6991-2046-B57A-C622EC2DE836}" type="presOf" srcId="{9BA062DA-6B7A-FC4F-B1BB-7CC4C74C72CE}" destId="{1C998B4A-F8C8-5D49-862A-38B9C7611407}"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5CB46A31-3814-B948-B404-0A7FFC755D4D}" type="presOf" srcId="{398FB250-A6AB-A246-A811-CD4269DB3258}" destId="{0EC6E1AB-E13B-6148-9DF9-3209955CFCC5}" srcOrd="0" destOrd="0" presId="urn:microsoft.com/office/officeart/2008/layout/HorizontalMultiLevelHierarchy"/>
    <dgm:cxn modelId="{4B73A13C-6F47-E74B-8BDC-2BBEAE2D1175}" type="presOf" srcId="{A73DCD64-89DF-3E4C-9543-0D417B51464E}" destId="{F726EDD3-E670-9B47-8786-4F599884289D}" srcOrd="1" destOrd="0" presId="urn:microsoft.com/office/officeart/2008/layout/HorizontalMultiLevelHierarchy"/>
    <dgm:cxn modelId="{4A960166-DAEA-BD40-92BC-94F94F422D29}" type="presOf" srcId="{CC08C8E7-D5AB-9C4F-A78B-4A8C57EB2D22}" destId="{7111AE39-B455-7C4D-91F4-9E37E3822D07}" srcOrd="0" destOrd="0" presId="urn:microsoft.com/office/officeart/2008/layout/HorizontalMultiLevelHierarchy"/>
    <dgm:cxn modelId="{8F149581-9D6F-BB45-AE71-45088F81EFBE}" type="presOf" srcId="{2EFE4671-8583-3540-9262-1FC578B666F4}" destId="{3013142F-A3C7-F746-853E-2CA8B540A8DE}" srcOrd="0" destOrd="0" presId="urn:microsoft.com/office/officeart/2008/layout/HorizontalMultiLevelHierarchy"/>
    <dgm:cxn modelId="{88CEF5AC-B585-9E44-830D-5E468CFE228D}" type="presOf" srcId="{DD5BF61D-B843-C744-B9A9-3312A1287EF4}" destId="{C852AF5D-E3CA-F844-B775-08DD6E6FB940}" srcOrd="0" destOrd="0" presId="urn:microsoft.com/office/officeart/2008/layout/HorizontalMultiLevelHierarchy"/>
    <dgm:cxn modelId="{88D82CB7-80A8-6548-A51D-DB5BA9E38FD1}" type="presOf" srcId="{BDC2CFA9-99C6-8347-9628-F8B57513FB8C}" destId="{93180932-306E-E545-95F9-2A5635FDC9F1}" srcOrd="0" destOrd="0" presId="urn:microsoft.com/office/officeart/2008/layout/HorizontalMultiLevelHierarchy"/>
    <dgm:cxn modelId="{D92A75CC-E774-7841-B171-F4C1D40FEF35}" type="presOf" srcId="{45267C76-6276-B44A-878A-9D61B556EBD7}" destId="{938A9782-2B6B-8141-99DA-6568305E0C38}" srcOrd="1" destOrd="0" presId="urn:microsoft.com/office/officeart/2008/layout/HorizontalMultiLevelHierarchy"/>
    <dgm:cxn modelId="{D63257D7-8864-B14F-9B9B-C7CA691F9316}" type="presOf" srcId="{5D227076-8A12-EF49-885F-40EBC832F842}" destId="{577C939E-455A-EE43-A21D-8BACFED9D99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5A4806E7-1A02-9041-95DE-B357AFC47EED}" type="presOf" srcId="{773FD5F0-F007-F148-886B-86E72F86266E}" destId="{D3E2E567-EC04-E743-9B8C-985408EA1058}"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8470BFFB-2AEE-D94F-90AC-77F4260D5ECA}" type="presOf" srcId="{BDC2CFA9-99C6-8347-9628-F8B57513FB8C}" destId="{7A2CD5A7-70D6-DE44-803D-0740544CB367}" srcOrd="1" destOrd="0" presId="urn:microsoft.com/office/officeart/2008/layout/HorizontalMultiLevelHierarchy"/>
    <dgm:cxn modelId="{212B7B93-5395-B04A-801E-6D1440C65F70}" type="presParOf" srcId="{3013142F-A3C7-F746-853E-2CA8B540A8DE}" destId="{B764B132-0961-414E-B6FA-FB0C6C1C6CED}" srcOrd="0" destOrd="0" presId="urn:microsoft.com/office/officeart/2008/layout/HorizontalMultiLevelHierarchy"/>
    <dgm:cxn modelId="{AC130504-E6DB-E04C-8C51-7B02D4F7FEA6}" type="presParOf" srcId="{B764B132-0961-414E-B6FA-FB0C6C1C6CED}" destId="{7111AE39-B455-7C4D-91F4-9E37E3822D07}" srcOrd="0" destOrd="0" presId="urn:microsoft.com/office/officeart/2008/layout/HorizontalMultiLevelHierarchy"/>
    <dgm:cxn modelId="{4E5BE4ED-BE1B-C24D-9E75-F79B66403BC7}" type="presParOf" srcId="{B764B132-0961-414E-B6FA-FB0C6C1C6CED}" destId="{551EC4E6-AE1D-DD43-B7C4-D7EFBEA2E636}" srcOrd="1" destOrd="0" presId="urn:microsoft.com/office/officeart/2008/layout/HorizontalMultiLevelHierarchy"/>
    <dgm:cxn modelId="{133DF41F-5576-4440-8FC4-5CF075A96231}" type="presParOf" srcId="{551EC4E6-AE1D-DD43-B7C4-D7EFBEA2E636}" destId="{082A771F-69AF-7C4C-86CB-DF1CD8CB6581}" srcOrd="0" destOrd="0" presId="urn:microsoft.com/office/officeart/2008/layout/HorizontalMultiLevelHierarchy"/>
    <dgm:cxn modelId="{3E3AC22D-C4BF-2541-9C43-F5DFD74F818B}" type="presParOf" srcId="{082A771F-69AF-7C4C-86CB-DF1CD8CB6581}" destId="{F726EDD3-E670-9B47-8786-4F599884289D}" srcOrd="0" destOrd="0" presId="urn:microsoft.com/office/officeart/2008/layout/HorizontalMultiLevelHierarchy"/>
    <dgm:cxn modelId="{CD4D69A1-20B8-1E45-A4DC-0B94CFE8F942}" type="presParOf" srcId="{551EC4E6-AE1D-DD43-B7C4-D7EFBEA2E636}" destId="{7B40AE63-0EA3-0747-BCE5-5F3AB0355BF2}" srcOrd="1" destOrd="0" presId="urn:microsoft.com/office/officeart/2008/layout/HorizontalMultiLevelHierarchy"/>
    <dgm:cxn modelId="{2F2394A2-3FCB-8542-833A-9031FD4E8E7D}" type="presParOf" srcId="{7B40AE63-0EA3-0747-BCE5-5F3AB0355BF2}" destId="{C852AF5D-E3CA-F844-B775-08DD6E6FB940}" srcOrd="0" destOrd="0" presId="urn:microsoft.com/office/officeart/2008/layout/HorizontalMultiLevelHierarchy"/>
    <dgm:cxn modelId="{F598AFDD-7081-6D49-BBCC-DF38C8F5474E}" type="presParOf" srcId="{7B40AE63-0EA3-0747-BCE5-5F3AB0355BF2}" destId="{30463D07-8E7F-3146-97CE-76CE82648742}" srcOrd="1" destOrd="0" presId="urn:microsoft.com/office/officeart/2008/layout/HorizontalMultiLevelHierarchy"/>
    <dgm:cxn modelId="{3FF947EF-8382-5145-8FB4-172E21F8670B}" type="presParOf" srcId="{551EC4E6-AE1D-DD43-B7C4-D7EFBEA2E636}" destId="{93180932-306E-E545-95F9-2A5635FDC9F1}" srcOrd="2" destOrd="0" presId="urn:microsoft.com/office/officeart/2008/layout/HorizontalMultiLevelHierarchy"/>
    <dgm:cxn modelId="{CD221F69-8AE3-9B47-9853-47B3D04A0C1A}" type="presParOf" srcId="{93180932-306E-E545-95F9-2A5635FDC9F1}" destId="{7A2CD5A7-70D6-DE44-803D-0740544CB367}" srcOrd="0" destOrd="0" presId="urn:microsoft.com/office/officeart/2008/layout/HorizontalMultiLevelHierarchy"/>
    <dgm:cxn modelId="{EFB7E216-0A76-0A45-921B-A53A352EFF11}" type="presParOf" srcId="{551EC4E6-AE1D-DD43-B7C4-D7EFBEA2E636}" destId="{A0C9905E-6DBF-7645-94A7-C4BCDADC46B9}" srcOrd="3" destOrd="0" presId="urn:microsoft.com/office/officeart/2008/layout/HorizontalMultiLevelHierarchy"/>
    <dgm:cxn modelId="{C64D95BC-262D-F84B-BEBC-90AA3C0359D6}" type="presParOf" srcId="{A0C9905E-6DBF-7645-94A7-C4BCDADC46B9}" destId="{D3E2E567-EC04-E743-9B8C-985408EA1058}" srcOrd="0" destOrd="0" presId="urn:microsoft.com/office/officeart/2008/layout/HorizontalMultiLevelHierarchy"/>
    <dgm:cxn modelId="{B0C23144-C368-E44D-B2BB-15E57779522F}" type="presParOf" srcId="{A0C9905E-6DBF-7645-94A7-C4BCDADC46B9}" destId="{1488A531-D252-B440-B1DA-4363F37F8970}" srcOrd="1" destOrd="0" presId="urn:microsoft.com/office/officeart/2008/layout/HorizontalMultiLevelHierarchy"/>
    <dgm:cxn modelId="{7A1197A9-2358-2840-B4B7-DE40D8B08C6D}" type="presParOf" srcId="{551EC4E6-AE1D-DD43-B7C4-D7EFBEA2E636}" destId="{1F2800E8-CF94-FD43-8D0E-7E4B278315B1}" srcOrd="4" destOrd="0" presId="urn:microsoft.com/office/officeart/2008/layout/HorizontalMultiLevelHierarchy"/>
    <dgm:cxn modelId="{A123C536-EB46-7745-AC6B-818C15CEF987}" type="presParOf" srcId="{1F2800E8-CF94-FD43-8D0E-7E4B278315B1}" destId="{938A9782-2B6B-8141-99DA-6568305E0C38}" srcOrd="0" destOrd="0" presId="urn:microsoft.com/office/officeart/2008/layout/HorizontalMultiLevelHierarchy"/>
    <dgm:cxn modelId="{C6C4CEC8-9858-AD4F-8F01-8335ED9A6AFE}" type="presParOf" srcId="{551EC4E6-AE1D-DD43-B7C4-D7EFBEA2E636}" destId="{7377E58F-198D-DE48-B3AF-2D2AF67C403D}" srcOrd="5" destOrd="0" presId="urn:microsoft.com/office/officeart/2008/layout/HorizontalMultiLevelHierarchy"/>
    <dgm:cxn modelId="{71599169-1931-CE43-B3FD-4D0E9091F35E}" type="presParOf" srcId="{7377E58F-198D-DE48-B3AF-2D2AF67C403D}" destId="{1C998B4A-F8C8-5D49-862A-38B9C7611407}" srcOrd="0" destOrd="0" presId="urn:microsoft.com/office/officeart/2008/layout/HorizontalMultiLevelHierarchy"/>
    <dgm:cxn modelId="{FEE22E93-FDC0-6A40-8347-B611E97827BA}" type="presParOf" srcId="{7377E58F-198D-DE48-B3AF-2D2AF67C403D}" destId="{F9C8551A-E3F5-1A41-9D81-BA411262A93F}" srcOrd="1" destOrd="0" presId="urn:microsoft.com/office/officeart/2008/layout/HorizontalMultiLevelHierarchy"/>
    <dgm:cxn modelId="{7C0F64C3-253E-3F48-9EF7-67476DF56DAC}" type="presParOf" srcId="{551EC4E6-AE1D-DD43-B7C4-D7EFBEA2E636}" destId="{577C939E-455A-EE43-A21D-8BACFED9D991}" srcOrd="6" destOrd="0" presId="urn:microsoft.com/office/officeart/2008/layout/HorizontalMultiLevelHierarchy"/>
    <dgm:cxn modelId="{5195C468-73BE-5945-9549-8E41F8608BEA}" type="presParOf" srcId="{577C939E-455A-EE43-A21D-8BACFED9D991}" destId="{62EB5836-F240-534D-96CD-D9EB8C15B89F}" srcOrd="0" destOrd="0" presId="urn:microsoft.com/office/officeart/2008/layout/HorizontalMultiLevelHierarchy"/>
    <dgm:cxn modelId="{8D86472E-199D-1F4D-951B-7A5B96B6B308}" type="presParOf" srcId="{551EC4E6-AE1D-DD43-B7C4-D7EFBEA2E636}" destId="{C3EB5C8A-6835-184D-A53A-7420F85FFA7D}" srcOrd="7" destOrd="0" presId="urn:microsoft.com/office/officeart/2008/layout/HorizontalMultiLevelHierarchy"/>
    <dgm:cxn modelId="{36B40F67-1269-504A-991D-3671A84FA8CD}" type="presParOf" srcId="{C3EB5C8A-6835-184D-A53A-7420F85FFA7D}" destId="{0EC6E1AB-E13B-6148-9DF9-3209955CFCC5}" srcOrd="0" destOrd="0" presId="urn:microsoft.com/office/officeart/2008/layout/HorizontalMultiLevelHierarchy"/>
    <dgm:cxn modelId="{C3565CEC-114B-554B-AA9E-F0F930A053D1}" type="presParOf" srcId="{C3EB5C8A-6835-184D-A53A-7420F85FFA7D}" destId="{E3DFC68F-B27B-A84C-84B7-4BB7AB84E6ED}"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050" b="0" i="0" dirty="0">
              <a:latin typeface="FZLanTingHeiS-R-GB" panose="02000000000000000000" pitchFamily="2" charset="-122"/>
              <a:ea typeface="FZLanTingHeiS-R-GB" panose="02000000000000000000" pitchFamily="2" charset="-122"/>
              <a:cs typeface="Microsoft YaHei" charset="-122"/>
            </a:rPr>
            <a:t>管理经济学的研究对象</a:t>
          </a:r>
        </a:p>
      </dgm:t>
    </dgm:pt>
    <dgm:pt modelId="{806FC88F-B9CF-A04B-B59C-3A472F525AEF}" type="par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DD5BF61D-B843-C744-B9A9-3312A1287EF4}">
      <dgm:prSet phldrT="[文本]" custT="1"/>
      <dgm:spPr>
        <a:solidFill>
          <a:schemeClr val="bg1">
            <a:lumMod val="95000"/>
          </a:schemeClr>
        </a:solidFill>
      </dgm:spPr>
      <dgm:t>
        <a:bodyPr/>
        <a:lstStyle/>
        <a:p>
          <a:pPr algn="l"/>
          <a:r>
            <a:rPr lang="en-US" altLang="zh-CN" sz="900" b="0" i="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900" b="0" i="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gm:t>
    </dgm:pt>
    <dgm:pt modelId="{A73DCD64-89DF-3E4C-9543-0D417B51464E}" type="parTrans" cxnId="{FE34B427-9D47-5D4F-B08C-79C955C57CBA}">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90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900" b="0" i="0" dirty="0">
              <a:solidFill>
                <a:schemeClr val="tx1"/>
              </a:solidFill>
              <a:latin typeface="FZLanTingHeiS-R-GB" panose="02000000000000000000" pitchFamily="2" charset="-122"/>
              <a:ea typeface="FZLanTingHeiS-R-GB" panose="02000000000000000000" pitchFamily="2" charset="-122"/>
              <a:cs typeface="Microsoft YaHei" charset="-122"/>
            </a:rPr>
            <a:t>1.1.2</a:t>
          </a:r>
          <a:r>
            <a:rPr lang="zh-CN" altLang="en-US" sz="900" b="0" i="0" dirty="0">
              <a:solidFill>
                <a:schemeClr val="tx1"/>
              </a:solidFill>
              <a:latin typeface="FZLanTingHeiS-R-GB" panose="02000000000000000000" pitchFamily="2" charset="-122"/>
              <a:ea typeface="FZLanTingHeiS-R-GB" panose="02000000000000000000" pitchFamily="2" charset="-122"/>
              <a:cs typeface="Microsoft YaHei" charset="-122"/>
            </a:rPr>
            <a:t> 决策的基本过程</a:t>
          </a:r>
        </a:p>
      </dgm:t>
    </dgm:pt>
    <dgm:pt modelId="{BDC2CFA9-99C6-8347-9628-F8B57513FB8C}" type="parTrans" cxnId="{D6FF61F4-2E70-2445-B362-FDF5936BBC6B}">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90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900" b="0" i="0" dirty="0">
              <a:solidFill>
                <a:schemeClr val="bg1"/>
              </a:solidFill>
              <a:latin typeface="FZLanTingHeiS-R-GB" panose="02000000000000000000" pitchFamily="2" charset="-122"/>
              <a:ea typeface="FZLanTingHeiS-R-GB" panose="02000000000000000000" pitchFamily="2" charset="-122"/>
              <a:cs typeface="Microsoft YaHei" charset="-122"/>
            </a:rPr>
            <a:t>1.1.3</a:t>
          </a:r>
          <a:r>
            <a:rPr lang="zh-CN" altLang="en-US" sz="900" b="0" i="0" dirty="0">
              <a:solidFill>
                <a:schemeClr val="bg1"/>
              </a:solidFill>
              <a:latin typeface="FZLanTingHeiS-R-GB" panose="02000000000000000000" pitchFamily="2" charset="-122"/>
              <a:ea typeface="FZLanTingHeiS-R-GB" panose="02000000000000000000" pitchFamily="2" charset="-122"/>
              <a:cs typeface="Microsoft YaHei" charset="-122"/>
            </a:rPr>
            <a:t> 管理经济学与微观经济学的关系</a:t>
          </a:r>
        </a:p>
      </dgm:t>
    </dgm:pt>
    <dgm:pt modelId="{45267C76-6276-B44A-878A-9D61B556EBD7}" type="parTrans" cxnId="{F5520AE5-50EB-8743-B48A-12307D4CCE80}">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900">
            <a:latin typeface="Microsoft YaHei" charset="-122"/>
            <a:ea typeface="Microsoft YaHei" charset="-122"/>
            <a:cs typeface="Microsoft YaHei" charset="-122"/>
          </a:endParaRPr>
        </a:p>
      </dgm:t>
    </dgm:pt>
    <dgm:pt modelId="{398FB250-A6AB-A246-A811-CD4269DB3258}">
      <dgm:prSet phldrT="[文本]" custT="1"/>
      <dgm:spPr/>
      <dgm:t>
        <a:bodyPr/>
        <a:lstStyle/>
        <a:p>
          <a:pPr algn="l"/>
          <a:r>
            <a:rPr lang="en-US" altLang="zh-CN" sz="900" b="0" i="0" dirty="0">
              <a:latin typeface="FZLanTingHeiS-R-GB" panose="02000000000000000000" pitchFamily="2" charset="-122"/>
              <a:ea typeface="FZLanTingHeiS-R-GB" panose="02000000000000000000" pitchFamily="2" charset="-122"/>
              <a:cs typeface="Microsoft YaHei" charset="-122"/>
            </a:rPr>
            <a:t>1.1.4</a:t>
          </a:r>
          <a:r>
            <a:rPr lang="zh-CN" altLang="en-US" sz="900" b="0" i="0" dirty="0">
              <a:latin typeface="FZLanTingHeiS-R-GB" panose="02000000000000000000" pitchFamily="2" charset="-122"/>
              <a:ea typeface="FZLanTingHeiS-R-GB" panose="02000000000000000000" pitchFamily="2" charset="-122"/>
              <a:cs typeface="Microsoft YaHei" charset="-122"/>
            </a:rPr>
            <a:t> 管理经济学的主要内容</a:t>
          </a:r>
        </a:p>
      </dgm:t>
    </dgm:pt>
    <dgm:pt modelId="{5D227076-8A12-EF49-885F-40EBC832F842}" type="parTrans" cxnId="{0A3F6216-099F-1443-92C6-A2D4420E4FFD}">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26C36C96-93E6-5D4E-A798-31793906BAE5}" type="sibTrans" cxnId="{0A3F6216-099F-1443-92C6-A2D4420E4FFD}">
      <dgm:prSet/>
      <dgm:spPr/>
      <dgm:t>
        <a:bodyPr/>
        <a:lstStyle/>
        <a:p>
          <a:pPr algn="l"/>
          <a:endParaRPr lang="zh-CN" altLang="en-US" sz="8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pt>
    <dgm:pt modelId="{F726EDD3-E670-9B47-8786-4F599884289D}" type="pres">
      <dgm:prSet presAssocID="{A73DCD64-89DF-3E4C-9543-0D417B51464E}" presName="connTx" presStyleLbl="parChTrans1D2" presStyleIdx="0" presStyleCnt="4"/>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pt>
    <dgm:pt modelId="{7A2CD5A7-70D6-DE44-803D-0740544CB367}" type="pres">
      <dgm:prSet presAssocID="{BDC2CFA9-99C6-8347-9628-F8B57513FB8C}" presName="connTx" presStyleLbl="parChTrans1D2" presStyleIdx="1" presStyleCnt="4"/>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1904">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4"/>
      <dgm:spPr/>
    </dgm:pt>
    <dgm:pt modelId="{938A9782-2B6B-8141-99DA-6568305E0C38}" type="pres">
      <dgm:prSet presAssocID="{45267C76-6276-B44A-878A-9D61B556EBD7}" presName="connTx" presStyleLbl="parChTrans1D2" presStyleIdx="2" presStyleCnt="4"/>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4" custScaleX="129592">
        <dgm:presLayoutVars>
          <dgm:chPref val="3"/>
        </dgm:presLayoutVars>
      </dgm:prSet>
      <dgm:spPr/>
    </dgm:pt>
    <dgm:pt modelId="{F9C8551A-E3F5-1A41-9D81-BA411262A93F}" type="pres">
      <dgm:prSet presAssocID="{9BA062DA-6B7A-FC4F-B1BB-7CC4C74C72CE}" presName="level3hierChild" presStyleCnt="0"/>
      <dgm:spPr/>
    </dgm:pt>
    <dgm:pt modelId="{577C939E-455A-EE43-A21D-8BACFED9D991}" type="pres">
      <dgm:prSet presAssocID="{5D227076-8A12-EF49-885F-40EBC832F842}" presName="conn2-1" presStyleLbl="parChTrans1D2" presStyleIdx="3" presStyleCnt="4"/>
      <dgm:spPr/>
    </dgm:pt>
    <dgm:pt modelId="{62EB5836-F240-534D-96CD-D9EB8C15B89F}" type="pres">
      <dgm:prSet presAssocID="{5D227076-8A12-EF49-885F-40EBC832F842}" presName="connTx" presStyleLbl="parChTrans1D2" presStyleIdx="3" presStyleCnt="4"/>
      <dgm:spPr/>
    </dgm:pt>
    <dgm:pt modelId="{C3EB5C8A-6835-184D-A53A-7420F85FFA7D}" type="pres">
      <dgm:prSet presAssocID="{398FB250-A6AB-A246-A811-CD4269DB3258}" presName="root2" presStyleCnt="0"/>
      <dgm:spPr/>
    </dgm:pt>
    <dgm:pt modelId="{0EC6E1AB-E13B-6148-9DF9-3209955CFCC5}" type="pres">
      <dgm:prSet presAssocID="{398FB250-A6AB-A246-A811-CD4269DB3258}" presName="LevelTwoTextNode" presStyleLbl="node2" presStyleIdx="3" presStyleCnt="4">
        <dgm:presLayoutVars>
          <dgm:chPref val="3"/>
        </dgm:presLayoutVars>
      </dgm:prSet>
      <dgm:spPr/>
    </dgm:pt>
    <dgm:pt modelId="{E3DFC68F-B27B-A84C-84B7-4BB7AB84E6ED}" type="pres">
      <dgm:prSet presAssocID="{398FB250-A6AB-A246-A811-CD4269DB3258}" presName="level3hierChild" presStyleCnt="0"/>
      <dgm:spPr/>
    </dgm:pt>
  </dgm:ptLst>
  <dgm:cxnLst>
    <dgm:cxn modelId="{13DE2606-50E4-044A-BA76-A962F687583B}" type="presOf" srcId="{DD5BF61D-B843-C744-B9A9-3312A1287EF4}" destId="{C852AF5D-E3CA-F844-B775-08DD6E6FB940}"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57774411-5EB4-6A4D-8104-9350EF45417A}" type="presOf" srcId="{CC08C8E7-D5AB-9C4F-A78B-4A8C57EB2D22}" destId="{7111AE39-B455-7C4D-91F4-9E37E3822D07}" srcOrd="0" destOrd="0" presId="urn:microsoft.com/office/officeart/2008/layout/HorizontalMultiLevelHierarchy"/>
    <dgm:cxn modelId="{29037114-35EF-2949-A5D6-23B46F080500}" type="presOf" srcId="{A73DCD64-89DF-3E4C-9543-0D417B51464E}" destId="{082A771F-69AF-7C4C-86CB-DF1CD8CB6581}" srcOrd="0" destOrd="0" presId="urn:microsoft.com/office/officeart/2008/layout/HorizontalMultiLevelHierarchy"/>
    <dgm:cxn modelId="{0A3F6216-099F-1443-92C6-A2D4420E4FFD}" srcId="{CC08C8E7-D5AB-9C4F-A78B-4A8C57EB2D22}" destId="{398FB250-A6AB-A246-A811-CD4269DB3258}" srcOrd="3" destOrd="0" parTransId="{5D227076-8A12-EF49-885F-40EBC832F842}" sibTransId="{26C36C96-93E6-5D4E-A798-31793906BAE5}"/>
    <dgm:cxn modelId="{966A2922-627A-4547-B43A-6FE7BFAC4C57}" type="presOf" srcId="{45267C76-6276-B44A-878A-9D61B556EBD7}" destId="{1F2800E8-CF94-FD43-8D0E-7E4B278315B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979C9629-0253-B547-B181-48D5DC87DD12}" type="presOf" srcId="{A73DCD64-89DF-3E4C-9543-0D417B51464E}" destId="{F726EDD3-E670-9B47-8786-4F599884289D}" srcOrd="1" destOrd="0" presId="urn:microsoft.com/office/officeart/2008/layout/HorizontalMultiLevelHierarchy"/>
    <dgm:cxn modelId="{5FC79038-A510-354B-8F46-820F6B89B20B}" type="presOf" srcId="{5D227076-8A12-EF49-885F-40EBC832F842}" destId="{577C939E-455A-EE43-A21D-8BACFED9D991}" srcOrd="0" destOrd="0" presId="urn:microsoft.com/office/officeart/2008/layout/HorizontalMultiLevelHierarchy"/>
    <dgm:cxn modelId="{34711946-7151-CA4C-9E54-8A9467E5A09A}" type="presOf" srcId="{BDC2CFA9-99C6-8347-9628-F8B57513FB8C}" destId="{7A2CD5A7-70D6-DE44-803D-0740544CB367}" srcOrd="1" destOrd="0" presId="urn:microsoft.com/office/officeart/2008/layout/HorizontalMultiLevelHierarchy"/>
    <dgm:cxn modelId="{8D6B065A-4BFD-8649-8DDB-2B36B0C3D101}" type="presOf" srcId="{2EFE4671-8583-3540-9262-1FC578B666F4}" destId="{3013142F-A3C7-F746-853E-2CA8B540A8DE}" srcOrd="0" destOrd="0" presId="urn:microsoft.com/office/officeart/2008/layout/HorizontalMultiLevelHierarchy"/>
    <dgm:cxn modelId="{AD6F4B67-F3E0-9749-BEC1-D830D95E0B43}" type="presOf" srcId="{5D227076-8A12-EF49-885F-40EBC832F842}" destId="{62EB5836-F240-534D-96CD-D9EB8C15B89F}" srcOrd="1" destOrd="0" presId="urn:microsoft.com/office/officeart/2008/layout/HorizontalMultiLevelHierarchy"/>
    <dgm:cxn modelId="{DF8C668A-2FC9-9B4F-AA96-56D27916FC0D}" type="presOf" srcId="{BDC2CFA9-99C6-8347-9628-F8B57513FB8C}" destId="{93180932-306E-E545-95F9-2A5635FDC9F1}" srcOrd="0" destOrd="0" presId="urn:microsoft.com/office/officeart/2008/layout/HorizontalMultiLevelHierarchy"/>
    <dgm:cxn modelId="{9D148FA3-7AC3-6045-A374-9B760D1EF571}" type="presOf" srcId="{398FB250-A6AB-A246-A811-CD4269DB3258}" destId="{0EC6E1AB-E13B-6148-9DF9-3209955CFCC5}" srcOrd="0" destOrd="0" presId="urn:microsoft.com/office/officeart/2008/layout/HorizontalMultiLevelHierarchy"/>
    <dgm:cxn modelId="{6C8C4CC4-9FD5-2843-8432-C00B7A34EE4D}" type="presOf" srcId="{773FD5F0-F007-F148-886B-86E72F86266E}" destId="{D3E2E567-EC04-E743-9B8C-985408EA1058}" srcOrd="0" destOrd="0" presId="urn:microsoft.com/office/officeart/2008/layout/HorizontalMultiLevelHierarchy"/>
    <dgm:cxn modelId="{B49AE5CB-3AE8-D143-9787-B1F8A6057D5F}" type="presOf" srcId="{9BA062DA-6B7A-FC4F-B1BB-7CC4C74C72CE}" destId="{1C998B4A-F8C8-5D49-862A-38B9C7611407}"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ED7F1E8-2CDF-084B-B543-5014FDA033AF}" type="presOf" srcId="{45267C76-6276-B44A-878A-9D61B556EBD7}" destId="{938A9782-2B6B-8141-99DA-6568305E0C38}"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AB177D8C-B300-8642-9D62-58A30333D861}" type="presParOf" srcId="{3013142F-A3C7-F746-853E-2CA8B540A8DE}" destId="{B764B132-0961-414E-B6FA-FB0C6C1C6CED}" srcOrd="0" destOrd="0" presId="urn:microsoft.com/office/officeart/2008/layout/HorizontalMultiLevelHierarchy"/>
    <dgm:cxn modelId="{F468DFC6-ABBA-3C41-9D79-D158F737C73B}" type="presParOf" srcId="{B764B132-0961-414E-B6FA-FB0C6C1C6CED}" destId="{7111AE39-B455-7C4D-91F4-9E37E3822D07}" srcOrd="0" destOrd="0" presId="urn:microsoft.com/office/officeart/2008/layout/HorizontalMultiLevelHierarchy"/>
    <dgm:cxn modelId="{D6F38AEF-EA1B-774B-83A9-337F9E8F4744}" type="presParOf" srcId="{B764B132-0961-414E-B6FA-FB0C6C1C6CED}" destId="{551EC4E6-AE1D-DD43-B7C4-D7EFBEA2E636}" srcOrd="1" destOrd="0" presId="urn:microsoft.com/office/officeart/2008/layout/HorizontalMultiLevelHierarchy"/>
    <dgm:cxn modelId="{E1184CEF-8F5B-A440-AAC2-E551657A7BF6}" type="presParOf" srcId="{551EC4E6-AE1D-DD43-B7C4-D7EFBEA2E636}" destId="{082A771F-69AF-7C4C-86CB-DF1CD8CB6581}" srcOrd="0" destOrd="0" presId="urn:microsoft.com/office/officeart/2008/layout/HorizontalMultiLevelHierarchy"/>
    <dgm:cxn modelId="{F3CD791C-11D0-BA4A-9B27-18CFA41B42F1}" type="presParOf" srcId="{082A771F-69AF-7C4C-86CB-DF1CD8CB6581}" destId="{F726EDD3-E670-9B47-8786-4F599884289D}" srcOrd="0" destOrd="0" presId="urn:microsoft.com/office/officeart/2008/layout/HorizontalMultiLevelHierarchy"/>
    <dgm:cxn modelId="{A218CFA8-2D9F-7F42-B977-C7892A58EAB1}" type="presParOf" srcId="{551EC4E6-AE1D-DD43-B7C4-D7EFBEA2E636}" destId="{7B40AE63-0EA3-0747-BCE5-5F3AB0355BF2}" srcOrd="1" destOrd="0" presId="urn:microsoft.com/office/officeart/2008/layout/HorizontalMultiLevelHierarchy"/>
    <dgm:cxn modelId="{6E466FEA-7605-1C4D-B7C9-B713357ED62B}" type="presParOf" srcId="{7B40AE63-0EA3-0747-BCE5-5F3AB0355BF2}" destId="{C852AF5D-E3CA-F844-B775-08DD6E6FB940}" srcOrd="0" destOrd="0" presId="urn:microsoft.com/office/officeart/2008/layout/HorizontalMultiLevelHierarchy"/>
    <dgm:cxn modelId="{56DD3761-2A67-9445-9901-611EFA569580}" type="presParOf" srcId="{7B40AE63-0EA3-0747-BCE5-5F3AB0355BF2}" destId="{30463D07-8E7F-3146-97CE-76CE82648742}" srcOrd="1" destOrd="0" presId="urn:microsoft.com/office/officeart/2008/layout/HorizontalMultiLevelHierarchy"/>
    <dgm:cxn modelId="{E0AFDAE9-BEA2-8640-A867-4B704F8E4A5D}" type="presParOf" srcId="{551EC4E6-AE1D-DD43-B7C4-D7EFBEA2E636}" destId="{93180932-306E-E545-95F9-2A5635FDC9F1}" srcOrd="2" destOrd="0" presId="urn:microsoft.com/office/officeart/2008/layout/HorizontalMultiLevelHierarchy"/>
    <dgm:cxn modelId="{D2738A0E-84C3-C843-B7BE-AA5DC23F9A17}" type="presParOf" srcId="{93180932-306E-E545-95F9-2A5635FDC9F1}" destId="{7A2CD5A7-70D6-DE44-803D-0740544CB367}" srcOrd="0" destOrd="0" presId="urn:microsoft.com/office/officeart/2008/layout/HorizontalMultiLevelHierarchy"/>
    <dgm:cxn modelId="{B0A9BD64-0128-E541-A6E8-7FAA6D9BA8D4}" type="presParOf" srcId="{551EC4E6-AE1D-DD43-B7C4-D7EFBEA2E636}" destId="{A0C9905E-6DBF-7645-94A7-C4BCDADC46B9}" srcOrd="3" destOrd="0" presId="urn:microsoft.com/office/officeart/2008/layout/HorizontalMultiLevelHierarchy"/>
    <dgm:cxn modelId="{82DD507C-D0A2-B745-925D-6F9D0C564833}" type="presParOf" srcId="{A0C9905E-6DBF-7645-94A7-C4BCDADC46B9}" destId="{D3E2E567-EC04-E743-9B8C-985408EA1058}" srcOrd="0" destOrd="0" presId="urn:microsoft.com/office/officeart/2008/layout/HorizontalMultiLevelHierarchy"/>
    <dgm:cxn modelId="{8164685D-28ED-B646-94C5-338072EC1F33}" type="presParOf" srcId="{A0C9905E-6DBF-7645-94A7-C4BCDADC46B9}" destId="{1488A531-D252-B440-B1DA-4363F37F8970}" srcOrd="1" destOrd="0" presId="urn:microsoft.com/office/officeart/2008/layout/HorizontalMultiLevelHierarchy"/>
    <dgm:cxn modelId="{9CEEFA7F-D09A-E04D-83DB-863AE4EE67B5}" type="presParOf" srcId="{551EC4E6-AE1D-DD43-B7C4-D7EFBEA2E636}" destId="{1F2800E8-CF94-FD43-8D0E-7E4B278315B1}" srcOrd="4" destOrd="0" presId="urn:microsoft.com/office/officeart/2008/layout/HorizontalMultiLevelHierarchy"/>
    <dgm:cxn modelId="{E064FE4D-D255-934C-B29C-30AA77040C56}" type="presParOf" srcId="{1F2800E8-CF94-FD43-8D0E-7E4B278315B1}" destId="{938A9782-2B6B-8141-99DA-6568305E0C38}" srcOrd="0" destOrd="0" presId="urn:microsoft.com/office/officeart/2008/layout/HorizontalMultiLevelHierarchy"/>
    <dgm:cxn modelId="{B2DAF44C-BFD2-8E49-BE89-B49443C2F896}" type="presParOf" srcId="{551EC4E6-AE1D-DD43-B7C4-D7EFBEA2E636}" destId="{7377E58F-198D-DE48-B3AF-2D2AF67C403D}" srcOrd="5" destOrd="0" presId="urn:microsoft.com/office/officeart/2008/layout/HorizontalMultiLevelHierarchy"/>
    <dgm:cxn modelId="{0846ACFD-9B7A-E74C-8306-D233B0CACAFB}" type="presParOf" srcId="{7377E58F-198D-DE48-B3AF-2D2AF67C403D}" destId="{1C998B4A-F8C8-5D49-862A-38B9C7611407}" srcOrd="0" destOrd="0" presId="urn:microsoft.com/office/officeart/2008/layout/HorizontalMultiLevelHierarchy"/>
    <dgm:cxn modelId="{AA905C1A-B6B3-7347-AD5A-B68AF59BD795}" type="presParOf" srcId="{7377E58F-198D-DE48-B3AF-2D2AF67C403D}" destId="{F9C8551A-E3F5-1A41-9D81-BA411262A93F}" srcOrd="1" destOrd="0" presId="urn:microsoft.com/office/officeart/2008/layout/HorizontalMultiLevelHierarchy"/>
    <dgm:cxn modelId="{49C088F7-9E87-054E-A322-DE4AC772C9F1}" type="presParOf" srcId="{551EC4E6-AE1D-DD43-B7C4-D7EFBEA2E636}" destId="{577C939E-455A-EE43-A21D-8BACFED9D991}" srcOrd="6" destOrd="0" presId="urn:microsoft.com/office/officeart/2008/layout/HorizontalMultiLevelHierarchy"/>
    <dgm:cxn modelId="{226F0C01-40A1-064E-89DF-89656A21E296}" type="presParOf" srcId="{577C939E-455A-EE43-A21D-8BACFED9D991}" destId="{62EB5836-F240-534D-96CD-D9EB8C15B89F}" srcOrd="0" destOrd="0" presId="urn:microsoft.com/office/officeart/2008/layout/HorizontalMultiLevelHierarchy"/>
    <dgm:cxn modelId="{8FAE4684-F8EA-524E-94B3-A23CBE9B2BDD}" type="presParOf" srcId="{551EC4E6-AE1D-DD43-B7C4-D7EFBEA2E636}" destId="{C3EB5C8A-6835-184D-A53A-7420F85FFA7D}" srcOrd="7" destOrd="0" presId="urn:microsoft.com/office/officeart/2008/layout/HorizontalMultiLevelHierarchy"/>
    <dgm:cxn modelId="{446AE9E5-24E2-4944-AB20-E21F825E9F07}" type="presParOf" srcId="{C3EB5C8A-6835-184D-A53A-7420F85FFA7D}" destId="{0EC6E1AB-E13B-6148-9DF9-3209955CFCC5}" srcOrd="0" destOrd="0" presId="urn:microsoft.com/office/officeart/2008/layout/HorizontalMultiLevelHierarchy"/>
    <dgm:cxn modelId="{E92D0D61-2791-4749-9D94-1465C6EBADBD}" type="presParOf" srcId="{C3EB5C8A-6835-184D-A53A-7420F85FFA7D}" destId="{E3DFC68F-B27B-A84C-84B7-4BB7AB84E6E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050" b="0" i="0" dirty="0">
              <a:latin typeface="FZLanTingHeiS-R-GB" panose="02000000000000000000" pitchFamily="2" charset="-122"/>
              <a:ea typeface="FZLanTingHeiS-R-GB" panose="02000000000000000000" pitchFamily="2" charset="-122"/>
              <a:cs typeface="Microsoft YaHei" charset="-122"/>
            </a:rPr>
            <a:t>管理经济学的研究对象</a:t>
          </a:r>
        </a:p>
      </dgm:t>
    </dgm:pt>
    <dgm:pt modelId="{806FC88F-B9CF-A04B-B59C-3A472F525AEF}" type="par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DD5BF61D-B843-C744-B9A9-3312A1287EF4}">
      <dgm:prSet phldrT="[文本]" custT="1"/>
      <dgm:spPr>
        <a:solidFill>
          <a:schemeClr val="bg1">
            <a:lumMod val="95000"/>
          </a:schemeClr>
        </a:solidFill>
      </dgm:spPr>
      <dgm:t>
        <a:bodyPr/>
        <a:lstStyle/>
        <a:p>
          <a:pPr algn="l"/>
          <a:r>
            <a:rPr lang="en-US" altLang="zh-CN" sz="900" b="0" i="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900" b="0" i="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gm:t>
    </dgm:pt>
    <dgm:pt modelId="{A73DCD64-89DF-3E4C-9543-0D417B51464E}" type="parTrans" cxnId="{FE34B427-9D47-5D4F-B08C-79C955C57CBA}">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90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900" b="0" i="0" dirty="0">
              <a:solidFill>
                <a:schemeClr val="tx1"/>
              </a:solidFill>
              <a:latin typeface="FZLanTingHeiS-R-GB" panose="02000000000000000000" pitchFamily="2" charset="-122"/>
              <a:ea typeface="FZLanTingHeiS-R-GB" panose="02000000000000000000" pitchFamily="2" charset="-122"/>
              <a:cs typeface="Microsoft YaHei" charset="-122"/>
            </a:rPr>
            <a:t>1.1.2</a:t>
          </a:r>
          <a:r>
            <a:rPr lang="zh-CN" altLang="en-US" sz="900" b="0" i="0" dirty="0">
              <a:solidFill>
                <a:schemeClr val="tx1"/>
              </a:solidFill>
              <a:latin typeface="FZLanTingHeiS-R-GB" panose="02000000000000000000" pitchFamily="2" charset="-122"/>
              <a:ea typeface="FZLanTingHeiS-R-GB" panose="02000000000000000000" pitchFamily="2" charset="-122"/>
              <a:cs typeface="Microsoft YaHei" charset="-122"/>
            </a:rPr>
            <a:t> 决策的基本过程</a:t>
          </a:r>
        </a:p>
      </dgm:t>
    </dgm:pt>
    <dgm:pt modelId="{BDC2CFA9-99C6-8347-9628-F8B57513FB8C}" type="parTrans" cxnId="{D6FF61F4-2E70-2445-B362-FDF5936BBC6B}">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90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900" b="0" i="0" dirty="0">
              <a:solidFill>
                <a:schemeClr val="bg1"/>
              </a:solidFill>
              <a:latin typeface="FZLanTingHeiS-R-GB" panose="02000000000000000000" pitchFamily="2" charset="-122"/>
              <a:ea typeface="FZLanTingHeiS-R-GB" panose="02000000000000000000" pitchFamily="2" charset="-122"/>
              <a:cs typeface="Microsoft YaHei" charset="-122"/>
            </a:rPr>
            <a:t>1.1.3</a:t>
          </a:r>
          <a:r>
            <a:rPr lang="zh-CN" altLang="en-US" sz="900" b="0" i="0" dirty="0">
              <a:solidFill>
                <a:schemeClr val="bg1"/>
              </a:solidFill>
              <a:latin typeface="FZLanTingHeiS-R-GB" panose="02000000000000000000" pitchFamily="2" charset="-122"/>
              <a:ea typeface="FZLanTingHeiS-R-GB" panose="02000000000000000000" pitchFamily="2" charset="-122"/>
              <a:cs typeface="Microsoft YaHei" charset="-122"/>
            </a:rPr>
            <a:t> 管理经济学与微观经济学的关系</a:t>
          </a:r>
        </a:p>
      </dgm:t>
    </dgm:pt>
    <dgm:pt modelId="{45267C76-6276-B44A-878A-9D61B556EBD7}" type="parTrans" cxnId="{F5520AE5-50EB-8743-B48A-12307D4CCE80}">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900">
            <a:latin typeface="Microsoft YaHei" charset="-122"/>
            <a:ea typeface="Microsoft YaHei" charset="-122"/>
            <a:cs typeface="Microsoft YaHei" charset="-122"/>
          </a:endParaRPr>
        </a:p>
      </dgm:t>
    </dgm:pt>
    <dgm:pt modelId="{398FB250-A6AB-A246-A811-CD4269DB3258}">
      <dgm:prSet phldrT="[文本]" custT="1"/>
      <dgm:spPr/>
      <dgm:t>
        <a:bodyPr/>
        <a:lstStyle/>
        <a:p>
          <a:pPr algn="l"/>
          <a:r>
            <a:rPr lang="en-US" altLang="zh-CN" sz="900" b="0" i="0" dirty="0">
              <a:latin typeface="FZLanTingHeiS-R-GB" panose="02000000000000000000" pitchFamily="2" charset="-122"/>
              <a:ea typeface="FZLanTingHeiS-R-GB" panose="02000000000000000000" pitchFamily="2" charset="-122"/>
              <a:cs typeface="Microsoft YaHei" charset="-122"/>
            </a:rPr>
            <a:t>1.1.4</a:t>
          </a:r>
          <a:r>
            <a:rPr lang="zh-CN" altLang="en-US" sz="900" b="0" i="0" dirty="0">
              <a:latin typeface="FZLanTingHeiS-R-GB" panose="02000000000000000000" pitchFamily="2" charset="-122"/>
              <a:ea typeface="FZLanTingHeiS-R-GB" panose="02000000000000000000" pitchFamily="2" charset="-122"/>
              <a:cs typeface="Microsoft YaHei" charset="-122"/>
            </a:rPr>
            <a:t> 管理经济学的主要内容</a:t>
          </a:r>
        </a:p>
      </dgm:t>
    </dgm:pt>
    <dgm:pt modelId="{5D227076-8A12-EF49-885F-40EBC832F842}" type="parTrans" cxnId="{0A3F6216-099F-1443-92C6-A2D4420E4FFD}">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26C36C96-93E6-5D4E-A798-31793906BAE5}" type="sibTrans" cxnId="{0A3F6216-099F-1443-92C6-A2D4420E4FFD}">
      <dgm:prSet/>
      <dgm:spPr/>
      <dgm:t>
        <a:bodyPr/>
        <a:lstStyle/>
        <a:p>
          <a:pPr algn="l"/>
          <a:endParaRPr lang="zh-CN" altLang="en-US" sz="8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pt>
    <dgm:pt modelId="{F726EDD3-E670-9B47-8786-4F599884289D}" type="pres">
      <dgm:prSet presAssocID="{A73DCD64-89DF-3E4C-9543-0D417B51464E}" presName="connTx" presStyleLbl="parChTrans1D2" presStyleIdx="0" presStyleCnt="4"/>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pt>
    <dgm:pt modelId="{7A2CD5A7-70D6-DE44-803D-0740544CB367}" type="pres">
      <dgm:prSet presAssocID="{BDC2CFA9-99C6-8347-9628-F8B57513FB8C}" presName="connTx" presStyleLbl="parChTrans1D2" presStyleIdx="1" presStyleCnt="4"/>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1904">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4"/>
      <dgm:spPr/>
    </dgm:pt>
    <dgm:pt modelId="{938A9782-2B6B-8141-99DA-6568305E0C38}" type="pres">
      <dgm:prSet presAssocID="{45267C76-6276-B44A-878A-9D61B556EBD7}" presName="connTx" presStyleLbl="parChTrans1D2" presStyleIdx="2" presStyleCnt="4"/>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4" custScaleX="129592">
        <dgm:presLayoutVars>
          <dgm:chPref val="3"/>
        </dgm:presLayoutVars>
      </dgm:prSet>
      <dgm:spPr/>
    </dgm:pt>
    <dgm:pt modelId="{F9C8551A-E3F5-1A41-9D81-BA411262A93F}" type="pres">
      <dgm:prSet presAssocID="{9BA062DA-6B7A-FC4F-B1BB-7CC4C74C72CE}" presName="level3hierChild" presStyleCnt="0"/>
      <dgm:spPr/>
    </dgm:pt>
    <dgm:pt modelId="{577C939E-455A-EE43-A21D-8BACFED9D991}" type="pres">
      <dgm:prSet presAssocID="{5D227076-8A12-EF49-885F-40EBC832F842}" presName="conn2-1" presStyleLbl="parChTrans1D2" presStyleIdx="3" presStyleCnt="4"/>
      <dgm:spPr/>
    </dgm:pt>
    <dgm:pt modelId="{62EB5836-F240-534D-96CD-D9EB8C15B89F}" type="pres">
      <dgm:prSet presAssocID="{5D227076-8A12-EF49-885F-40EBC832F842}" presName="connTx" presStyleLbl="parChTrans1D2" presStyleIdx="3" presStyleCnt="4"/>
      <dgm:spPr/>
    </dgm:pt>
    <dgm:pt modelId="{C3EB5C8A-6835-184D-A53A-7420F85FFA7D}" type="pres">
      <dgm:prSet presAssocID="{398FB250-A6AB-A246-A811-CD4269DB3258}" presName="root2" presStyleCnt="0"/>
      <dgm:spPr/>
    </dgm:pt>
    <dgm:pt modelId="{0EC6E1AB-E13B-6148-9DF9-3209955CFCC5}" type="pres">
      <dgm:prSet presAssocID="{398FB250-A6AB-A246-A811-CD4269DB3258}" presName="LevelTwoTextNode" presStyleLbl="node2" presStyleIdx="3" presStyleCnt="4">
        <dgm:presLayoutVars>
          <dgm:chPref val="3"/>
        </dgm:presLayoutVars>
      </dgm:prSet>
      <dgm:spPr/>
    </dgm:pt>
    <dgm:pt modelId="{E3DFC68F-B27B-A84C-84B7-4BB7AB84E6ED}" type="pres">
      <dgm:prSet presAssocID="{398FB250-A6AB-A246-A811-CD4269DB3258}" presName="level3hierChild" presStyleCnt="0"/>
      <dgm:spPr/>
    </dgm:pt>
  </dgm:ptLst>
  <dgm:cxnLst>
    <dgm:cxn modelId="{2E802209-36C2-9C45-BFAA-FEF9459C26DA}" type="presOf" srcId="{BDC2CFA9-99C6-8347-9628-F8B57513FB8C}" destId="{93180932-306E-E545-95F9-2A5635FDC9F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0A3F6216-099F-1443-92C6-A2D4420E4FFD}" srcId="{CC08C8E7-D5AB-9C4F-A78B-4A8C57EB2D22}" destId="{398FB250-A6AB-A246-A811-CD4269DB3258}" srcOrd="3" destOrd="0" parTransId="{5D227076-8A12-EF49-885F-40EBC832F842}" sibTransId="{26C36C96-93E6-5D4E-A798-31793906BAE5}"/>
    <dgm:cxn modelId="{ADC6AE24-6E20-5642-9366-16C1D19E85A1}" type="presOf" srcId="{45267C76-6276-B44A-878A-9D61B556EBD7}" destId="{938A9782-2B6B-8141-99DA-6568305E0C38}"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8598602F-663E-B54D-8D73-EA5384712B0C}" type="presOf" srcId="{A73DCD64-89DF-3E4C-9543-0D417B51464E}" destId="{082A771F-69AF-7C4C-86CB-DF1CD8CB6581}" srcOrd="0" destOrd="0" presId="urn:microsoft.com/office/officeart/2008/layout/HorizontalMultiLevelHierarchy"/>
    <dgm:cxn modelId="{1CA72753-8885-434F-9563-0B4DB0E37B99}" type="presOf" srcId="{A73DCD64-89DF-3E4C-9543-0D417B51464E}" destId="{F726EDD3-E670-9B47-8786-4F599884289D}" srcOrd="1" destOrd="0" presId="urn:microsoft.com/office/officeart/2008/layout/HorizontalMultiLevelHierarchy"/>
    <dgm:cxn modelId="{EC278F63-1C09-514B-85C9-69AFA55DBF56}" type="presOf" srcId="{398FB250-A6AB-A246-A811-CD4269DB3258}" destId="{0EC6E1AB-E13B-6148-9DF9-3209955CFCC5}" srcOrd="0" destOrd="0" presId="urn:microsoft.com/office/officeart/2008/layout/HorizontalMultiLevelHierarchy"/>
    <dgm:cxn modelId="{7F8E9779-BA0C-4842-8D37-FE03779748DA}" type="presOf" srcId="{9BA062DA-6B7A-FC4F-B1BB-7CC4C74C72CE}" destId="{1C998B4A-F8C8-5D49-862A-38B9C7611407}" srcOrd="0" destOrd="0" presId="urn:microsoft.com/office/officeart/2008/layout/HorizontalMultiLevelHierarchy"/>
    <dgm:cxn modelId="{4DB5A48D-268A-E144-9E00-63D1ECF0121F}" type="presOf" srcId="{773FD5F0-F007-F148-886B-86E72F86266E}" destId="{D3E2E567-EC04-E743-9B8C-985408EA1058}" srcOrd="0" destOrd="0" presId="urn:microsoft.com/office/officeart/2008/layout/HorizontalMultiLevelHierarchy"/>
    <dgm:cxn modelId="{40969593-CCC4-F84A-894A-A8CF37C29AAF}" type="presOf" srcId="{CC08C8E7-D5AB-9C4F-A78B-4A8C57EB2D22}" destId="{7111AE39-B455-7C4D-91F4-9E37E3822D07}" srcOrd="0" destOrd="0" presId="urn:microsoft.com/office/officeart/2008/layout/HorizontalMultiLevelHierarchy"/>
    <dgm:cxn modelId="{D9A3F39D-5E42-B143-89FE-80E96ABDF3B7}" type="presOf" srcId="{45267C76-6276-B44A-878A-9D61B556EBD7}" destId="{1F2800E8-CF94-FD43-8D0E-7E4B278315B1}" srcOrd="0" destOrd="0" presId="urn:microsoft.com/office/officeart/2008/layout/HorizontalMultiLevelHierarchy"/>
    <dgm:cxn modelId="{9DFB7EA0-4D5E-1F43-987B-6051028A0D64}" type="presOf" srcId="{5D227076-8A12-EF49-885F-40EBC832F842}" destId="{577C939E-455A-EE43-A21D-8BACFED9D991}" srcOrd="0" destOrd="0" presId="urn:microsoft.com/office/officeart/2008/layout/HorizontalMultiLevelHierarchy"/>
    <dgm:cxn modelId="{5C7AF8B1-8F76-0140-91C7-E523EFBD9740}" type="presOf" srcId="{5D227076-8A12-EF49-885F-40EBC832F842}" destId="{62EB5836-F240-534D-96CD-D9EB8C15B89F}" srcOrd="1" destOrd="0" presId="urn:microsoft.com/office/officeart/2008/layout/HorizontalMultiLevelHierarchy"/>
    <dgm:cxn modelId="{23F575D6-9212-0D47-8418-E61EE6470927}" type="presOf" srcId="{2EFE4671-8583-3540-9262-1FC578B666F4}" destId="{3013142F-A3C7-F746-853E-2CA8B540A8DE}"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C6C461EE-39C4-3142-8BC2-EE2D31C39F2C}" type="presOf" srcId="{DD5BF61D-B843-C744-B9A9-3312A1287EF4}" destId="{C852AF5D-E3CA-F844-B775-08DD6E6FB940}"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CFA555FC-1072-C542-BF89-90B0FF2CC04E}" type="presOf" srcId="{BDC2CFA9-99C6-8347-9628-F8B57513FB8C}" destId="{7A2CD5A7-70D6-DE44-803D-0740544CB367}" srcOrd="1" destOrd="0" presId="urn:microsoft.com/office/officeart/2008/layout/HorizontalMultiLevelHierarchy"/>
    <dgm:cxn modelId="{AED4312D-8FAE-3E45-B91D-06BB24E4D9F6}" type="presParOf" srcId="{3013142F-A3C7-F746-853E-2CA8B540A8DE}" destId="{B764B132-0961-414E-B6FA-FB0C6C1C6CED}" srcOrd="0" destOrd="0" presId="urn:microsoft.com/office/officeart/2008/layout/HorizontalMultiLevelHierarchy"/>
    <dgm:cxn modelId="{92DAD211-6745-E042-A0C4-9D3C37DB791C}" type="presParOf" srcId="{B764B132-0961-414E-B6FA-FB0C6C1C6CED}" destId="{7111AE39-B455-7C4D-91F4-9E37E3822D07}" srcOrd="0" destOrd="0" presId="urn:microsoft.com/office/officeart/2008/layout/HorizontalMultiLevelHierarchy"/>
    <dgm:cxn modelId="{EABF314B-24A0-DE4E-BC6C-F11C9A229729}" type="presParOf" srcId="{B764B132-0961-414E-B6FA-FB0C6C1C6CED}" destId="{551EC4E6-AE1D-DD43-B7C4-D7EFBEA2E636}" srcOrd="1" destOrd="0" presId="urn:microsoft.com/office/officeart/2008/layout/HorizontalMultiLevelHierarchy"/>
    <dgm:cxn modelId="{4B2F813F-9683-604D-B269-E634863B415C}" type="presParOf" srcId="{551EC4E6-AE1D-DD43-B7C4-D7EFBEA2E636}" destId="{082A771F-69AF-7C4C-86CB-DF1CD8CB6581}" srcOrd="0" destOrd="0" presId="urn:microsoft.com/office/officeart/2008/layout/HorizontalMultiLevelHierarchy"/>
    <dgm:cxn modelId="{DC00917C-2F4D-E24C-809A-76E26FD7A406}" type="presParOf" srcId="{082A771F-69AF-7C4C-86CB-DF1CD8CB6581}" destId="{F726EDD3-E670-9B47-8786-4F599884289D}" srcOrd="0" destOrd="0" presId="urn:microsoft.com/office/officeart/2008/layout/HorizontalMultiLevelHierarchy"/>
    <dgm:cxn modelId="{A6812B85-F6C7-B84F-B49F-526643E7198D}" type="presParOf" srcId="{551EC4E6-AE1D-DD43-B7C4-D7EFBEA2E636}" destId="{7B40AE63-0EA3-0747-BCE5-5F3AB0355BF2}" srcOrd="1" destOrd="0" presId="urn:microsoft.com/office/officeart/2008/layout/HorizontalMultiLevelHierarchy"/>
    <dgm:cxn modelId="{9C5C4D78-653B-4F47-942A-7D1676FF3563}" type="presParOf" srcId="{7B40AE63-0EA3-0747-BCE5-5F3AB0355BF2}" destId="{C852AF5D-E3CA-F844-B775-08DD6E6FB940}" srcOrd="0" destOrd="0" presId="urn:microsoft.com/office/officeart/2008/layout/HorizontalMultiLevelHierarchy"/>
    <dgm:cxn modelId="{F12E1943-7C27-D047-8C7D-1739FABF64AD}" type="presParOf" srcId="{7B40AE63-0EA3-0747-BCE5-5F3AB0355BF2}" destId="{30463D07-8E7F-3146-97CE-76CE82648742}" srcOrd="1" destOrd="0" presId="urn:microsoft.com/office/officeart/2008/layout/HorizontalMultiLevelHierarchy"/>
    <dgm:cxn modelId="{0C463626-2A66-5A46-B04C-0D5BEB8BD1C2}" type="presParOf" srcId="{551EC4E6-AE1D-DD43-B7C4-D7EFBEA2E636}" destId="{93180932-306E-E545-95F9-2A5635FDC9F1}" srcOrd="2" destOrd="0" presId="urn:microsoft.com/office/officeart/2008/layout/HorizontalMultiLevelHierarchy"/>
    <dgm:cxn modelId="{C9964891-10BF-424C-8209-D62A22665054}" type="presParOf" srcId="{93180932-306E-E545-95F9-2A5635FDC9F1}" destId="{7A2CD5A7-70D6-DE44-803D-0740544CB367}" srcOrd="0" destOrd="0" presId="urn:microsoft.com/office/officeart/2008/layout/HorizontalMultiLevelHierarchy"/>
    <dgm:cxn modelId="{19481FC3-8293-104F-86A2-649A71F49E4F}" type="presParOf" srcId="{551EC4E6-AE1D-DD43-B7C4-D7EFBEA2E636}" destId="{A0C9905E-6DBF-7645-94A7-C4BCDADC46B9}" srcOrd="3" destOrd="0" presId="urn:microsoft.com/office/officeart/2008/layout/HorizontalMultiLevelHierarchy"/>
    <dgm:cxn modelId="{902C98A4-FF4D-1749-B089-AFC9C289F036}" type="presParOf" srcId="{A0C9905E-6DBF-7645-94A7-C4BCDADC46B9}" destId="{D3E2E567-EC04-E743-9B8C-985408EA1058}" srcOrd="0" destOrd="0" presId="urn:microsoft.com/office/officeart/2008/layout/HorizontalMultiLevelHierarchy"/>
    <dgm:cxn modelId="{1FE7DC7F-F35A-7447-9074-866D3180DBA2}" type="presParOf" srcId="{A0C9905E-6DBF-7645-94A7-C4BCDADC46B9}" destId="{1488A531-D252-B440-B1DA-4363F37F8970}" srcOrd="1" destOrd="0" presId="urn:microsoft.com/office/officeart/2008/layout/HorizontalMultiLevelHierarchy"/>
    <dgm:cxn modelId="{DCD2057E-293B-1A41-8645-6EE07A94CB3E}" type="presParOf" srcId="{551EC4E6-AE1D-DD43-B7C4-D7EFBEA2E636}" destId="{1F2800E8-CF94-FD43-8D0E-7E4B278315B1}" srcOrd="4" destOrd="0" presId="urn:microsoft.com/office/officeart/2008/layout/HorizontalMultiLevelHierarchy"/>
    <dgm:cxn modelId="{AE432217-3988-1B42-8D2D-89ABAC151766}" type="presParOf" srcId="{1F2800E8-CF94-FD43-8D0E-7E4B278315B1}" destId="{938A9782-2B6B-8141-99DA-6568305E0C38}" srcOrd="0" destOrd="0" presId="urn:microsoft.com/office/officeart/2008/layout/HorizontalMultiLevelHierarchy"/>
    <dgm:cxn modelId="{3167DEC9-6B32-A843-858F-2D05627FBAD9}" type="presParOf" srcId="{551EC4E6-AE1D-DD43-B7C4-D7EFBEA2E636}" destId="{7377E58F-198D-DE48-B3AF-2D2AF67C403D}" srcOrd="5" destOrd="0" presId="urn:microsoft.com/office/officeart/2008/layout/HorizontalMultiLevelHierarchy"/>
    <dgm:cxn modelId="{AE765421-D73A-944C-9C81-A468BE4E4AED}" type="presParOf" srcId="{7377E58F-198D-DE48-B3AF-2D2AF67C403D}" destId="{1C998B4A-F8C8-5D49-862A-38B9C7611407}" srcOrd="0" destOrd="0" presId="urn:microsoft.com/office/officeart/2008/layout/HorizontalMultiLevelHierarchy"/>
    <dgm:cxn modelId="{9D889BDF-CB66-DB4D-8706-EF529E6785E0}" type="presParOf" srcId="{7377E58F-198D-DE48-B3AF-2D2AF67C403D}" destId="{F9C8551A-E3F5-1A41-9D81-BA411262A93F}" srcOrd="1" destOrd="0" presId="urn:microsoft.com/office/officeart/2008/layout/HorizontalMultiLevelHierarchy"/>
    <dgm:cxn modelId="{400A53EE-F35E-1543-AC3B-D66219F7A6FA}" type="presParOf" srcId="{551EC4E6-AE1D-DD43-B7C4-D7EFBEA2E636}" destId="{577C939E-455A-EE43-A21D-8BACFED9D991}" srcOrd="6" destOrd="0" presId="urn:microsoft.com/office/officeart/2008/layout/HorizontalMultiLevelHierarchy"/>
    <dgm:cxn modelId="{FD3C05B8-4798-C945-A2E0-C2B3E6BB1EA2}" type="presParOf" srcId="{577C939E-455A-EE43-A21D-8BACFED9D991}" destId="{62EB5836-F240-534D-96CD-D9EB8C15B89F}" srcOrd="0" destOrd="0" presId="urn:microsoft.com/office/officeart/2008/layout/HorizontalMultiLevelHierarchy"/>
    <dgm:cxn modelId="{FDFCBCA5-D8A9-E041-BE91-5DF283463B00}" type="presParOf" srcId="{551EC4E6-AE1D-DD43-B7C4-D7EFBEA2E636}" destId="{C3EB5C8A-6835-184D-A53A-7420F85FFA7D}" srcOrd="7" destOrd="0" presId="urn:microsoft.com/office/officeart/2008/layout/HorizontalMultiLevelHierarchy"/>
    <dgm:cxn modelId="{01ABE44C-8645-B349-AAD3-D735C09775D0}" type="presParOf" srcId="{C3EB5C8A-6835-184D-A53A-7420F85FFA7D}" destId="{0EC6E1AB-E13B-6148-9DF9-3209955CFCC5}" srcOrd="0" destOrd="0" presId="urn:microsoft.com/office/officeart/2008/layout/HorizontalMultiLevelHierarchy"/>
    <dgm:cxn modelId="{11066274-2BDA-834E-859F-5B9A0A41ED70}" type="presParOf" srcId="{C3EB5C8A-6835-184D-A53A-7420F85FFA7D}" destId="{E3DFC68F-B27B-A84C-84B7-4BB7AB84E6E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050" b="0" i="0" dirty="0">
              <a:latin typeface="FZLanTingHeiS-R-GB" panose="02000000000000000000" pitchFamily="2" charset="-122"/>
              <a:ea typeface="FZLanTingHeiS-R-GB" panose="02000000000000000000" pitchFamily="2" charset="-122"/>
              <a:cs typeface="Microsoft YaHei" charset="-122"/>
            </a:rPr>
            <a:t>管理经济学的研究对象</a:t>
          </a:r>
        </a:p>
      </dgm:t>
    </dgm:pt>
    <dgm:pt modelId="{806FC88F-B9CF-A04B-B59C-3A472F525AEF}" type="par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DD5BF61D-B843-C744-B9A9-3312A1287EF4}">
      <dgm:prSet phldrT="[文本]" custT="1"/>
      <dgm:spPr>
        <a:solidFill>
          <a:schemeClr val="bg1">
            <a:lumMod val="95000"/>
          </a:schemeClr>
        </a:solidFill>
      </dgm:spPr>
      <dgm:t>
        <a:bodyPr/>
        <a:lstStyle/>
        <a:p>
          <a:pPr algn="l"/>
          <a:r>
            <a:rPr lang="en-US" altLang="zh-CN" sz="900" b="0" i="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900" b="0" i="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gm:t>
    </dgm:pt>
    <dgm:pt modelId="{A73DCD64-89DF-3E4C-9543-0D417B51464E}" type="parTrans" cxnId="{FE34B427-9D47-5D4F-B08C-79C955C57CBA}">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90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900" b="0" i="0" dirty="0">
              <a:solidFill>
                <a:schemeClr val="tx1"/>
              </a:solidFill>
              <a:latin typeface="FZLanTingHeiS-R-GB" panose="02000000000000000000" pitchFamily="2" charset="-122"/>
              <a:ea typeface="FZLanTingHeiS-R-GB" panose="02000000000000000000" pitchFamily="2" charset="-122"/>
              <a:cs typeface="Microsoft YaHei" charset="-122"/>
            </a:rPr>
            <a:t>1.1.2</a:t>
          </a:r>
          <a:r>
            <a:rPr lang="zh-CN" altLang="en-US" sz="900" b="0" i="0" dirty="0">
              <a:solidFill>
                <a:schemeClr val="tx1"/>
              </a:solidFill>
              <a:latin typeface="FZLanTingHeiS-R-GB" panose="02000000000000000000" pitchFamily="2" charset="-122"/>
              <a:ea typeface="FZLanTingHeiS-R-GB" panose="02000000000000000000" pitchFamily="2" charset="-122"/>
              <a:cs typeface="Microsoft YaHei" charset="-122"/>
            </a:rPr>
            <a:t> 决策的基本过程</a:t>
          </a:r>
        </a:p>
      </dgm:t>
    </dgm:pt>
    <dgm:pt modelId="{BDC2CFA9-99C6-8347-9628-F8B57513FB8C}" type="parTrans" cxnId="{D6FF61F4-2E70-2445-B362-FDF5936BBC6B}">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90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900" b="0" i="0" dirty="0">
              <a:solidFill>
                <a:schemeClr val="bg1"/>
              </a:solidFill>
              <a:latin typeface="FZLanTingHeiS-R-GB" panose="02000000000000000000" pitchFamily="2" charset="-122"/>
              <a:ea typeface="FZLanTingHeiS-R-GB" panose="02000000000000000000" pitchFamily="2" charset="-122"/>
              <a:cs typeface="Microsoft YaHei" charset="-122"/>
            </a:rPr>
            <a:t>1.1.3</a:t>
          </a:r>
          <a:r>
            <a:rPr lang="zh-CN" altLang="en-US" sz="900" b="0" i="0" dirty="0">
              <a:solidFill>
                <a:schemeClr val="bg1"/>
              </a:solidFill>
              <a:latin typeface="FZLanTingHeiS-R-GB" panose="02000000000000000000" pitchFamily="2" charset="-122"/>
              <a:ea typeface="FZLanTingHeiS-R-GB" panose="02000000000000000000" pitchFamily="2" charset="-122"/>
              <a:cs typeface="Microsoft YaHei" charset="-122"/>
            </a:rPr>
            <a:t> 管理经济学与微观经济学的关系</a:t>
          </a:r>
        </a:p>
      </dgm:t>
    </dgm:pt>
    <dgm:pt modelId="{45267C76-6276-B44A-878A-9D61B556EBD7}" type="parTrans" cxnId="{F5520AE5-50EB-8743-B48A-12307D4CCE80}">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900">
            <a:latin typeface="Microsoft YaHei" charset="-122"/>
            <a:ea typeface="Microsoft YaHei" charset="-122"/>
            <a:cs typeface="Microsoft YaHei" charset="-122"/>
          </a:endParaRPr>
        </a:p>
      </dgm:t>
    </dgm:pt>
    <dgm:pt modelId="{398FB250-A6AB-A246-A811-CD4269DB3258}">
      <dgm:prSet phldrT="[文本]" custT="1"/>
      <dgm:spPr/>
      <dgm:t>
        <a:bodyPr/>
        <a:lstStyle/>
        <a:p>
          <a:pPr algn="l"/>
          <a:r>
            <a:rPr lang="en-US" altLang="zh-CN" sz="900" b="0" i="0" dirty="0">
              <a:latin typeface="FZLanTingHeiS-R-GB" panose="02000000000000000000" pitchFamily="2" charset="-122"/>
              <a:ea typeface="FZLanTingHeiS-R-GB" panose="02000000000000000000" pitchFamily="2" charset="-122"/>
              <a:cs typeface="Microsoft YaHei" charset="-122"/>
            </a:rPr>
            <a:t>1.1.4</a:t>
          </a:r>
          <a:r>
            <a:rPr lang="zh-CN" altLang="en-US" sz="900" b="0" i="0" dirty="0">
              <a:latin typeface="FZLanTingHeiS-R-GB" panose="02000000000000000000" pitchFamily="2" charset="-122"/>
              <a:ea typeface="FZLanTingHeiS-R-GB" panose="02000000000000000000" pitchFamily="2" charset="-122"/>
              <a:cs typeface="Microsoft YaHei" charset="-122"/>
            </a:rPr>
            <a:t> 管理经济学的主要内容</a:t>
          </a:r>
        </a:p>
      </dgm:t>
    </dgm:pt>
    <dgm:pt modelId="{5D227076-8A12-EF49-885F-40EBC832F842}" type="parTrans" cxnId="{0A3F6216-099F-1443-92C6-A2D4420E4FFD}">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26C36C96-93E6-5D4E-A798-31793906BAE5}" type="sibTrans" cxnId="{0A3F6216-099F-1443-92C6-A2D4420E4FFD}">
      <dgm:prSet/>
      <dgm:spPr/>
      <dgm:t>
        <a:bodyPr/>
        <a:lstStyle/>
        <a:p>
          <a:pPr algn="l"/>
          <a:endParaRPr lang="zh-CN" altLang="en-US" sz="8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pt>
    <dgm:pt modelId="{F726EDD3-E670-9B47-8786-4F599884289D}" type="pres">
      <dgm:prSet presAssocID="{A73DCD64-89DF-3E4C-9543-0D417B51464E}" presName="connTx" presStyleLbl="parChTrans1D2" presStyleIdx="0" presStyleCnt="4"/>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pt>
    <dgm:pt modelId="{7A2CD5A7-70D6-DE44-803D-0740544CB367}" type="pres">
      <dgm:prSet presAssocID="{BDC2CFA9-99C6-8347-9628-F8B57513FB8C}" presName="connTx" presStyleLbl="parChTrans1D2" presStyleIdx="1" presStyleCnt="4"/>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1904">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4"/>
      <dgm:spPr/>
    </dgm:pt>
    <dgm:pt modelId="{938A9782-2B6B-8141-99DA-6568305E0C38}" type="pres">
      <dgm:prSet presAssocID="{45267C76-6276-B44A-878A-9D61B556EBD7}" presName="connTx" presStyleLbl="parChTrans1D2" presStyleIdx="2" presStyleCnt="4"/>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4" custScaleX="129592">
        <dgm:presLayoutVars>
          <dgm:chPref val="3"/>
        </dgm:presLayoutVars>
      </dgm:prSet>
      <dgm:spPr/>
    </dgm:pt>
    <dgm:pt modelId="{F9C8551A-E3F5-1A41-9D81-BA411262A93F}" type="pres">
      <dgm:prSet presAssocID="{9BA062DA-6B7A-FC4F-B1BB-7CC4C74C72CE}" presName="level3hierChild" presStyleCnt="0"/>
      <dgm:spPr/>
    </dgm:pt>
    <dgm:pt modelId="{577C939E-455A-EE43-A21D-8BACFED9D991}" type="pres">
      <dgm:prSet presAssocID="{5D227076-8A12-EF49-885F-40EBC832F842}" presName="conn2-1" presStyleLbl="parChTrans1D2" presStyleIdx="3" presStyleCnt="4"/>
      <dgm:spPr/>
    </dgm:pt>
    <dgm:pt modelId="{62EB5836-F240-534D-96CD-D9EB8C15B89F}" type="pres">
      <dgm:prSet presAssocID="{5D227076-8A12-EF49-885F-40EBC832F842}" presName="connTx" presStyleLbl="parChTrans1D2" presStyleIdx="3" presStyleCnt="4"/>
      <dgm:spPr/>
    </dgm:pt>
    <dgm:pt modelId="{C3EB5C8A-6835-184D-A53A-7420F85FFA7D}" type="pres">
      <dgm:prSet presAssocID="{398FB250-A6AB-A246-A811-CD4269DB3258}" presName="root2" presStyleCnt="0"/>
      <dgm:spPr/>
    </dgm:pt>
    <dgm:pt modelId="{0EC6E1AB-E13B-6148-9DF9-3209955CFCC5}" type="pres">
      <dgm:prSet presAssocID="{398FB250-A6AB-A246-A811-CD4269DB3258}" presName="LevelTwoTextNode" presStyleLbl="node2" presStyleIdx="3" presStyleCnt="4">
        <dgm:presLayoutVars>
          <dgm:chPref val="3"/>
        </dgm:presLayoutVars>
      </dgm:prSet>
      <dgm:spPr/>
    </dgm:pt>
    <dgm:pt modelId="{E3DFC68F-B27B-A84C-84B7-4BB7AB84E6ED}" type="pres">
      <dgm:prSet presAssocID="{398FB250-A6AB-A246-A811-CD4269DB3258}"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0A3F6216-099F-1443-92C6-A2D4420E4FFD}" srcId="{CC08C8E7-D5AB-9C4F-A78B-4A8C57EB2D22}" destId="{398FB250-A6AB-A246-A811-CD4269DB3258}" srcOrd="3" destOrd="0" parTransId="{5D227076-8A12-EF49-885F-40EBC832F842}" sibTransId="{26C36C96-93E6-5D4E-A798-31793906BAE5}"/>
    <dgm:cxn modelId="{E2BB2319-F549-C84F-A4DD-250AF88D09CB}" type="presOf" srcId="{5D227076-8A12-EF49-885F-40EBC832F842}" destId="{62EB5836-F240-534D-96CD-D9EB8C15B89F}" srcOrd="1" destOrd="0" presId="urn:microsoft.com/office/officeart/2008/layout/HorizontalMultiLevelHierarchy"/>
    <dgm:cxn modelId="{62154F1B-6CA3-B94F-88B3-0D38DBD6C36A}" type="presOf" srcId="{BDC2CFA9-99C6-8347-9628-F8B57513FB8C}" destId="{7A2CD5A7-70D6-DE44-803D-0740544CB367}" srcOrd="1" destOrd="0" presId="urn:microsoft.com/office/officeart/2008/layout/HorizontalMultiLevelHierarchy"/>
    <dgm:cxn modelId="{84589820-795B-AA4F-A953-726A45E3C1C7}" type="presOf" srcId="{BDC2CFA9-99C6-8347-9628-F8B57513FB8C}" destId="{93180932-306E-E545-95F9-2A5635FDC9F1}" srcOrd="0" destOrd="0" presId="urn:microsoft.com/office/officeart/2008/layout/HorizontalMultiLevelHierarchy"/>
    <dgm:cxn modelId="{65A65621-541D-B84A-9926-83558186D6E7}" type="presOf" srcId="{2EFE4671-8583-3540-9262-1FC578B666F4}" destId="{3013142F-A3C7-F746-853E-2CA8B540A8DE}"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4AAA662C-07DB-1C45-AAE7-DAFABCE2B963}" type="presOf" srcId="{CC08C8E7-D5AB-9C4F-A78B-4A8C57EB2D22}" destId="{7111AE39-B455-7C4D-91F4-9E37E3822D07}" srcOrd="0" destOrd="0" presId="urn:microsoft.com/office/officeart/2008/layout/HorizontalMultiLevelHierarchy"/>
    <dgm:cxn modelId="{2554A237-4BAA-514A-814E-74FF71F56522}" type="presOf" srcId="{9BA062DA-6B7A-FC4F-B1BB-7CC4C74C72CE}" destId="{1C998B4A-F8C8-5D49-862A-38B9C7611407}" srcOrd="0" destOrd="0" presId="urn:microsoft.com/office/officeart/2008/layout/HorizontalMultiLevelHierarchy"/>
    <dgm:cxn modelId="{56634947-7567-3C4A-82AD-3D3FEACE6D8A}" type="presOf" srcId="{45267C76-6276-B44A-878A-9D61B556EBD7}" destId="{938A9782-2B6B-8141-99DA-6568305E0C38}" srcOrd="1" destOrd="0" presId="urn:microsoft.com/office/officeart/2008/layout/HorizontalMultiLevelHierarchy"/>
    <dgm:cxn modelId="{F60FA55C-FE32-2143-B91D-1293A57B6BE0}" type="presOf" srcId="{A73DCD64-89DF-3E4C-9543-0D417B51464E}" destId="{F726EDD3-E670-9B47-8786-4F599884289D}" srcOrd="1" destOrd="0" presId="urn:microsoft.com/office/officeart/2008/layout/HorizontalMultiLevelHierarchy"/>
    <dgm:cxn modelId="{8E11808E-3098-804A-AAEB-121D42B46E5B}" type="presOf" srcId="{A73DCD64-89DF-3E4C-9543-0D417B51464E}" destId="{082A771F-69AF-7C4C-86CB-DF1CD8CB6581}" srcOrd="0" destOrd="0" presId="urn:microsoft.com/office/officeart/2008/layout/HorizontalMultiLevelHierarchy"/>
    <dgm:cxn modelId="{03EB08AE-CE8D-B047-B540-BE465F2CA4C2}" type="presOf" srcId="{5D227076-8A12-EF49-885F-40EBC832F842}" destId="{577C939E-455A-EE43-A21D-8BACFED9D991}" srcOrd="0" destOrd="0" presId="urn:microsoft.com/office/officeart/2008/layout/HorizontalMultiLevelHierarchy"/>
    <dgm:cxn modelId="{59F011B4-C7C8-3449-92BE-3578A698A1E4}" type="presOf" srcId="{45267C76-6276-B44A-878A-9D61B556EBD7}" destId="{1F2800E8-CF94-FD43-8D0E-7E4B278315B1}" srcOrd="0" destOrd="0" presId="urn:microsoft.com/office/officeart/2008/layout/HorizontalMultiLevelHierarchy"/>
    <dgm:cxn modelId="{DB65A1C8-DB08-CE4B-AA83-470A0CF1D275}" type="presOf" srcId="{398FB250-A6AB-A246-A811-CD4269DB3258}" destId="{0EC6E1AB-E13B-6148-9DF9-3209955CFCC5}" srcOrd="0" destOrd="0" presId="urn:microsoft.com/office/officeart/2008/layout/HorizontalMultiLevelHierarchy"/>
    <dgm:cxn modelId="{0DD4A1CD-5208-B940-A70E-4E316E133462}" type="presOf" srcId="{773FD5F0-F007-F148-886B-86E72F86266E}" destId="{D3E2E567-EC04-E743-9B8C-985408EA1058}"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A022BAF3-96C3-214F-BADC-58B5D4965403}" type="presOf" srcId="{DD5BF61D-B843-C744-B9A9-3312A1287EF4}" destId="{C852AF5D-E3CA-F844-B775-08DD6E6FB940}"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276600AF-B8E8-B940-9DCD-44DB322EA47B}" type="presParOf" srcId="{3013142F-A3C7-F746-853E-2CA8B540A8DE}" destId="{B764B132-0961-414E-B6FA-FB0C6C1C6CED}" srcOrd="0" destOrd="0" presId="urn:microsoft.com/office/officeart/2008/layout/HorizontalMultiLevelHierarchy"/>
    <dgm:cxn modelId="{4CF8D03D-550C-FC43-AA8C-CE113C722324}" type="presParOf" srcId="{B764B132-0961-414E-B6FA-FB0C6C1C6CED}" destId="{7111AE39-B455-7C4D-91F4-9E37E3822D07}" srcOrd="0" destOrd="0" presId="urn:microsoft.com/office/officeart/2008/layout/HorizontalMultiLevelHierarchy"/>
    <dgm:cxn modelId="{19F10FA1-D443-9A44-8394-F57A3E4338B7}" type="presParOf" srcId="{B764B132-0961-414E-B6FA-FB0C6C1C6CED}" destId="{551EC4E6-AE1D-DD43-B7C4-D7EFBEA2E636}" srcOrd="1" destOrd="0" presId="urn:microsoft.com/office/officeart/2008/layout/HorizontalMultiLevelHierarchy"/>
    <dgm:cxn modelId="{8ABED68E-E45A-484D-AD14-5B577743F7E8}" type="presParOf" srcId="{551EC4E6-AE1D-DD43-B7C4-D7EFBEA2E636}" destId="{082A771F-69AF-7C4C-86CB-DF1CD8CB6581}" srcOrd="0" destOrd="0" presId="urn:microsoft.com/office/officeart/2008/layout/HorizontalMultiLevelHierarchy"/>
    <dgm:cxn modelId="{E88DC475-54D1-D848-BE16-3C8717EB70F0}" type="presParOf" srcId="{082A771F-69AF-7C4C-86CB-DF1CD8CB6581}" destId="{F726EDD3-E670-9B47-8786-4F599884289D}" srcOrd="0" destOrd="0" presId="urn:microsoft.com/office/officeart/2008/layout/HorizontalMultiLevelHierarchy"/>
    <dgm:cxn modelId="{9B3A14F4-61C0-EE41-9AC3-544E5D106497}" type="presParOf" srcId="{551EC4E6-AE1D-DD43-B7C4-D7EFBEA2E636}" destId="{7B40AE63-0EA3-0747-BCE5-5F3AB0355BF2}" srcOrd="1" destOrd="0" presId="urn:microsoft.com/office/officeart/2008/layout/HorizontalMultiLevelHierarchy"/>
    <dgm:cxn modelId="{D6BA6E8F-44C6-5945-B757-C24307CD9D40}" type="presParOf" srcId="{7B40AE63-0EA3-0747-BCE5-5F3AB0355BF2}" destId="{C852AF5D-E3CA-F844-B775-08DD6E6FB940}" srcOrd="0" destOrd="0" presId="urn:microsoft.com/office/officeart/2008/layout/HorizontalMultiLevelHierarchy"/>
    <dgm:cxn modelId="{CEFC5F24-E651-FE46-B7DA-D146BED592F3}" type="presParOf" srcId="{7B40AE63-0EA3-0747-BCE5-5F3AB0355BF2}" destId="{30463D07-8E7F-3146-97CE-76CE82648742}" srcOrd="1" destOrd="0" presId="urn:microsoft.com/office/officeart/2008/layout/HorizontalMultiLevelHierarchy"/>
    <dgm:cxn modelId="{543A2006-CDD2-7048-AD20-5E0E980CE491}" type="presParOf" srcId="{551EC4E6-AE1D-DD43-B7C4-D7EFBEA2E636}" destId="{93180932-306E-E545-95F9-2A5635FDC9F1}" srcOrd="2" destOrd="0" presId="urn:microsoft.com/office/officeart/2008/layout/HorizontalMultiLevelHierarchy"/>
    <dgm:cxn modelId="{5D4FC987-D0AF-624F-AFF6-C0737F7E8AB5}" type="presParOf" srcId="{93180932-306E-E545-95F9-2A5635FDC9F1}" destId="{7A2CD5A7-70D6-DE44-803D-0740544CB367}" srcOrd="0" destOrd="0" presId="urn:microsoft.com/office/officeart/2008/layout/HorizontalMultiLevelHierarchy"/>
    <dgm:cxn modelId="{20ABBDF3-6A50-C845-BD10-19270F20BCB4}" type="presParOf" srcId="{551EC4E6-AE1D-DD43-B7C4-D7EFBEA2E636}" destId="{A0C9905E-6DBF-7645-94A7-C4BCDADC46B9}" srcOrd="3" destOrd="0" presId="urn:microsoft.com/office/officeart/2008/layout/HorizontalMultiLevelHierarchy"/>
    <dgm:cxn modelId="{400F38D3-0459-344D-B6B2-1AB7378029C3}" type="presParOf" srcId="{A0C9905E-6DBF-7645-94A7-C4BCDADC46B9}" destId="{D3E2E567-EC04-E743-9B8C-985408EA1058}" srcOrd="0" destOrd="0" presId="urn:microsoft.com/office/officeart/2008/layout/HorizontalMultiLevelHierarchy"/>
    <dgm:cxn modelId="{CBE62B96-E64C-374F-B35C-50C0B9230A4D}" type="presParOf" srcId="{A0C9905E-6DBF-7645-94A7-C4BCDADC46B9}" destId="{1488A531-D252-B440-B1DA-4363F37F8970}" srcOrd="1" destOrd="0" presId="urn:microsoft.com/office/officeart/2008/layout/HorizontalMultiLevelHierarchy"/>
    <dgm:cxn modelId="{1BE9F5EE-05C2-3A49-8896-FABC45AEEF1D}" type="presParOf" srcId="{551EC4E6-AE1D-DD43-B7C4-D7EFBEA2E636}" destId="{1F2800E8-CF94-FD43-8D0E-7E4B278315B1}" srcOrd="4" destOrd="0" presId="urn:microsoft.com/office/officeart/2008/layout/HorizontalMultiLevelHierarchy"/>
    <dgm:cxn modelId="{46B80FD3-D52E-EF40-B22D-293628343EC3}" type="presParOf" srcId="{1F2800E8-CF94-FD43-8D0E-7E4B278315B1}" destId="{938A9782-2B6B-8141-99DA-6568305E0C38}" srcOrd="0" destOrd="0" presId="urn:microsoft.com/office/officeart/2008/layout/HorizontalMultiLevelHierarchy"/>
    <dgm:cxn modelId="{8939E4BD-4F7E-A542-AEEB-0760BE831FC4}" type="presParOf" srcId="{551EC4E6-AE1D-DD43-B7C4-D7EFBEA2E636}" destId="{7377E58F-198D-DE48-B3AF-2D2AF67C403D}" srcOrd="5" destOrd="0" presId="urn:microsoft.com/office/officeart/2008/layout/HorizontalMultiLevelHierarchy"/>
    <dgm:cxn modelId="{19457787-6E5D-FA4E-AEBF-EF41452D0B94}" type="presParOf" srcId="{7377E58F-198D-DE48-B3AF-2D2AF67C403D}" destId="{1C998B4A-F8C8-5D49-862A-38B9C7611407}" srcOrd="0" destOrd="0" presId="urn:microsoft.com/office/officeart/2008/layout/HorizontalMultiLevelHierarchy"/>
    <dgm:cxn modelId="{91029AC4-BEF2-D247-8F63-7B8EDC185023}" type="presParOf" srcId="{7377E58F-198D-DE48-B3AF-2D2AF67C403D}" destId="{F9C8551A-E3F5-1A41-9D81-BA411262A93F}" srcOrd="1" destOrd="0" presId="urn:microsoft.com/office/officeart/2008/layout/HorizontalMultiLevelHierarchy"/>
    <dgm:cxn modelId="{3A5B67DB-C15D-1245-8FA9-B14CF33C1D2B}" type="presParOf" srcId="{551EC4E6-AE1D-DD43-B7C4-D7EFBEA2E636}" destId="{577C939E-455A-EE43-A21D-8BACFED9D991}" srcOrd="6" destOrd="0" presId="urn:microsoft.com/office/officeart/2008/layout/HorizontalMultiLevelHierarchy"/>
    <dgm:cxn modelId="{CB9EB28C-3439-A442-909F-1E2F6CBC83D0}" type="presParOf" srcId="{577C939E-455A-EE43-A21D-8BACFED9D991}" destId="{62EB5836-F240-534D-96CD-D9EB8C15B89F}" srcOrd="0" destOrd="0" presId="urn:microsoft.com/office/officeart/2008/layout/HorizontalMultiLevelHierarchy"/>
    <dgm:cxn modelId="{99C973F7-2928-CA4D-86DF-674CE2AEC40C}" type="presParOf" srcId="{551EC4E6-AE1D-DD43-B7C4-D7EFBEA2E636}" destId="{C3EB5C8A-6835-184D-A53A-7420F85FFA7D}" srcOrd="7" destOrd="0" presId="urn:microsoft.com/office/officeart/2008/layout/HorizontalMultiLevelHierarchy"/>
    <dgm:cxn modelId="{AE0A497F-9289-4A4E-99C1-9AAC8A49E1D7}" type="presParOf" srcId="{C3EB5C8A-6835-184D-A53A-7420F85FFA7D}" destId="{0EC6E1AB-E13B-6148-9DF9-3209955CFCC5}" srcOrd="0" destOrd="0" presId="urn:microsoft.com/office/officeart/2008/layout/HorizontalMultiLevelHierarchy"/>
    <dgm:cxn modelId="{05CA2CAD-8B61-FC40-A3D6-5E113FB57ACD}" type="presParOf" srcId="{C3EB5C8A-6835-184D-A53A-7420F85FFA7D}" destId="{E3DFC68F-B27B-A84C-84B7-4BB7AB84E6E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050" b="0" i="0" dirty="0">
              <a:latin typeface="FZLanTingHeiS-R-GB" panose="02000000000000000000" pitchFamily="2" charset="-122"/>
              <a:ea typeface="FZLanTingHeiS-R-GB" panose="02000000000000000000" pitchFamily="2" charset="-122"/>
              <a:cs typeface="Microsoft YaHei" charset="-122"/>
            </a:rPr>
            <a:t>管理经济学的研究对象</a:t>
          </a:r>
        </a:p>
      </dgm:t>
    </dgm:pt>
    <dgm:pt modelId="{806FC88F-B9CF-A04B-B59C-3A472F525AEF}" type="par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DD5BF61D-B843-C744-B9A9-3312A1287EF4}">
      <dgm:prSet phldrT="[文本]" custT="1"/>
      <dgm:spPr>
        <a:solidFill>
          <a:schemeClr val="bg1">
            <a:lumMod val="95000"/>
          </a:schemeClr>
        </a:solidFill>
      </dgm:spPr>
      <dgm:t>
        <a:bodyPr/>
        <a:lstStyle/>
        <a:p>
          <a:pPr algn="l"/>
          <a:r>
            <a:rPr lang="en-US" altLang="zh-CN" sz="900" b="0" i="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900" b="0" i="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gm:t>
    </dgm:pt>
    <dgm:pt modelId="{A73DCD64-89DF-3E4C-9543-0D417B51464E}" type="parTrans" cxnId="{FE34B427-9D47-5D4F-B08C-79C955C57CBA}">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90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900" b="0" i="0" dirty="0">
              <a:solidFill>
                <a:schemeClr val="tx1"/>
              </a:solidFill>
              <a:latin typeface="FZLanTingHeiS-R-GB" panose="02000000000000000000" pitchFamily="2" charset="-122"/>
              <a:ea typeface="FZLanTingHeiS-R-GB" panose="02000000000000000000" pitchFamily="2" charset="-122"/>
              <a:cs typeface="Microsoft YaHei" charset="-122"/>
            </a:rPr>
            <a:t>1.1.2</a:t>
          </a:r>
          <a:r>
            <a:rPr lang="zh-CN" altLang="en-US" sz="900" b="0" i="0" dirty="0">
              <a:solidFill>
                <a:schemeClr val="tx1"/>
              </a:solidFill>
              <a:latin typeface="FZLanTingHeiS-R-GB" panose="02000000000000000000" pitchFamily="2" charset="-122"/>
              <a:ea typeface="FZLanTingHeiS-R-GB" panose="02000000000000000000" pitchFamily="2" charset="-122"/>
              <a:cs typeface="Microsoft YaHei" charset="-122"/>
            </a:rPr>
            <a:t> 决策的基本过程</a:t>
          </a:r>
        </a:p>
      </dgm:t>
    </dgm:pt>
    <dgm:pt modelId="{BDC2CFA9-99C6-8347-9628-F8B57513FB8C}" type="parTrans" cxnId="{D6FF61F4-2E70-2445-B362-FDF5936BBC6B}">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90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900" b="0" i="0" dirty="0">
              <a:solidFill>
                <a:schemeClr val="bg1"/>
              </a:solidFill>
              <a:latin typeface="FZLanTingHeiS-R-GB" panose="02000000000000000000" pitchFamily="2" charset="-122"/>
              <a:ea typeface="FZLanTingHeiS-R-GB" panose="02000000000000000000" pitchFamily="2" charset="-122"/>
              <a:cs typeface="Microsoft YaHei" charset="-122"/>
            </a:rPr>
            <a:t>1.1.3</a:t>
          </a:r>
          <a:r>
            <a:rPr lang="zh-CN" altLang="en-US" sz="900" b="0" i="0" dirty="0">
              <a:solidFill>
                <a:schemeClr val="bg1"/>
              </a:solidFill>
              <a:latin typeface="FZLanTingHeiS-R-GB" panose="02000000000000000000" pitchFamily="2" charset="-122"/>
              <a:ea typeface="FZLanTingHeiS-R-GB" panose="02000000000000000000" pitchFamily="2" charset="-122"/>
              <a:cs typeface="Microsoft YaHei" charset="-122"/>
            </a:rPr>
            <a:t> 管理经济学与微观经济学的关系</a:t>
          </a:r>
        </a:p>
      </dgm:t>
    </dgm:pt>
    <dgm:pt modelId="{45267C76-6276-B44A-878A-9D61B556EBD7}" type="parTrans" cxnId="{F5520AE5-50EB-8743-B48A-12307D4CCE80}">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900">
            <a:latin typeface="Microsoft YaHei" charset="-122"/>
            <a:ea typeface="Microsoft YaHei" charset="-122"/>
            <a:cs typeface="Microsoft YaHei" charset="-122"/>
          </a:endParaRPr>
        </a:p>
      </dgm:t>
    </dgm:pt>
    <dgm:pt modelId="{398FB250-A6AB-A246-A811-CD4269DB3258}">
      <dgm:prSet phldrT="[文本]" custT="1"/>
      <dgm:spPr/>
      <dgm:t>
        <a:bodyPr/>
        <a:lstStyle/>
        <a:p>
          <a:pPr algn="l"/>
          <a:r>
            <a:rPr lang="en-US" altLang="zh-CN" sz="900" b="0" i="0" dirty="0">
              <a:latin typeface="FZLanTingHeiS-R-GB" panose="02000000000000000000" pitchFamily="2" charset="-122"/>
              <a:ea typeface="FZLanTingHeiS-R-GB" panose="02000000000000000000" pitchFamily="2" charset="-122"/>
              <a:cs typeface="Microsoft YaHei" charset="-122"/>
            </a:rPr>
            <a:t>1.1.4</a:t>
          </a:r>
          <a:r>
            <a:rPr lang="zh-CN" altLang="en-US" sz="900" b="0" i="0" dirty="0">
              <a:latin typeface="FZLanTingHeiS-R-GB" panose="02000000000000000000" pitchFamily="2" charset="-122"/>
              <a:ea typeface="FZLanTingHeiS-R-GB" panose="02000000000000000000" pitchFamily="2" charset="-122"/>
              <a:cs typeface="Microsoft YaHei" charset="-122"/>
            </a:rPr>
            <a:t> 管理经济学的主要内容</a:t>
          </a:r>
        </a:p>
      </dgm:t>
    </dgm:pt>
    <dgm:pt modelId="{5D227076-8A12-EF49-885F-40EBC832F842}" type="parTrans" cxnId="{0A3F6216-099F-1443-92C6-A2D4420E4FFD}">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26C36C96-93E6-5D4E-A798-31793906BAE5}" type="sibTrans" cxnId="{0A3F6216-099F-1443-92C6-A2D4420E4FFD}">
      <dgm:prSet/>
      <dgm:spPr/>
      <dgm:t>
        <a:bodyPr/>
        <a:lstStyle/>
        <a:p>
          <a:pPr algn="l"/>
          <a:endParaRPr lang="zh-CN" altLang="en-US" sz="8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pt>
    <dgm:pt modelId="{F726EDD3-E670-9B47-8786-4F599884289D}" type="pres">
      <dgm:prSet presAssocID="{A73DCD64-89DF-3E4C-9543-0D417B51464E}" presName="connTx" presStyleLbl="parChTrans1D2" presStyleIdx="0" presStyleCnt="4"/>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pt>
    <dgm:pt modelId="{7A2CD5A7-70D6-DE44-803D-0740544CB367}" type="pres">
      <dgm:prSet presAssocID="{BDC2CFA9-99C6-8347-9628-F8B57513FB8C}" presName="connTx" presStyleLbl="parChTrans1D2" presStyleIdx="1" presStyleCnt="4"/>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1904">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4"/>
      <dgm:spPr/>
    </dgm:pt>
    <dgm:pt modelId="{938A9782-2B6B-8141-99DA-6568305E0C38}" type="pres">
      <dgm:prSet presAssocID="{45267C76-6276-B44A-878A-9D61B556EBD7}" presName="connTx" presStyleLbl="parChTrans1D2" presStyleIdx="2" presStyleCnt="4"/>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4" custScaleX="129592">
        <dgm:presLayoutVars>
          <dgm:chPref val="3"/>
        </dgm:presLayoutVars>
      </dgm:prSet>
      <dgm:spPr/>
    </dgm:pt>
    <dgm:pt modelId="{F9C8551A-E3F5-1A41-9D81-BA411262A93F}" type="pres">
      <dgm:prSet presAssocID="{9BA062DA-6B7A-FC4F-B1BB-7CC4C74C72CE}" presName="level3hierChild" presStyleCnt="0"/>
      <dgm:spPr/>
    </dgm:pt>
    <dgm:pt modelId="{577C939E-455A-EE43-A21D-8BACFED9D991}" type="pres">
      <dgm:prSet presAssocID="{5D227076-8A12-EF49-885F-40EBC832F842}" presName="conn2-1" presStyleLbl="parChTrans1D2" presStyleIdx="3" presStyleCnt="4"/>
      <dgm:spPr/>
    </dgm:pt>
    <dgm:pt modelId="{62EB5836-F240-534D-96CD-D9EB8C15B89F}" type="pres">
      <dgm:prSet presAssocID="{5D227076-8A12-EF49-885F-40EBC832F842}" presName="connTx" presStyleLbl="parChTrans1D2" presStyleIdx="3" presStyleCnt="4"/>
      <dgm:spPr/>
    </dgm:pt>
    <dgm:pt modelId="{C3EB5C8A-6835-184D-A53A-7420F85FFA7D}" type="pres">
      <dgm:prSet presAssocID="{398FB250-A6AB-A246-A811-CD4269DB3258}" presName="root2" presStyleCnt="0"/>
      <dgm:spPr/>
    </dgm:pt>
    <dgm:pt modelId="{0EC6E1AB-E13B-6148-9DF9-3209955CFCC5}" type="pres">
      <dgm:prSet presAssocID="{398FB250-A6AB-A246-A811-CD4269DB3258}" presName="LevelTwoTextNode" presStyleLbl="node2" presStyleIdx="3" presStyleCnt="4">
        <dgm:presLayoutVars>
          <dgm:chPref val="3"/>
        </dgm:presLayoutVars>
      </dgm:prSet>
      <dgm:spPr/>
    </dgm:pt>
    <dgm:pt modelId="{E3DFC68F-B27B-A84C-84B7-4BB7AB84E6ED}" type="pres">
      <dgm:prSet presAssocID="{398FB250-A6AB-A246-A811-CD4269DB3258}" presName="level3hierChild" presStyleCnt="0"/>
      <dgm:spPr/>
    </dgm:pt>
  </dgm:ptLst>
  <dgm:cxnLst>
    <dgm:cxn modelId="{47BBA408-A811-A34D-BC72-E5B975A8A91B}" type="presOf" srcId="{DD5BF61D-B843-C744-B9A9-3312A1287EF4}" destId="{C852AF5D-E3CA-F844-B775-08DD6E6FB940}" srcOrd="0" destOrd="0" presId="urn:microsoft.com/office/officeart/2008/layout/HorizontalMultiLevelHierarchy"/>
    <dgm:cxn modelId="{A51B450F-0014-7242-808D-86782060DB1B}" type="presOf" srcId="{BDC2CFA9-99C6-8347-9628-F8B57513FB8C}" destId="{7A2CD5A7-70D6-DE44-803D-0740544CB367}"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0A3F6216-099F-1443-92C6-A2D4420E4FFD}" srcId="{CC08C8E7-D5AB-9C4F-A78B-4A8C57EB2D22}" destId="{398FB250-A6AB-A246-A811-CD4269DB3258}" srcOrd="3" destOrd="0" parTransId="{5D227076-8A12-EF49-885F-40EBC832F842}" sibTransId="{26C36C96-93E6-5D4E-A798-31793906BAE5}"/>
    <dgm:cxn modelId="{68CABF19-0EBF-114D-9ABD-69BC8C3309AF}" type="presOf" srcId="{A73DCD64-89DF-3E4C-9543-0D417B51464E}" destId="{F726EDD3-E670-9B47-8786-4F599884289D}" srcOrd="1" destOrd="0" presId="urn:microsoft.com/office/officeart/2008/layout/HorizontalMultiLevelHierarchy"/>
    <dgm:cxn modelId="{0ADF6526-E362-EC48-805B-A1FCEB8824C9}" type="presOf" srcId="{773FD5F0-F007-F148-886B-86E72F86266E}" destId="{D3E2E567-EC04-E743-9B8C-985408EA1058}"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6663E43B-E5F5-754B-99FF-8D4D9C14AC3D}" type="presOf" srcId="{A73DCD64-89DF-3E4C-9543-0D417B51464E}" destId="{082A771F-69AF-7C4C-86CB-DF1CD8CB6581}" srcOrd="0" destOrd="0" presId="urn:microsoft.com/office/officeart/2008/layout/HorizontalMultiLevelHierarchy"/>
    <dgm:cxn modelId="{35A9E44B-C1FD-D94C-88D7-ED8E8D661E29}" type="presOf" srcId="{BDC2CFA9-99C6-8347-9628-F8B57513FB8C}" destId="{93180932-306E-E545-95F9-2A5635FDC9F1}" srcOrd="0" destOrd="0" presId="urn:microsoft.com/office/officeart/2008/layout/HorizontalMultiLevelHierarchy"/>
    <dgm:cxn modelId="{EDB9D061-B55A-7240-B357-1E5C376F10BE}" type="presOf" srcId="{45267C76-6276-B44A-878A-9D61B556EBD7}" destId="{938A9782-2B6B-8141-99DA-6568305E0C38}" srcOrd="1" destOrd="0" presId="urn:microsoft.com/office/officeart/2008/layout/HorizontalMultiLevelHierarchy"/>
    <dgm:cxn modelId="{435D8D69-4266-C14D-BF5C-3A93CC335A41}" type="presOf" srcId="{398FB250-A6AB-A246-A811-CD4269DB3258}" destId="{0EC6E1AB-E13B-6148-9DF9-3209955CFCC5}" srcOrd="0" destOrd="0" presId="urn:microsoft.com/office/officeart/2008/layout/HorizontalMultiLevelHierarchy"/>
    <dgm:cxn modelId="{594FA469-B40E-0847-8862-600D100DAF90}" type="presOf" srcId="{5D227076-8A12-EF49-885F-40EBC832F842}" destId="{577C939E-455A-EE43-A21D-8BACFED9D991}" srcOrd="0" destOrd="0" presId="urn:microsoft.com/office/officeart/2008/layout/HorizontalMultiLevelHierarchy"/>
    <dgm:cxn modelId="{25ADA67E-80DC-BC47-BAAA-C11ABABE7808}" type="presOf" srcId="{CC08C8E7-D5AB-9C4F-A78B-4A8C57EB2D22}" destId="{7111AE39-B455-7C4D-91F4-9E37E3822D07}" srcOrd="0" destOrd="0" presId="urn:microsoft.com/office/officeart/2008/layout/HorizontalMultiLevelHierarchy"/>
    <dgm:cxn modelId="{0FDC518D-CAED-B445-A4BF-163839F89879}" type="presOf" srcId="{9BA062DA-6B7A-FC4F-B1BB-7CC4C74C72CE}" destId="{1C998B4A-F8C8-5D49-862A-38B9C7611407}" srcOrd="0" destOrd="0" presId="urn:microsoft.com/office/officeart/2008/layout/HorizontalMultiLevelHierarchy"/>
    <dgm:cxn modelId="{57B12E8E-DBE3-A549-9D24-67A26173D410}" type="presOf" srcId="{2EFE4671-8583-3540-9262-1FC578B666F4}" destId="{3013142F-A3C7-F746-853E-2CA8B540A8DE}" srcOrd="0" destOrd="0" presId="urn:microsoft.com/office/officeart/2008/layout/HorizontalMultiLevelHierarchy"/>
    <dgm:cxn modelId="{B0B5BF96-B226-F940-BBC0-7BC070D2594C}" type="presOf" srcId="{5D227076-8A12-EF49-885F-40EBC832F842}" destId="{62EB5836-F240-534D-96CD-D9EB8C15B89F}" srcOrd="1"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144322F2-1338-4C42-B304-66A75A375DDD}" type="presOf" srcId="{45267C76-6276-B44A-878A-9D61B556EBD7}" destId="{1F2800E8-CF94-FD43-8D0E-7E4B278315B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859D4330-AF6E-EF4B-963C-2C4FB62C923E}" type="presParOf" srcId="{3013142F-A3C7-F746-853E-2CA8B540A8DE}" destId="{B764B132-0961-414E-B6FA-FB0C6C1C6CED}" srcOrd="0" destOrd="0" presId="urn:microsoft.com/office/officeart/2008/layout/HorizontalMultiLevelHierarchy"/>
    <dgm:cxn modelId="{B26B0A27-0025-BC48-91AB-C7A13A2006B0}" type="presParOf" srcId="{B764B132-0961-414E-B6FA-FB0C6C1C6CED}" destId="{7111AE39-B455-7C4D-91F4-9E37E3822D07}" srcOrd="0" destOrd="0" presId="urn:microsoft.com/office/officeart/2008/layout/HorizontalMultiLevelHierarchy"/>
    <dgm:cxn modelId="{6BA55BAC-CD47-7D41-A5D6-32A05A67742C}" type="presParOf" srcId="{B764B132-0961-414E-B6FA-FB0C6C1C6CED}" destId="{551EC4E6-AE1D-DD43-B7C4-D7EFBEA2E636}" srcOrd="1" destOrd="0" presId="urn:microsoft.com/office/officeart/2008/layout/HorizontalMultiLevelHierarchy"/>
    <dgm:cxn modelId="{A21A6CFE-A3FD-1544-9A44-01028C4297F4}" type="presParOf" srcId="{551EC4E6-AE1D-DD43-B7C4-D7EFBEA2E636}" destId="{082A771F-69AF-7C4C-86CB-DF1CD8CB6581}" srcOrd="0" destOrd="0" presId="urn:microsoft.com/office/officeart/2008/layout/HorizontalMultiLevelHierarchy"/>
    <dgm:cxn modelId="{740F315D-B858-1342-97BB-A44678D75EE6}" type="presParOf" srcId="{082A771F-69AF-7C4C-86CB-DF1CD8CB6581}" destId="{F726EDD3-E670-9B47-8786-4F599884289D}" srcOrd="0" destOrd="0" presId="urn:microsoft.com/office/officeart/2008/layout/HorizontalMultiLevelHierarchy"/>
    <dgm:cxn modelId="{E60BC27A-AFEA-9444-8AEB-0992BEFD8D0C}" type="presParOf" srcId="{551EC4E6-AE1D-DD43-B7C4-D7EFBEA2E636}" destId="{7B40AE63-0EA3-0747-BCE5-5F3AB0355BF2}" srcOrd="1" destOrd="0" presId="urn:microsoft.com/office/officeart/2008/layout/HorizontalMultiLevelHierarchy"/>
    <dgm:cxn modelId="{DD026188-72E7-514B-83D4-3DE8A021AE53}" type="presParOf" srcId="{7B40AE63-0EA3-0747-BCE5-5F3AB0355BF2}" destId="{C852AF5D-E3CA-F844-B775-08DD6E6FB940}" srcOrd="0" destOrd="0" presId="urn:microsoft.com/office/officeart/2008/layout/HorizontalMultiLevelHierarchy"/>
    <dgm:cxn modelId="{F6AA9C75-AE84-7647-BB01-D4EC054399B0}" type="presParOf" srcId="{7B40AE63-0EA3-0747-BCE5-5F3AB0355BF2}" destId="{30463D07-8E7F-3146-97CE-76CE82648742}" srcOrd="1" destOrd="0" presId="urn:microsoft.com/office/officeart/2008/layout/HorizontalMultiLevelHierarchy"/>
    <dgm:cxn modelId="{16300BD2-1868-B142-BBBB-D3315257FC95}" type="presParOf" srcId="{551EC4E6-AE1D-DD43-B7C4-D7EFBEA2E636}" destId="{93180932-306E-E545-95F9-2A5635FDC9F1}" srcOrd="2" destOrd="0" presId="urn:microsoft.com/office/officeart/2008/layout/HorizontalMultiLevelHierarchy"/>
    <dgm:cxn modelId="{21442668-E808-274C-B55C-BFA733A42B48}" type="presParOf" srcId="{93180932-306E-E545-95F9-2A5635FDC9F1}" destId="{7A2CD5A7-70D6-DE44-803D-0740544CB367}" srcOrd="0" destOrd="0" presId="urn:microsoft.com/office/officeart/2008/layout/HorizontalMultiLevelHierarchy"/>
    <dgm:cxn modelId="{19E6AB59-BFDB-294D-BCEF-CA4D62C899AD}" type="presParOf" srcId="{551EC4E6-AE1D-DD43-B7C4-D7EFBEA2E636}" destId="{A0C9905E-6DBF-7645-94A7-C4BCDADC46B9}" srcOrd="3" destOrd="0" presId="urn:microsoft.com/office/officeart/2008/layout/HorizontalMultiLevelHierarchy"/>
    <dgm:cxn modelId="{1E371F11-33FC-9644-BC71-CF7F97CA4883}" type="presParOf" srcId="{A0C9905E-6DBF-7645-94A7-C4BCDADC46B9}" destId="{D3E2E567-EC04-E743-9B8C-985408EA1058}" srcOrd="0" destOrd="0" presId="urn:microsoft.com/office/officeart/2008/layout/HorizontalMultiLevelHierarchy"/>
    <dgm:cxn modelId="{16BB23BC-0399-324C-B05B-536AF31154EC}" type="presParOf" srcId="{A0C9905E-6DBF-7645-94A7-C4BCDADC46B9}" destId="{1488A531-D252-B440-B1DA-4363F37F8970}" srcOrd="1" destOrd="0" presId="urn:microsoft.com/office/officeart/2008/layout/HorizontalMultiLevelHierarchy"/>
    <dgm:cxn modelId="{DBAD1CFE-A0C8-CC47-8891-88662BA0F926}" type="presParOf" srcId="{551EC4E6-AE1D-DD43-B7C4-D7EFBEA2E636}" destId="{1F2800E8-CF94-FD43-8D0E-7E4B278315B1}" srcOrd="4" destOrd="0" presId="urn:microsoft.com/office/officeart/2008/layout/HorizontalMultiLevelHierarchy"/>
    <dgm:cxn modelId="{6216270A-F5AF-A74E-9DC1-26DA42B963FC}" type="presParOf" srcId="{1F2800E8-CF94-FD43-8D0E-7E4B278315B1}" destId="{938A9782-2B6B-8141-99DA-6568305E0C38}" srcOrd="0" destOrd="0" presId="urn:microsoft.com/office/officeart/2008/layout/HorizontalMultiLevelHierarchy"/>
    <dgm:cxn modelId="{2E1011EC-B1DC-374B-80CD-FEBF9D1D63A6}" type="presParOf" srcId="{551EC4E6-AE1D-DD43-B7C4-D7EFBEA2E636}" destId="{7377E58F-198D-DE48-B3AF-2D2AF67C403D}" srcOrd="5" destOrd="0" presId="urn:microsoft.com/office/officeart/2008/layout/HorizontalMultiLevelHierarchy"/>
    <dgm:cxn modelId="{C13BA687-2B4A-864A-87F4-3ABAFF4E1669}" type="presParOf" srcId="{7377E58F-198D-DE48-B3AF-2D2AF67C403D}" destId="{1C998B4A-F8C8-5D49-862A-38B9C7611407}" srcOrd="0" destOrd="0" presId="urn:microsoft.com/office/officeart/2008/layout/HorizontalMultiLevelHierarchy"/>
    <dgm:cxn modelId="{34468461-BA84-6F4C-8D0C-F74A22D5E29F}" type="presParOf" srcId="{7377E58F-198D-DE48-B3AF-2D2AF67C403D}" destId="{F9C8551A-E3F5-1A41-9D81-BA411262A93F}" srcOrd="1" destOrd="0" presId="urn:microsoft.com/office/officeart/2008/layout/HorizontalMultiLevelHierarchy"/>
    <dgm:cxn modelId="{72F55AE6-7908-2E48-996C-879C3232C6B3}" type="presParOf" srcId="{551EC4E6-AE1D-DD43-B7C4-D7EFBEA2E636}" destId="{577C939E-455A-EE43-A21D-8BACFED9D991}" srcOrd="6" destOrd="0" presId="urn:microsoft.com/office/officeart/2008/layout/HorizontalMultiLevelHierarchy"/>
    <dgm:cxn modelId="{D6B3E5F3-4370-7F4E-97FE-DC43312C789C}" type="presParOf" srcId="{577C939E-455A-EE43-A21D-8BACFED9D991}" destId="{62EB5836-F240-534D-96CD-D9EB8C15B89F}" srcOrd="0" destOrd="0" presId="urn:microsoft.com/office/officeart/2008/layout/HorizontalMultiLevelHierarchy"/>
    <dgm:cxn modelId="{ED410573-9718-0E4B-B14F-AC722C605F1B}" type="presParOf" srcId="{551EC4E6-AE1D-DD43-B7C4-D7EFBEA2E636}" destId="{C3EB5C8A-6835-184D-A53A-7420F85FFA7D}" srcOrd="7" destOrd="0" presId="urn:microsoft.com/office/officeart/2008/layout/HorizontalMultiLevelHierarchy"/>
    <dgm:cxn modelId="{2A0B30FB-59B7-C847-A0A4-4D911E0596FC}" type="presParOf" srcId="{C3EB5C8A-6835-184D-A53A-7420F85FFA7D}" destId="{0EC6E1AB-E13B-6148-9DF9-3209955CFCC5}" srcOrd="0" destOrd="0" presId="urn:microsoft.com/office/officeart/2008/layout/HorizontalMultiLevelHierarchy"/>
    <dgm:cxn modelId="{49281F2B-17BD-1C43-8BC3-43D3C015B0C9}" type="presParOf" srcId="{C3EB5C8A-6835-184D-A53A-7420F85FFA7D}" destId="{E3DFC68F-B27B-A84C-84B7-4BB7AB84E6E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050" b="0" i="0" dirty="0">
              <a:latin typeface="FZLanTingHeiS-R-GB" panose="02000000000000000000" pitchFamily="2" charset="-122"/>
              <a:ea typeface="FZLanTingHeiS-R-GB" panose="02000000000000000000" pitchFamily="2" charset="-122"/>
              <a:cs typeface="Microsoft YaHei" charset="-122"/>
            </a:rPr>
            <a:t>管理经济学的研究对象</a:t>
          </a:r>
        </a:p>
      </dgm:t>
    </dgm:pt>
    <dgm:pt modelId="{806FC88F-B9CF-A04B-B59C-3A472F525AEF}" type="par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DD5BF61D-B843-C744-B9A9-3312A1287EF4}">
      <dgm:prSet phldrT="[文本]" custT="1"/>
      <dgm:spPr>
        <a:solidFill>
          <a:schemeClr val="bg1">
            <a:lumMod val="95000"/>
          </a:schemeClr>
        </a:solidFill>
      </dgm:spPr>
      <dgm:t>
        <a:bodyPr/>
        <a:lstStyle/>
        <a:p>
          <a:pPr algn="l"/>
          <a:r>
            <a:rPr lang="en-US" altLang="zh-CN" sz="900" b="0" i="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900" b="0" i="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gm:t>
    </dgm:pt>
    <dgm:pt modelId="{A73DCD64-89DF-3E4C-9543-0D417B51464E}" type="parTrans" cxnId="{FE34B427-9D47-5D4F-B08C-79C955C57CBA}">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90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900" b="0" i="0" dirty="0">
              <a:solidFill>
                <a:schemeClr val="tx1"/>
              </a:solidFill>
              <a:latin typeface="FZLanTingHeiS-R-GB" panose="02000000000000000000" pitchFamily="2" charset="-122"/>
              <a:ea typeface="FZLanTingHeiS-R-GB" panose="02000000000000000000" pitchFamily="2" charset="-122"/>
              <a:cs typeface="Microsoft YaHei" charset="-122"/>
            </a:rPr>
            <a:t>1.1.2</a:t>
          </a:r>
          <a:r>
            <a:rPr lang="zh-CN" altLang="en-US" sz="900" b="0" i="0" dirty="0">
              <a:solidFill>
                <a:schemeClr val="tx1"/>
              </a:solidFill>
              <a:latin typeface="FZLanTingHeiS-R-GB" panose="02000000000000000000" pitchFamily="2" charset="-122"/>
              <a:ea typeface="FZLanTingHeiS-R-GB" panose="02000000000000000000" pitchFamily="2" charset="-122"/>
              <a:cs typeface="Microsoft YaHei" charset="-122"/>
            </a:rPr>
            <a:t> 决策的基本过程</a:t>
          </a:r>
        </a:p>
      </dgm:t>
    </dgm:pt>
    <dgm:pt modelId="{BDC2CFA9-99C6-8347-9628-F8B57513FB8C}" type="parTrans" cxnId="{D6FF61F4-2E70-2445-B362-FDF5936BBC6B}">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90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900" b="0" i="0" dirty="0">
              <a:solidFill>
                <a:schemeClr val="bg1"/>
              </a:solidFill>
              <a:latin typeface="FZLanTingHeiS-R-GB" panose="02000000000000000000" pitchFamily="2" charset="-122"/>
              <a:ea typeface="FZLanTingHeiS-R-GB" panose="02000000000000000000" pitchFamily="2" charset="-122"/>
              <a:cs typeface="Microsoft YaHei" charset="-122"/>
            </a:rPr>
            <a:t>1.1.3</a:t>
          </a:r>
          <a:r>
            <a:rPr lang="zh-CN" altLang="en-US" sz="900" b="0" i="0" dirty="0">
              <a:solidFill>
                <a:schemeClr val="bg1"/>
              </a:solidFill>
              <a:latin typeface="FZLanTingHeiS-R-GB" panose="02000000000000000000" pitchFamily="2" charset="-122"/>
              <a:ea typeface="FZLanTingHeiS-R-GB" panose="02000000000000000000" pitchFamily="2" charset="-122"/>
              <a:cs typeface="Microsoft YaHei" charset="-122"/>
            </a:rPr>
            <a:t> 管理经济学与微观经济学的关系</a:t>
          </a:r>
        </a:p>
      </dgm:t>
    </dgm:pt>
    <dgm:pt modelId="{45267C76-6276-B44A-878A-9D61B556EBD7}" type="parTrans" cxnId="{F5520AE5-50EB-8743-B48A-12307D4CCE80}">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900">
            <a:latin typeface="Microsoft YaHei" charset="-122"/>
            <a:ea typeface="Microsoft YaHei" charset="-122"/>
            <a:cs typeface="Microsoft YaHei" charset="-122"/>
          </a:endParaRPr>
        </a:p>
      </dgm:t>
    </dgm:pt>
    <dgm:pt modelId="{398FB250-A6AB-A246-A811-CD4269DB3258}">
      <dgm:prSet phldrT="[文本]" custT="1"/>
      <dgm:spPr/>
      <dgm:t>
        <a:bodyPr/>
        <a:lstStyle/>
        <a:p>
          <a:pPr algn="l"/>
          <a:r>
            <a:rPr lang="en-US" altLang="zh-CN" sz="900" b="0" i="0" dirty="0">
              <a:latin typeface="FZLanTingHeiS-R-GB" panose="02000000000000000000" pitchFamily="2" charset="-122"/>
              <a:ea typeface="FZLanTingHeiS-R-GB" panose="02000000000000000000" pitchFamily="2" charset="-122"/>
              <a:cs typeface="Microsoft YaHei" charset="-122"/>
            </a:rPr>
            <a:t>1.1.4</a:t>
          </a:r>
          <a:r>
            <a:rPr lang="zh-CN" altLang="en-US" sz="900" b="0" i="0" dirty="0">
              <a:latin typeface="FZLanTingHeiS-R-GB" panose="02000000000000000000" pitchFamily="2" charset="-122"/>
              <a:ea typeface="FZLanTingHeiS-R-GB" panose="02000000000000000000" pitchFamily="2" charset="-122"/>
              <a:cs typeface="Microsoft YaHei" charset="-122"/>
            </a:rPr>
            <a:t> 管理经济学的主要内容</a:t>
          </a:r>
        </a:p>
      </dgm:t>
    </dgm:pt>
    <dgm:pt modelId="{5D227076-8A12-EF49-885F-40EBC832F842}" type="parTrans" cxnId="{0A3F6216-099F-1443-92C6-A2D4420E4FFD}">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26C36C96-93E6-5D4E-A798-31793906BAE5}" type="sibTrans" cxnId="{0A3F6216-099F-1443-92C6-A2D4420E4FFD}">
      <dgm:prSet/>
      <dgm:spPr/>
      <dgm:t>
        <a:bodyPr/>
        <a:lstStyle/>
        <a:p>
          <a:pPr algn="l"/>
          <a:endParaRPr lang="zh-CN" altLang="en-US" sz="8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pt>
    <dgm:pt modelId="{F726EDD3-E670-9B47-8786-4F599884289D}" type="pres">
      <dgm:prSet presAssocID="{A73DCD64-89DF-3E4C-9543-0D417B51464E}" presName="connTx" presStyleLbl="parChTrans1D2" presStyleIdx="0" presStyleCnt="4"/>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pt>
    <dgm:pt modelId="{7A2CD5A7-70D6-DE44-803D-0740544CB367}" type="pres">
      <dgm:prSet presAssocID="{BDC2CFA9-99C6-8347-9628-F8B57513FB8C}" presName="connTx" presStyleLbl="parChTrans1D2" presStyleIdx="1" presStyleCnt="4"/>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1904">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4"/>
      <dgm:spPr/>
    </dgm:pt>
    <dgm:pt modelId="{938A9782-2B6B-8141-99DA-6568305E0C38}" type="pres">
      <dgm:prSet presAssocID="{45267C76-6276-B44A-878A-9D61B556EBD7}" presName="connTx" presStyleLbl="parChTrans1D2" presStyleIdx="2" presStyleCnt="4"/>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4" custScaleX="129592">
        <dgm:presLayoutVars>
          <dgm:chPref val="3"/>
        </dgm:presLayoutVars>
      </dgm:prSet>
      <dgm:spPr/>
    </dgm:pt>
    <dgm:pt modelId="{F9C8551A-E3F5-1A41-9D81-BA411262A93F}" type="pres">
      <dgm:prSet presAssocID="{9BA062DA-6B7A-FC4F-B1BB-7CC4C74C72CE}" presName="level3hierChild" presStyleCnt="0"/>
      <dgm:spPr/>
    </dgm:pt>
    <dgm:pt modelId="{577C939E-455A-EE43-A21D-8BACFED9D991}" type="pres">
      <dgm:prSet presAssocID="{5D227076-8A12-EF49-885F-40EBC832F842}" presName="conn2-1" presStyleLbl="parChTrans1D2" presStyleIdx="3" presStyleCnt="4"/>
      <dgm:spPr/>
    </dgm:pt>
    <dgm:pt modelId="{62EB5836-F240-534D-96CD-D9EB8C15B89F}" type="pres">
      <dgm:prSet presAssocID="{5D227076-8A12-EF49-885F-40EBC832F842}" presName="connTx" presStyleLbl="parChTrans1D2" presStyleIdx="3" presStyleCnt="4"/>
      <dgm:spPr/>
    </dgm:pt>
    <dgm:pt modelId="{C3EB5C8A-6835-184D-A53A-7420F85FFA7D}" type="pres">
      <dgm:prSet presAssocID="{398FB250-A6AB-A246-A811-CD4269DB3258}" presName="root2" presStyleCnt="0"/>
      <dgm:spPr/>
    </dgm:pt>
    <dgm:pt modelId="{0EC6E1AB-E13B-6148-9DF9-3209955CFCC5}" type="pres">
      <dgm:prSet presAssocID="{398FB250-A6AB-A246-A811-CD4269DB3258}" presName="LevelTwoTextNode" presStyleLbl="node2" presStyleIdx="3" presStyleCnt="4">
        <dgm:presLayoutVars>
          <dgm:chPref val="3"/>
        </dgm:presLayoutVars>
      </dgm:prSet>
      <dgm:spPr/>
    </dgm:pt>
    <dgm:pt modelId="{E3DFC68F-B27B-A84C-84B7-4BB7AB84E6ED}" type="pres">
      <dgm:prSet presAssocID="{398FB250-A6AB-A246-A811-CD4269DB3258}" presName="level3hierChild" presStyleCnt="0"/>
      <dgm:spPr/>
    </dgm:pt>
  </dgm:ptLst>
  <dgm:cxnLst>
    <dgm:cxn modelId="{47BBA408-A811-A34D-BC72-E5B975A8A91B}" type="presOf" srcId="{DD5BF61D-B843-C744-B9A9-3312A1287EF4}" destId="{C852AF5D-E3CA-F844-B775-08DD6E6FB940}" srcOrd="0" destOrd="0" presId="urn:microsoft.com/office/officeart/2008/layout/HorizontalMultiLevelHierarchy"/>
    <dgm:cxn modelId="{A51B450F-0014-7242-808D-86782060DB1B}" type="presOf" srcId="{BDC2CFA9-99C6-8347-9628-F8B57513FB8C}" destId="{7A2CD5A7-70D6-DE44-803D-0740544CB367}"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0A3F6216-099F-1443-92C6-A2D4420E4FFD}" srcId="{CC08C8E7-D5AB-9C4F-A78B-4A8C57EB2D22}" destId="{398FB250-A6AB-A246-A811-CD4269DB3258}" srcOrd="3" destOrd="0" parTransId="{5D227076-8A12-EF49-885F-40EBC832F842}" sibTransId="{26C36C96-93E6-5D4E-A798-31793906BAE5}"/>
    <dgm:cxn modelId="{68CABF19-0EBF-114D-9ABD-69BC8C3309AF}" type="presOf" srcId="{A73DCD64-89DF-3E4C-9543-0D417B51464E}" destId="{F726EDD3-E670-9B47-8786-4F599884289D}" srcOrd="1" destOrd="0" presId="urn:microsoft.com/office/officeart/2008/layout/HorizontalMultiLevelHierarchy"/>
    <dgm:cxn modelId="{0ADF6526-E362-EC48-805B-A1FCEB8824C9}" type="presOf" srcId="{773FD5F0-F007-F148-886B-86E72F86266E}" destId="{D3E2E567-EC04-E743-9B8C-985408EA1058}"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6663E43B-E5F5-754B-99FF-8D4D9C14AC3D}" type="presOf" srcId="{A73DCD64-89DF-3E4C-9543-0D417B51464E}" destId="{082A771F-69AF-7C4C-86CB-DF1CD8CB6581}" srcOrd="0" destOrd="0" presId="urn:microsoft.com/office/officeart/2008/layout/HorizontalMultiLevelHierarchy"/>
    <dgm:cxn modelId="{35A9E44B-C1FD-D94C-88D7-ED8E8D661E29}" type="presOf" srcId="{BDC2CFA9-99C6-8347-9628-F8B57513FB8C}" destId="{93180932-306E-E545-95F9-2A5635FDC9F1}" srcOrd="0" destOrd="0" presId="urn:microsoft.com/office/officeart/2008/layout/HorizontalMultiLevelHierarchy"/>
    <dgm:cxn modelId="{EDB9D061-B55A-7240-B357-1E5C376F10BE}" type="presOf" srcId="{45267C76-6276-B44A-878A-9D61B556EBD7}" destId="{938A9782-2B6B-8141-99DA-6568305E0C38}" srcOrd="1" destOrd="0" presId="urn:microsoft.com/office/officeart/2008/layout/HorizontalMultiLevelHierarchy"/>
    <dgm:cxn modelId="{435D8D69-4266-C14D-BF5C-3A93CC335A41}" type="presOf" srcId="{398FB250-A6AB-A246-A811-CD4269DB3258}" destId="{0EC6E1AB-E13B-6148-9DF9-3209955CFCC5}" srcOrd="0" destOrd="0" presId="urn:microsoft.com/office/officeart/2008/layout/HorizontalMultiLevelHierarchy"/>
    <dgm:cxn modelId="{594FA469-B40E-0847-8862-600D100DAF90}" type="presOf" srcId="{5D227076-8A12-EF49-885F-40EBC832F842}" destId="{577C939E-455A-EE43-A21D-8BACFED9D991}" srcOrd="0" destOrd="0" presId="urn:microsoft.com/office/officeart/2008/layout/HorizontalMultiLevelHierarchy"/>
    <dgm:cxn modelId="{25ADA67E-80DC-BC47-BAAA-C11ABABE7808}" type="presOf" srcId="{CC08C8E7-D5AB-9C4F-A78B-4A8C57EB2D22}" destId="{7111AE39-B455-7C4D-91F4-9E37E3822D07}" srcOrd="0" destOrd="0" presId="urn:microsoft.com/office/officeart/2008/layout/HorizontalMultiLevelHierarchy"/>
    <dgm:cxn modelId="{0FDC518D-CAED-B445-A4BF-163839F89879}" type="presOf" srcId="{9BA062DA-6B7A-FC4F-B1BB-7CC4C74C72CE}" destId="{1C998B4A-F8C8-5D49-862A-38B9C7611407}" srcOrd="0" destOrd="0" presId="urn:microsoft.com/office/officeart/2008/layout/HorizontalMultiLevelHierarchy"/>
    <dgm:cxn modelId="{57B12E8E-DBE3-A549-9D24-67A26173D410}" type="presOf" srcId="{2EFE4671-8583-3540-9262-1FC578B666F4}" destId="{3013142F-A3C7-F746-853E-2CA8B540A8DE}" srcOrd="0" destOrd="0" presId="urn:microsoft.com/office/officeart/2008/layout/HorizontalMultiLevelHierarchy"/>
    <dgm:cxn modelId="{B0B5BF96-B226-F940-BBC0-7BC070D2594C}" type="presOf" srcId="{5D227076-8A12-EF49-885F-40EBC832F842}" destId="{62EB5836-F240-534D-96CD-D9EB8C15B89F}" srcOrd="1"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144322F2-1338-4C42-B304-66A75A375DDD}" type="presOf" srcId="{45267C76-6276-B44A-878A-9D61B556EBD7}" destId="{1F2800E8-CF94-FD43-8D0E-7E4B278315B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859D4330-AF6E-EF4B-963C-2C4FB62C923E}" type="presParOf" srcId="{3013142F-A3C7-F746-853E-2CA8B540A8DE}" destId="{B764B132-0961-414E-B6FA-FB0C6C1C6CED}" srcOrd="0" destOrd="0" presId="urn:microsoft.com/office/officeart/2008/layout/HorizontalMultiLevelHierarchy"/>
    <dgm:cxn modelId="{B26B0A27-0025-BC48-91AB-C7A13A2006B0}" type="presParOf" srcId="{B764B132-0961-414E-B6FA-FB0C6C1C6CED}" destId="{7111AE39-B455-7C4D-91F4-9E37E3822D07}" srcOrd="0" destOrd="0" presId="urn:microsoft.com/office/officeart/2008/layout/HorizontalMultiLevelHierarchy"/>
    <dgm:cxn modelId="{6BA55BAC-CD47-7D41-A5D6-32A05A67742C}" type="presParOf" srcId="{B764B132-0961-414E-B6FA-FB0C6C1C6CED}" destId="{551EC4E6-AE1D-DD43-B7C4-D7EFBEA2E636}" srcOrd="1" destOrd="0" presId="urn:microsoft.com/office/officeart/2008/layout/HorizontalMultiLevelHierarchy"/>
    <dgm:cxn modelId="{A21A6CFE-A3FD-1544-9A44-01028C4297F4}" type="presParOf" srcId="{551EC4E6-AE1D-DD43-B7C4-D7EFBEA2E636}" destId="{082A771F-69AF-7C4C-86CB-DF1CD8CB6581}" srcOrd="0" destOrd="0" presId="urn:microsoft.com/office/officeart/2008/layout/HorizontalMultiLevelHierarchy"/>
    <dgm:cxn modelId="{740F315D-B858-1342-97BB-A44678D75EE6}" type="presParOf" srcId="{082A771F-69AF-7C4C-86CB-DF1CD8CB6581}" destId="{F726EDD3-E670-9B47-8786-4F599884289D}" srcOrd="0" destOrd="0" presId="urn:microsoft.com/office/officeart/2008/layout/HorizontalMultiLevelHierarchy"/>
    <dgm:cxn modelId="{E60BC27A-AFEA-9444-8AEB-0992BEFD8D0C}" type="presParOf" srcId="{551EC4E6-AE1D-DD43-B7C4-D7EFBEA2E636}" destId="{7B40AE63-0EA3-0747-BCE5-5F3AB0355BF2}" srcOrd="1" destOrd="0" presId="urn:microsoft.com/office/officeart/2008/layout/HorizontalMultiLevelHierarchy"/>
    <dgm:cxn modelId="{DD026188-72E7-514B-83D4-3DE8A021AE53}" type="presParOf" srcId="{7B40AE63-0EA3-0747-BCE5-5F3AB0355BF2}" destId="{C852AF5D-E3CA-F844-B775-08DD6E6FB940}" srcOrd="0" destOrd="0" presId="urn:microsoft.com/office/officeart/2008/layout/HorizontalMultiLevelHierarchy"/>
    <dgm:cxn modelId="{F6AA9C75-AE84-7647-BB01-D4EC054399B0}" type="presParOf" srcId="{7B40AE63-0EA3-0747-BCE5-5F3AB0355BF2}" destId="{30463D07-8E7F-3146-97CE-76CE82648742}" srcOrd="1" destOrd="0" presId="urn:microsoft.com/office/officeart/2008/layout/HorizontalMultiLevelHierarchy"/>
    <dgm:cxn modelId="{16300BD2-1868-B142-BBBB-D3315257FC95}" type="presParOf" srcId="{551EC4E6-AE1D-DD43-B7C4-D7EFBEA2E636}" destId="{93180932-306E-E545-95F9-2A5635FDC9F1}" srcOrd="2" destOrd="0" presId="urn:microsoft.com/office/officeart/2008/layout/HorizontalMultiLevelHierarchy"/>
    <dgm:cxn modelId="{21442668-E808-274C-B55C-BFA733A42B48}" type="presParOf" srcId="{93180932-306E-E545-95F9-2A5635FDC9F1}" destId="{7A2CD5A7-70D6-DE44-803D-0740544CB367}" srcOrd="0" destOrd="0" presId="urn:microsoft.com/office/officeart/2008/layout/HorizontalMultiLevelHierarchy"/>
    <dgm:cxn modelId="{19E6AB59-BFDB-294D-BCEF-CA4D62C899AD}" type="presParOf" srcId="{551EC4E6-AE1D-DD43-B7C4-D7EFBEA2E636}" destId="{A0C9905E-6DBF-7645-94A7-C4BCDADC46B9}" srcOrd="3" destOrd="0" presId="urn:microsoft.com/office/officeart/2008/layout/HorizontalMultiLevelHierarchy"/>
    <dgm:cxn modelId="{1E371F11-33FC-9644-BC71-CF7F97CA4883}" type="presParOf" srcId="{A0C9905E-6DBF-7645-94A7-C4BCDADC46B9}" destId="{D3E2E567-EC04-E743-9B8C-985408EA1058}" srcOrd="0" destOrd="0" presId="urn:microsoft.com/office/officeart/2008/layout/HorizontalMultiLevelHierarchy"/>
    <dgm:cxn modelId="{16BB23BC-0399-324C-B05B-536AF31154EC}" type="presParOf" srcId="{A0C9905E-6DBF-7645-94A7-C4BCDADC46B9}" destId="{1488A531-D252-B440-B1DA-4363F37F8970}" srcOrd="1" destOrd="0" presId="urn:microsoft.com/office/officeart/2008/layout/HorizontalMultiLevelHierarchy"/>
    <dgm:cxn modelId="{DBAD1CFE-A0C8-CC47-8891-88662BA0F926}" type="presParOf" srcId="{551EC4E6-AE1D-DD43-B7C4-D7EFBEA2E636}" destId="{1F2800E8-CF94-FD43-8D0E-7E4B278315B1}" srcOrd="4" destOrd="0" presId="urn:microsoft.com/office/officeart/2008/layout/HorizontalMultiLevelHierarchy"/>
    <dgm:cxn modelId="{6216270A-F5AF-A74E-9DC1-26DA42B963FC}" type="presParOf" srcId="{1F2800E8-CF94-FD43-8D0E-7E4B278315B1}" destId="{938A9782-2B6B-8141-99DA-6568305E0C38}" srcOrd="0" destOrd="0" presId="urn:microsoft.com/office/officeart/2008/layout/HorizontalMultiLevelHierarchy"/>
    <dgm:cxn modelId="{2E1011EC-B1DC-374B-80CD-FEBF9D1D63A6}" type="presParOf" srcId="{551EC4E6-AE1D-DD43-B7C4-D7EFBEA2E636}" destId="{7377E58F-198D-DE48-B3AF-2D2AF67C403D}" srcOrd="5" destOrd="0" presId="urn:microsoft.com/office/officeart/2008/layout/HorizontalMultiLevelHierarchy"/>
    <dgm:cxn modelId="{C13BA687-2B4A-864A-87F4-3ABAFF4E1669}" type="presParOf" srcId="{7377E58F-198D-DE48-B3AF-2D2AF67C403D}" destId="{1C998B4A-F8C8-5D49-862A-38B9C7611407}" srcOrd="0" destOrd="0" presId="urn:microsoft.com/office/officeart/2008/layout/HorizontalMultiLevelHierarchy"/>
    <dgm:cxn modelId="{34468461-BA84-6F4C-8D0C-F74A22D5E29F}" type="presParOf" srcId="{7377E58F-198D-DE48-B3AF-2D2AF67C403D}" destId="{F9C8551A-E3F5-1A41-9D81-BA411262A93F}" srcOrd="1" destOrd="0" presId="urn:microsoft.com/office/officeart/2008/layout/HorizontalMultiLevelHierarchy"/>
    <dgm:cxn modelId="{72F55AE6-7908-2E48-996C-879C3232C6B3}" type="presParOf" srcId="{551EC4E6-AE1D-DD43-B7C4-D7EFBEA2E636}" destId="{577C939E-455A-EE43-A21D-8BACFED9D991}" srcOrd="6" destOrd="0" presId="urn:microsoft.com/office/officeart/2008/layout/HorizontalMultiLevelHierarchy"/>
    <dgm:cxn modelId="{D6B3E5F3-4370-7F4E-97FE-DC43312C789C}" type="presParOf" srcId="{577C939E-455A-EE43-A21D-8BACFED9D991}" destId="{62EB5836-F240-534D-96CD-D9EB8C15B89F}" srcOrd="0" destOrd="0" presId="urn:microsoft.com/office/officeart/2008/layout/HorizontalMultiLevelHierarchy"/>
    <dgm:cxn modelId="{ED410573-9718-0E4B-B14F-AC722C605F1B}" type="presParOf" srcId="{551EC4E6-AE1D-DD43-B7C4-D7EFBEA2E636}" destId="{C3EB5C8A-6835-184D-A53A-7420F85FFA7D}" srcOrd="7" destOrd="0" presId="urn:microsoft.com/office/officeart/2008/layout/HorizontalMultiLevelHierarchy"/>
    <dgm:cxn modelId="{2A0B30FB-59B7-C847-A0A4-4D911E0596FC}" type="presParOf" srcId="{C3EB5C8A-6835-184D-A53A-7420F85FFA7D}" destId="{0EC6E1AB-E13B-6148-9DF9-3209955CFCC5}" srcOrd="0" destOrd="0" presId="urn:microsoft.com/office/officeart/2008/layout/HorizontalMultiLevelHierarchy"/>
    <dgm:cxn modelId="{49281F2B-17BD-1C43-8BC3-43D3C015B0C9}" type="presParOf" srcId="{C3EB5C8A-6835-184D-A53A-7420F85FFA7D}" destId="{E3DFC68F-B27B-A84C-84B7-4BB7AB84E6E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050" b="0" i="0" dirty="0">
              <a:latin typeface="FZLanTingHeiS-R-GB" panose="02000000000000000000" pitchFamily="2" charset="-122"/>
              <a:ea typeface="FZLanTingHeiS-R-GB" panose="02000000000000000000" pitchFamily="2" charset="-122"/>
              <a:cs typeface="Microsoft YaHei" charset="-122"/>
            </a:rPr>
            <a:t>管理经济学的研究对象</a:t>
          </a:r>
        </a:p>
      </dgm:t>
    </dgm:pt>
    <dgm:pt modelId="{806FC88F-B9CF-A04B-B59C-3A472F525AEF}" type="par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DD5BF61D-B843-C744-B9A9-3312A1287EF4}">
      <dgm:prSet phldrT="[文本]" custT="1"/>
      <dgm:spPr>
        <a:solidFill>
          <a:schemeClr val="bg1">
            <a:lumMod val="95000"/>
          </a:schemeClr>
        </a:solidFill>
      </dgm:spPr>
      <dgm:t>
        <a:bodyPr/>
        <a:lstStyle/>
        <a:p>
          <a:pPr algn="l"/>
          <a:r>
            <a:rPr lang="en-US" altLang="zh-CN" sz="900" b="0" i="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900" b="0" i="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gm:t>
    </dgm:pt>
    <dgm:pt modelId="{A73DCD64-89DF-3E4C-9543-0D417B51464E}" type="parTrans" cxnId="{FE34B427-9D47-5D4F-B08C-79C955C57CBA}">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90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900" b="0" i="0" dirty="0">
              <a:solidFill>
                <a:schemeClr val="tx1"/>
              </a:solidFill>
              <a:latin typeface="FZLanTingHeiS-R-GB" panose="02000000000000000000" pitchFamily="2" charset="-122"/>
              <a:ea typeface="FZLanTingHeiS-R-GB" panose="02000000000000000000" pitchFamily="2" charset="-122"/>
              <a:cs typeface="Microsoft YaHei" charset="-122"/>
            </a:rPr>
            <a:t>1.1.2</a:t>
          </a:r>
          <a:r>
            <a:rPr lang="zh-CN" altLang="en-US" sz="900" b="0" i="0" dirty="0">
              <a:solidFill>
                <a:schemeClr val="tx1"/>
              </a:solidFill>
              <a:latin typeface="FZLanTingHeiS-R-GB" panose="02000000000000000000" pitchFamily="2" charset="-122"/>
              <a:ea typeface="FZLanTingHeiS-R-GB" panose="02000000000000000000" pitchFamily="2" charset="-122"/>
              <a:cs typeface="Microsoft YaHei" charset="-122"/>
            </a:rPr>
            <a:t> 决策的基本过程</a:t>
          </a:r>
        </a:p>
      </dgm:t>
    </dgm:pt>
    <dgm:pt modelId="{BDC2CFA9-99C6-8347-9628-F8B57513FB8C}" type="parTrans" cxnId="{D6FF61F4-2E70-2445-B362-FDF5936BBC6B}">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90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900" b="0" i="0" dirty="0">
              <a:solidFill>
                <a:schemeClr val="bg1"/>
              </a:solidFill>
              <a:latin typeface="FZLanTingHeiS-R-GB" panose="02000000000000000000" pitchFamily="2" charset="-122"/>
              <a:ea typeface="FZLanTingHeiS-R-GB" panose="02000000000000000000" pitchFamily="2" charset="-122"/>
              <a:cs typeface="Microsoft YaHei" charset="-122"/>
            </a:rPr>
            <a:t>1.1.3</a:t>
          </a:r>
          <a:r>
            <a:rPr lang="zh-CN" altLang="en-US" sz="900" b="0" i="0" dirty="0">
              <a:solidFill>
                <a:schemeClr val="bg1"/>
              </a:solidFill>
              <a:latin typeface="FZLanTingHeiS-R-GB" panose="02000000000000000000" pitchFamily="2" charset="-122"/>
              <a:ea typeface="FZLanTingHeiS-R-GB" panose="02000000000000000000" pitchFamily="2" charset="-122"/>
              <a:cs typeface="Microsoft YaHei" charset="-122"/>
            </a:rPr>
            <a:t> 管理经济学与微观经济学的关系</a:t>
          </a:r>
        </a:p>
      </dgm:t>
    </dgm:pt>
    <dgm:pt modelId="{45267C76-6276-B44A-878A-9D61B556EBD7}" type="parTrans" cxnId="{F5520AE5-50EB-8743-B48A-12307D4CCE80}">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900">
            <a:latin typeface="Microsoft YaHei" charset="-122"/>
            <a:ea typeface="Microsoft YaHei" charset="-122"/>
            <a:cs typeface="Microsoft YaHei" charset="-122"/>
          </a:endParaRPr>
        </a:p>
      </dgm:t>
    </dgm:pt>
    <dgm:pt modelId="{398FB250-A6AB-A246-A811-CD4269DB3258}">
      <dgm:prSet phldrT="[文本]" custT="1"/>
      <dgm:spPr/>
      <dgm:t>
        <a:bodyPr/>
        <a:lstStyle/>
        <a:p>
          <a:pPr algn="l"/>
          <a:r>
            <a:rPr lang="en-US" altLang="zh-CN" sz="900" b="0" i="0" dirty="0">
              <a:latin typeface="FZLanTingHeiS-R-GB" panose="02000000000000000000" pitchFamily="2" charset="-122"/>
              <a:ea typeface="FZLanTingHeiS-R-GB" panose="02000000000000000000" pitchFamily="2" charset="-122"/>
              <a:cs typeface="Microsoft YaHei" charset="-122"/>
            </a:rPr>
            <a:t>1.1.4</a:t>
          </a:r>
          <a:r>
            <a:rPr lang="zh-CN" altLang="en-US" sz="900" b="0" i="0" dirty="0">
              <a:latin typeface="FZLanTingHeiS-R-GB" panose="02000000000000000000" pitchFamily="2" charset="-122"/>
              <a:ea typeface="FZLanTingHeiS-R-GB" panose="02000000000000000000" pitchFamily="2" charset="-122"/>
              <a:cs typeface="Microsoft YaHei" charset="-122"/>
            </a:rPr>
            <a:t> 管理经济学的主要内容</a:t>
          </a:r>
        </a:p>
      </dgm:t>
    </dgm:pt>
    <dgm:pt modelId="{5D227076-8A12-EF49-885F-40EBC832F842}" type="parTrans" cxnId="{0A3F6216-099F-1443-92C6-A2D4420E4FFD}">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26C36C96-93E6-5D4E-A798-31793906BAE5}" type="sibTrans" cxnId="{0A3F6216-099F-1443-92C6-A2D4420E4FFD}">
      <dgm:prSet/>
      <dgm:spPr/>
      <dgm:t>
        <a:bodyPr/>
        <a:lstStyle/>
        <a:p>
          <a:pPr algn="l"/>
          <a:endParaRPr lang="zh-CN" altLang="en-US" sz="8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pt>
    <dgm:pt modelId="{F726EDD3-E670-9B47-8786-4F599884289D}" type="pres">
      <dgm:prSet presAssocID="{A73DCD64-89DF-3E4C-9543-0D417B51464E}" presName="connTx" presStyleLbl="parChTrans1D2" presStyleIdx="0" presStyleCnt="4"/>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pt>
    <dgm:pt modelId="{7A2CD5A7-70D6-DE44-803D-0740544CB367}" type="pres">
      <dgm:prSet presAssocID="{BDC2CFA9-99C6-8347-9628-F8B57513FB8C}" presName="connTx" presStyleLbl="parChTrans1D2" presStyleIdx="1" presStyleCnt="4"/>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1904">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4"/>
      <dgm:spPr/>
    </dgm:pt>
    <dgm:pt modelId="{938A9782-2B6B-8141-99DA-6568305E0C38}" type="pres">
      <dgm:prSet presAssocID="{45267C76-6276-B44A-878A-9D61B556EBD7}" presName="connTx" presStyleLbl="parChTrans1D2" presStyleIdx="2" presStyleCnt="4"/>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4" custScaleX="129592">
        <dgm:presLayoutVars>
          <dgm:chPref val="3"/>
        </dgm:presLayoutVars>
      </dgm:prSet>
      <dgm:spPr/>
    </dgm:pt>
    <dgm:pt modelId="{F9C8551A-E3F5-1A41-9D81-BA411262A93F}" type="pres">
      <dgm:prSet presAssocID="{9BA062DA-6B7A-FC4F-B1BB-7CC4C74C72CE}" presName="level3hierChild" presStyleCnt="0"/>
      <dgm:spPr/>
    </dgm:pt>
    <dgm:pt modelId="{577C939E-455A-EE43-A21D-8BACFED9D991}" type="pres">
      <dgm:prSet presAssocID="{5D227076-8A12-EF49-885F-40EBC832F842}" presName="conn2-1" presStyleLbl="parChTrans1D2" presStyleIdx="3" presStyleCnt="4"/>
      <dgm:spPr/>
    </dgm:pt>
    <dgm:pt modelId="{62EB5836-F240-534D-96CD-D9EB8C15B89F}" type="pres">
      <dgm:prSet presAssocID="{5D227076-8A12-EF49-885F-40EBC832F842}" presName="connTx" presStyleLbl="parChTrans1D2" presStyleIdx="3" presStyleCnt="4"/>
      <dgm:spPr/>
    </dgm:pt>
    <dgm:pt modelId="{C3EB5C8A-6835-184D-A53A-7420F85FFA7D}" type="pres">
      <dgm:prSet presAssocID="{398FB250-A6AB-A246-A811-CD4269DB3258}" presName="root2" presStyleCnt="0"/>
      <dgm:spPr/>
    </dgm:pt>
    <dgm:pt modelId="{0EC6E1AB-E13B-6148-9DF9-3209955CFCC5}" type="pres">
      <dgm:prSet presAssocID="{398FB250-A6AB-A246-A811-CD4269DB3258}" presName="LevelTwoTextNode" presStyleLbl="node2" presStyleIdx="3" presStyleCnt="4">
        <dgm:presLayoutVars>
          <dgm:chPref val="3"/>
        </dgm:presLayoutVars>
      </dgm:prSet>
      <dgm:spPr/>
    </dgm:pt>
    <dgm:pt modelId="{E3DFC68F-B27B-A84C-84B7-4BB7AB84E6ED}" type="pres">
      <dgm:prSet presAssocID="{398FB250-A6AB-A246-A811-CD4269DB3258}" presName="level3hierChild" presStyleCnt="0"/>
      <dgm:spPr/>
    </dgm:pt>
  </dgm:ptLst>
  <dgm:cxnLst>
    <dgm:cxn modelId="{47BBA408-A811-A34D-BC72-E5B975A8A91B}" type="presOf" srcId="{DD5BF61D-B843-C744-B9A9-3312A1287EF4}" destId="{C852AF5D-E3CA-F844-B775-08DD6E6FB940}" srcOrd="0" destOrd="0" presId="urn:microsoft.com/office/officeart/2008/layout/HorizontalMultiLevelHierarchy"/>
    <dgm:cxn modelId="{A51B450F-0014-7242-808D-86782060DB1B}" type="presOf" srcId="{BDC2CFA9-99C6-8347-9628-F8B57513FB8C}" destId="{7A2CD5A7-70D6-DE44-803D-0740544CB367}"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0A3F6216-099F-1443-92C6-A2D4420E4FFD}" srcId="{CC08C8E7-D5AB-9C4F-A78B-4A8C57EB2D22}" destId="{398FB250-A6AB-A246-A811-CD4269DB3258}" srcOrd="3" destOrd="0" parTransId="{5D227076-8A12-EF49-885F-40EBC832F842}" sibTransId="{26C36C96-93E6-5D4E-A798-31793906BAE5}"/>
    <dgm:cxn modelId="{68CABF19-0EBF-114D-9ABD-69BC8C3309AF}" type="presOf" srcId="{A73DCD64-89DF-3E4C-9543-0D417B51464E}" destId="{F726EDD3-E670-9B47-8786-4F599884289D}" srcOrd="1" destOrd="0" presId="urn:microsoft.com/office/officeart/2008/layout/HorizontalMultiLevelHierarchy"/>
    <dgm:cxn modelId="{0ADF6526-E362-EC48-805B-A1FCEB8824C9}" type="presOf" srcId="{773FD5F0-F007-F148-886B-86E72F86266E}" destId="{D3E2E567-EC04-E743-9B8C-985408EA1058}"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6663E43B-E5F5-754B-99FF-8D4D9C14AC3D}" type="presOf" srcId="{A73DCD64-89DF-3E4C-9543-0D417B51464E}" destId="{082A771F-69AF-7C4C-86CB-DF1CD8CB6581}" srcOrd="0" destOrd="0" presId="urn:microsoft.com/office/officeart/2008/layout/HorizontalMultiLevelHierarchy"/>
    <dgm:cxn modelId="{35A9E44B-C1FD-D94C-88D7-ED8E8D661E29}" type="presOf" srcId="{BDC2CFA9-99C6-8347-9628-F8B57513FB8C}" destId="{93180932-306E-E545-95F9-2A5635FDC9F1}" srcOrd="0" destOrd="0" presId="urn:microsoft.com/office/officeart/2008/layout/HorizontalMultiLevelHierarchy"/>
    <dgm:cxn modelId="{EDB9D061-B55A-7240-B357-1E5C376F10BE}" type="presOf" srcId="{45267C76-6276-B44A-878A-9D61B556EBD7}" destId="{938A9782-2B6B-8141-99DA-6568305E0C38}" srcOrd="1" destOrd="0" presId="urn:microsoft.com/office/officeart/2008/layout/HorizontalMultiLevelHierarchy"/>
    <dgm:cxn modelId="{435D8D69-4266-C14D-BF5C-3A93CC335A41}" type="presOf" srcId="{398FB250-A6AB-A246-A811-CD4269DB3258}" destId="{0EC6E1AB-E13B-6148-9DF9-3209955CFCC5}" srcOrd="0" destOrd="0" presId="urn:microsoft.com/office/officeart/2008/layout/HorizontalMultiLevelHierarchy"/>
    <dgm:cxn modelId="{594FA469-B40E-0847-8862-600D100DAF90}" type="presOf" srcId="{5D227076-8A12-EF49-885F-40EBC832F842}" destId="{577C939E-455A-EE43-A21D-8BACFED9D991}" srcOrd="0" destOrd="0" presId="urn:microsoft.com/office/officeart/2008/layout/HorizontalMultiLevelHierarchy"/>
    <dgm:cxn modelId="{25ADA67E-80DC-BC47-BAAA-C11ABABE7808}" type="presOf" srcId="{CC08C8E7-D5AB-9C4F-A78B-4A8C57EB2D22}" destId="{7111AE39-B455-7C4D-91F4-9E37E3822D07}" srcOrd="0" destOrd="0" presId="urn:microsoft.com/office/officeart/2008/layout/HorizontalMultiLevelHierarchy"/>
    <dgm:cxn modelId="{0FDC518D-CAED-B445-A4BF-163839F89879}" type="presOf" srcId="{9BA062DA-6B7A-FC4F-B1BB-7CC4C74C72CE}" destId="{1C998B4A-F8C8-5D49-862A-38B9C7611407}" srcOrd="0" destOrd="0" presId="urn:microsoft.com/office/officeart/2008/layout/HorizontalMultiLevelHierarchy"/>
    <dgm:cxn modelId="{57B12E8E-DBE3-A549-9D24-67A26173D410}" type="presOf" srcId="{2EFE4671-8583-3540-9262-1FC578B666F4}" destId="{3013142F-A3C7-F746-853E-2CA8B540A8DE}" srcOrd="0" destOrd="0" presId="urn:microsoft.com/office/officeart/2008/layout/HorizontalMultiLevelHierarchy"/>
    <dgm:cxn modelId="{B0B5BF96-B226-F940-BBC0-7BC070D2594C}" type="presOf" srcId="{5D227076-8A12-EF49-885F-40EBC832F842}" destId="{62EB5836-F240-534D-96CD-D9EB8C15B89F}" srcOrd="1"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144322F2-1338-4C42-B304-66A75A375DDD}" type="presOf" srcId="{45267C76-6276-B44A-878A-9D61B556EBD7}" destId="{1F2800E8-CF94-FD43-8D0E-7E4B278315B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859D4330-AF6E-EF4B-963C-2C4FB62C923E}" type="presParOf" srcId="{3013142F-A3C7-F746-853E-2CA8B540A8DE}" destId="{B764B132-0961-414E-B6FA-FB0C6C1C6CED}" srcOrd="0" destOrd="0" presId="urn:microsoft.com/office/officeart/2008/layout/HorizontalMultiLevelHierarchy"/>
    <dgm:cxn modelId="{B26B0A27-0025-BC48-91AB-C7A13A2006B0}" type="presParOf" srcId="{B764B132-0961-414E-B6FA-FB0C6C1C6CED}" destId="{7111AE39-B455-7C4D-91F4-9E37E3822D07}" srcOrd="0" destOrd="0" presId="urn:microsoft.com/office/officeart/2008/layout/HorizontalMultiLevelHierarchy"/>
    <dgm:cxn modelId="{6BA55BAC-CD47-7D41-A5D6-32A05A67742C}" type="presParOf" srcId="{B764B132-0961-414E-B6FA-FB0C6C1C6CED}" destId="{551EC4E6-AE1D-DD43-B7C4-D7EFBEA2E636}" srcOrd="1" destOrd="0" presId="urn:microsoft.com/office/officeart/2008/layout/HorizontalMultiLevelHierarchy"/>
    <dgm:cxn modelId="{A21A6CFE-A3FD-1544-9A44-01028C4297F4}" type="presParOf" srcId="{551EC4E6-AE1D-DD43-B7C4-D7EFBEA2E636}" destId="{082A771F-69AF-7C4C-86CB-DF1CD8CB6581}" srcOrd="0" destOrd="0" presId="urn:microsoft.com/office/officeart/2008/layout/HorizontalMultiLevelHierarchy"/>
    <dgm:cxn modelId="{740F315D-B858-1342-97BB-A44678D75EE6}" type="presParOf" srcId="{082A771F-69AF-7C4C-86CB-DF1CD8CB6581}" destId="{F726EDD3-E670-9B47-8786-4F599884289D}" srcOrd="0" destOrd="0" presId="urn:microsoft.com/office/officeart/2008/layout/HorizontalMultiLevelHierarchy"/>
    <dgm:cxn modelId="{E60BC27A-AFEA-9444-8AEB-0992BEFD8D0C}" type="presParOf" srcId="{551EC4E6-AE1D-DD43-B7C4-D7EFBEA2E636}" destId="{7B40AE63-0EA3-0747-BCE5-5F3AB0355BF2}" srcOrd="1" destOrd="0" presId="urn:microsoft.com/office/officeart/2008/layout/HorizontalMultiLevelHierarchy"/>
    <dgm:cxn modelId="{DD026188-72E7-514B-83D4-3DE8A021AE53}" type="presParOf" srcId="{7B40AE63-0EA3-0747-BCE5-5F3AB0355BF2}" destId="{C852AF5D-E3CA-F844-B775-08DD6E6FB940}" srcOrd="0" destOrd="0" presId="urn:microsoft.com/office/officeart/2008/layout/HorizontalMultiLevelHierarchy"/>
    <dgm:cxn modelId="{F6AA9C75-AE84-7647-BB01-D4EC054399B0}" type="presParOf" srcId="{7B40AE63-0EA3-0747-BCE5-5F3AB0355BF2}" destId="{30463D07-8E7F-3146-97CE-76CE82648742}" srcOrd="1" destOrd="0" presId="urn:microsoft.com/office/officeart/2008/layout/HorizontalMultiLevelHierarchy"/>
    <dgm:cxn modelId="{16300BD2-1868-B142-BBBB-D3315257FC95}" type="presParOf" srcId="{551EC4E6-AE1D-DD43-B7C4-D7EFBEA2E636}" destId="{93180932-306E-E545-95F9-2A5635FDC9F1}" srcOrd="2" destOrd="0" presId="urn:microsoft.com/office/officeart/2008/layout/HorizontalMultiLevelHierarchy"/>
    <dgm:cxn modelId="{21442668-E808-274C-B55C-BFA733A42B48}" type="presParOf" srcId="{93180932-306E-E545-95F9-2A5635FDC9F1}" destId="{7A2CD5A7-70D6-DE44-803D-0740544CB367}" srcOrd="0" destOrd="0" presId="urn:microsoft.com/office/officeart/2008/layout/HorizontalMultiLevelHierarchy"/>
    <dgm:cxn modelId="{19E6AB59-BFDB-294D-BCEF-CA4D62C899AD}" type="presParOf" srcId="{551EC4E6-AE1D-DD43-B7C4-D7EFBEA2E636}" destId="{A0C9905E-6DBF-7645-94A7-C4BCDADC46B9}" srcOrd="3" destOrd="0" presId="urn:microsoft.com/office/officeart/2008/layout/HorizontalMultiLevelHierarchy"/>
    <dgm:cxn modelId="{1E371F11-33FC-9644-BC71-CF7F97CA4883}" type="presParOf" srcId="{A0C9905E-6DBF-7645-94A7-C4BCDADC46B9}" destId="{D3E2E567-EC04-E743-9B8C-985408EA1058}" srcOrd="0" destOrd="0" presId="urn:microsoft.com/office/officeart/2008/layout/HorizontalMultiLevelHierarchy"/>
    <dgm:cxn modelId="{16BB23BC-0399-324C-B05B-536AF31154EC}" type="presParOf" srcId="{A0C9905E-6DBF-7645-94A7-C4BCDADC46B9}" destId="{1488A531-D252-B440-B1DA-4363F37F8970}" srcOrd="1" destOrd="0" presId="urn:microsoft.com/office/officeart/2008/layout/HorizontalMultiLevelHierarchy"/>
    <dgm:cxn modelId="{DBAD1CFE-A0C8-CC47-8891-88662BA0F926}" type="presParOf" srcId="{551EC4E6-AE1D-DD43-B7C4-D7EFBEA2E636}" destId="{1F2800E8-CF94-FD43-8D0E-7E4B278315B1}" srcOrd="4" destOrd="0" presId="urn:microsoft.com/office/officeart/2008/layout/HorizontalMultiLevelHierarchy"/>
    <dgm:cxn modelId="{6216270A-F5AF-A74E-9DC1-26DA42B963FC}" type="presParOf" srcId="{1F2800E8-CF94-FD43-8D0E-7E4B278315B1}" destId="{938A9782-2B6B-8141-99DA-6568305E0C38}" srcOrd="0" destOrd="0" presId="urn:microsoft.com/office/officeart/2008/layout/HorizontalMultiLevelHierarchy"/>
    <dgm:cxn modelId="{2E1011EC-B1DC-374B-80CD-FEBF9D1D63A6}" type="presParOf" srcId="{551EC4E6-AE1D-DD43-B7C4-D7EFBEA2E636}" destId="{7377E58F-198D-DE48-B3AF-2D2AF67C403D}" srcOrd="5" destOrd="0" presId="urn:microsoft.com/office/officeart/2008/layout/HorizontalMultiLevelHierarchy"/>
    <dgm:cxn modelId="{C13BA687-2B4A-864A-87F4-3ABAFF4E1669}" type="presParOf" srcId="{7377E58F-198D-DE48-B3AF-2D2AF67C403D}" destId="{1C998B4A-F8C8-5D49-862A-38B9C7611407}" srcOrd="0" destOrd="0" presId="urn:microsoft.com/office/officeart/2008/layout/HorizontalMultiLevelHierarchy"/>
    <dgm:cxn modelId="{34468461-BA84-6F4C-8D0C-F74A22D5E29F}" type="presParOf" srcId="{7377E58F-198D-DE48-B3AF-2D2AF67C403D}" destId="{F9C8551A-E3F5-1A41-9D81-BA411262A93F}" srcOrd="1" destOrd="0" presId="urn:microsoft.com/office/officeart/2008/layout/HorizontalMultiLevelHierarchy"/>
    <dgm:cxn modelId="{72F55AE6-7908-2E48-996C-879C3232C6B3}" type="presParOf" srcId="{551EC4E6-AE1D-DD43-B7C4-D7EFBEA2E636}" destId="{577C939E-455A-EE43-A21D-8BACFED9D991}" srcOrd="6" destOrd="0" presId="urn:microsoft.com/office/officeart/2008/layout/HorizontalMultiLevelHierarchy"/>
    <dgm:cxn modelId="{D6B3E5F3-4370-7F4E-97FE-DC43312C789C}" type="presParOf" srcId="{577C939E-455A-EE43-A21D-8BACFED9D991}" destId="{62EB5836-F240-534D-96CD-D9EB8C15B89F}" srcOrd="0" destOrd="0" presId="urn:microsoft.com/office/officeart/2008/layout/HorizontalMultiLevelHierarchy"/>
    <dgm:cxn modelId="{ED410573-9718-0E4B-B14F-AC722C605F1B}" type="presParOf" srcId="{551EC4E6-AE1D-DD43-B7C4-D7EFBEA2E636}" destId="{C3EB5C8A-6835-184D-A53A-7420F85FFA7D}" srcOrd="7" destOrd="0" presId="urn:microsoft.com/office/officeart/2008/layout/HorizontalMultiLevelHierarchy"/>
    <dgm:cxn modelId="{2A0B30FB-59B7-C847-A0A4-4D911E0596FC}" type="presParOf" srcId="{C3EB5C8A-6835-184D-A53A-7420F85FFA7D}" destId="{0EC6E1AB-E13B-6148-9DF9-3209955CFCC5}" srcOrd="0" destOrd="0" presId="urn:microsoft.com/office/officeart/2008/layout/HorizontalMultiLevelHierarchy"/>
    <dgm:cxn modelId="{49281F2B-17BD-1C43-8BC3-43D3C015B0C9}" type="presParOf" srcId="{C3EB5C8A-6835-184D-A53A-7420F85FFA7D}" destId="{E3DFC68F-B27B-A84C-84B7-4BB7AB84E6E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050" b="0" i="0" dirty="0">
              <a:latin typeface="FZLanTingHeiS-R-GB" panose="02000000000000000000" pitchFamily="2" charset="-122"/>
              <a:ea typeface="FZLanTingHeiS-R-GB" panose="02000000000000000000" pitchFamily="2" charset="-122"/>
              <a:cs typeface="Microsoft YaHei" charset="-122"/>
            </a:rPr>
            <a:t>管理经济学的研究对象</a:t>
          </a:r>
        </a:p>
      </dgm:t>
    </dgm:pt>
    <dgm:pt modelId="{806FC88F-B9CF-A04B-B59C-3A472F525AEF}" type="par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DD5BF61D-B843-C744-B9A9-3312A1287EF4}">
      <dgm:prSet phldrT="[文本]" custT="1"/>
      <dgm:spPr>
        <a:solidFill>
          <a:schemeClr val="bg1">
            <a:lumMod val="95000"/>
          </a:schemeClr>
        </a:solidFill>
      </dgm:spPr>
      <dgm:t>
        <a:bodyPr/>
        <a:lstStyle/>
        <a:p>
          <a:pPr algn="l"/>
          <a:r>
            <a:rPr lang="en-US" altLang="zh-CN" sz="900" b="0" i="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900" b="0" i="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gm:t>
    </dgm:pt>
    <dgm:pt modelId="{A73DCD64-89DF-3E4C-9543-0D417B51464E}" type="parTrans" cxnId="{FE34B427-9D47-5D4F-B08C-79C955C57CBA}">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90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900" b="0" i="0" dirty="0">
              <a:solidFill>
                <a:schemeClr val="tx1"/>
              </a:solidFill>
              <a:latin typeface="FZLanTingHeiS-R-GB" panose="02000000000000000000" pitchFamily="2" charset="-122"/>
              <a:ea typeface="FZLanTingHeiS-R-GB" panose="02000000000000000000" pitchFamily="2" charset="-122"/>
              <a:cs typeface="Microsoft YaHei" charset="-122"/>
            </a:rPr>
            <a:t>1.1.2</a:t>
          </a:r>
          <a:r>
            <a:rPr lang="zh-CN" altLang="en-US" sz="900" b="0" i="0" dirty="0">
              <a:solidFill>
                <a:schemeClr val="tx1"/>
              </a:solidFill>
              <a:latin typeface="FZLanTingHeiS-R-GB" panose="02000000000000000000" pitchFamily="2" charset="-122"/>
              <a:ea typeface="FZLanTingHeiS-R-GB" panose="02000000000000000000" pitchFamily="2" charset="-122"/>
              <a:cs typeface="Microsoft YaHei" charset="-122"/>
            </a:rPr>
            <a:t> 决策的基本过程</a:t>
          </a:r>
        </a:p>
      </dgm:t>
    </dgm:pt>
    <dgm:pt modelId="{BDC2CFA9-99C6-8347-9628-F8B57513FB8C}" type="parTrans" cxnId="{D6FF61F4-2E70-2445-B362-FDF5936BBC6B}">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90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900" b="0" i="0" dirty="0">
              <a:solidFill>
                <a:schemeClr val="bg1"/>
              </a:solidFill>
              <a:latin typeface="FZLanTingHeiS-R-GB" panose="02000000000000000000" pitchFamily="2" charset="-122"/>
              <a:ea typeface="FZLanTingHeiS-R-GB" panose="02000000000000000000" pitchFamily="2" charset="-122"/>
              <a:cs typeface="Microsoft YaHei" charset="-122"/>
            </a:rPr>
            <a:t>1.1.3</a:t>
          </a:r>
          <a:r>
            <a:rPr lang="zh-CN" altLang="en-US" sz="900" b="0" i="0" dirty="0">
              <a:solidFill>
                <a:schemeClr val="bg1"/>
              </a:solidFill>
              <a:latin typeface="FZLanTingHeiS-R-GB" panose="02000000000000000000" pitchFamily="2" charset="-122"/>
              <a:ea typeface="FZLanTingHeiS-R-GB" panose="02000000000000000000" pitchFamily="2" charset="-122"/>
              <a:cs typeface="Microsoft YaHei" charset="-122"/>
            </a:rPr>
            <a:t> 管理经济学与微观经济学的关系</a:t>
          </a:r>
        </a:p>
      </dgm:t>
    </dgm:pt>
    <dgm:pt modelId="{45267C76-6276-B44A-878A-9D61B556EBD7}" type="parTrans" cxnId="{F5520AE5-50EB-8743-B48A-12307D4CCE80}">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900">
            <a:latin typeface="Microsoft YaHei" charset="-122"/>
            <a:ea typeface="Microsoft YaHei" charset="-122"/>
            <a:cs typeface="Microsoft YaHei" charset="-122"/>
          </a:endParaRPr>
        </a:p>
      </dgm:t>
    </dgm:pt>
    <dgm:pt modelId="{398FB250-A6AB-A246-A811-CD4269DB3258}">
      <dgm:prSet phldrT="[文本]" custT="1"/>
      <dgm:spPr/>
      <dgm:t>
        <a:bodyPr/>
        <a:lstStyle/>
        <a:p>
          <a:pPr algn="l"/>
          <a:r>
            <a:rPr lang="en-US" altLang="zh-CN" sz="900" b="0" i="0" dirty="0">
              <a:latin typeface="FZLanTingHeiS-R-GB" panose="02000000000000000000" pitchFamily="2" charset="-122"/>
              <a:ea typeface="FZLanTingHeiS-R-GB" panose="02000000000000000000" pitchFamily="2" charset="-122"/>
              <a:cs typeface="Microsoft YaHei" charset="-122"/>
            </a:rPr>
            <a:t>1.1.4</a:t>
          </a:r>
          <a:r>
            <a:rPr lang="zh-CN" altLang="en-US" sz="900" b="0" i="0" dirty="0">
              <a:latin typeface="FZLanTingHeiS-R-GB" panose="02000000000000000000" pitchFamily="2" charset="-122"/>
              <a:ea typeface="FZLanTingHeiS-R-GB" panose="02000000000000000000" pitchFamily="2" charset="-122"/>
              <a:cs typeface="Microsoft YaHei" charset="-122"/>
            </a:rPr>
            <a:t> 管理经济学的主要内容</a:t>
          </a:r>
        </a:p>
      </dgm:t>
    </dgm:pt>
    <dgm:pt modelId="{5D227076-8A12-EF49-885F-40EBC832F842}" type="parTrans" cxnId="{0A3F6216-099F-1443-92C6-A2D4420E4FFD}">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26C36C96-93E6-5D4E-A798-31793906BAE5}" type="sibTrans" cxnId="{0A3F6216-099F-1443-92C6-A2D4420E4FFD}">
      <dgm:prSet/>
      <dgm:spPr/>
      <dgm:t>
        <a:bodyPr/>
        <a:lstStyle/>
        <a:p>
          <a:pPr algn="l"/>
          <a:endParaRPr lang="zh-CN" altLang="en-US" sz="8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pt>
    <dgm:pt modelId="{F726EDD3-E670-9B47-8786-4F599884289D}" type="pres">
      <dgm:prSet presAssocID="{A73DCD64-89DF-3E4C-9543-0D417B51464E}" presName="connTx" presStyleLbl="parChTrans1D2" presStyleIdx="0" presStyleCnt="4"/>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pt>
    <dgm:pt modelId="{7A2CD5A7-70D6-DE44-803D-0740544CB367}" type="pres">
      <dgm:prSet presAssocID="{BDC2CFA9-99C6-8347-9628-F8B57513FB8C}" presName="connTx" presStyleLbl="parChTrans1D2" presStyleIdx="1" presStyleCnt="4"/>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1904">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4"/>
      <dgm:spPr/>
    </dgm:pt>
    <dgm:pt modelId="{938A9782-2B6B-8141-99DA-6568305E0C38}" type="pres">
      <dgm:prSet presAssocID="{45267C76-6276-B44A-878A-9D61B556EBD7}" presName="connTx" presStyleLbl="parChTrans1D2" presStyleIdx="2" presStyleCnt="4"/>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4" custScaleX="129592">
        <dgm:presLayoutVars>
          <dgm:chPref val="3"/>
        </dgm:presLayoutVars>
      </dgm:prSet>
      <dgm:spPr/>
    </dgm:pt>
    <dgm:pt modelId="{F9C8551A-E3F5-1A41-9D81-BA411262A93F}" type="pres">
      <dgm:prSet presAssocID="{9BA062DA-6B7A-FC4F-B1BB-7CC4C74C72CE}" presName="level3hierChild" presStyleCnt="0"/>
      <dgm:spPr/>
    </dgm:pt>
    <dgm:pt modelId="{577C939E-455A-EE43-A21D-8BACFED9D991}" type="pres">
      <dgm:prSet presAssocID="{5D227076-8A12-EF49-885F-40EBC832F842}" presName="conn2-1" presStyleLbl="parChTrans1D2" presStyleIdx="3" presStyleCnt="4"/>
      <dgm:spPr/>
    </dgm:pt>
    <dgm:pt modelId="{62EB5836-F240-534D-96CD-D9EB8C15B89F}" type="pres">
      <dgm:prSet presAssocID="{5D227076-8A12-EF49-885F-40EBC832F842}" presName="connTx" presStyleLbl="parChTrans1D2" presStyleIdx="3" presStyleCnt="4"/>
      <dgm:spPr/>
    </dgm:pt>
    <dgm:pt modelId="{C3EB5C8A-6835-184D-A53A-7420F85FFA7D}" type="pres">
      <dgm:prSet presAssocID="{398FB250-A6AB-A246-A811-CD4269DB3258}" presName="root2" presStyleCnt="0"/>
      <dgm:spPr/>
    </dgm:pt>
    <dgm:pt modelId="{0EC6E1AB-E13B-6148-9DF9-3209955CFCC5}" type="pres">
      <dgm:prSet presAssocID="{398FB250-A6AB-A246-A811-CD4269DB3258}" presName="LevelTwoTextNode" presStyleLbl="node2" presStyleIdx="3" presStyleCnt="4">
        <dgm:presLayoutVars>
          <dgm:chPref val="3"/>
        </dgm:presLayoutVars>
      </dgm:prSet>
      <dgm:spPr/>
    </dgm:pt>
    <dgm:pt modelId="{E3DFC68F-B27B-A84C-84B7-4BB7AB84E6ED}" type="pres">
      <dgm:prSet presAssocID="{398FB250-A6AB-A246-A811-CD4269DB3258}" presName="level3hierChild" presStyleCnt="0"/>
      <dgm:spPr/>
    </dgm:pt>
  </dgm:ptLst>
  <dgm:cxnLst>
    <dgm:cxn modelId="{47BBA408-A811-A34D-BC72-E5B975A8A91B}" type="presOf" srcId="{DD5BF61D-B843-C744-B9A9-3312A1287EF4}" destId="{C852AF5D-E3CA-F844-B775-08DD6E6FB940}" srcOrd="0" destOrd="0" presId="urn:microsoft.com/office/officeart/2008/layout/HorizontalMultiLevelHierarchy"/>
    <dgm:cxn modelId="{A51B450F-0014-7242-808D-86782060DB1B}" type="presOf" srcId="{BDC2CFA9-99C6-8347-9628-F8B57513FB8C}" destId="{7A2CD5A7-70D6-DE44-803D-0740544CB367}"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0A3F6216-099F-1443-92C6-A2D4420E4FFD}" srcId="{CC08C8E7-D5AB-9C4F-A78B-4A8C57EB2D22}" destId="{398FB250-A6AB-A246-A811-CD4269DB3258}" srcOrd="3" destOrd="0" parTransId="{5D227076-8A12-EF49-885F-40EBC832F842}" sibTransId="{26C36C96-93E6-5D4E-A798-31793906BAE5}"/>
    <dgm:cxn modelId="{68CABF19-0EBF-114D-9ABD-69BC8C3309AF}" type="presOf" srcId="{A73DCD64-89DF-3E4C-9543-0D417B51464E}" destId="{F726EDD3-E670-9B47-8786-4F599884289D}" srcOrd="1" destOrd="0" presId="urn:microsoft.com/office/officeart/2008/layout/HorizontalMultiLevelHierarchy"/>
    <dgm:cxn modelId="{0ADF6526-E362-EC48-805B-A1FCEB8824C9}" type="presOf" srcId="{773FD5F0-F007-F148-886B-86E72F86266E}" destId="{D3E2E567-EC04-E743-9B8C-985408EA1058}"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6663E43B-E5F5-754B-99FF-8D4D9C14AC3D}" type="presOf" srcId="{A73DCD64-89DF-3E4C-9543-0D417B51464E}" destId="{082A771F-69AF-7C4C-86CB-DF1CD8CB6581}" srcOrd="0" destOrd="0" presId="urn:microsoft.com/office/officeart/2008/layout/HorizontalMultiLevelHierarchy"/>
    <dgm:cxn modelId="{35A9E44B-C1FD-D94C-88D7-ED8E8D661E29}" type="presOf" srcId="{BDC2CFA9-99C6-8347-9628-F8B57513FB8C}" destId="{93180932-306E-E545-95F9-2A5635FDC9F1}" srcOrd="0" destOrd="0" presId="urn:microsoft.com/office/officeart/2008/layout/HorizontalMultiLevelHierarchy"/>
    <dgm:cxn modelId="{EDB9D061-B55A-7240-B357-1E5C376F10BE}" type="presOf" srcId="{45267C76-6276-B44A-878A-9D61B556EBD7}" destId="{938A9782-2B6B-8141-99DA-6568305E0C38}" srcOrd="1" destOrd="0" presId="urn:microsoft.com/office/officeart/2008/layout/HorizontalMultiLevelHierarchy"/>
    <dgm:cxn modelId="{435D8D69-4266-C14D-BF5C-3A93CC335A41}" type="presOf" srcId="{398FB250-A6AB-A246-A811-CD4269DB3258}" destId="{0EC6E1AB-E13B-6148-9DF9-3209955CFCC5}" srcOrd="0" destOrd="0" presId="urn:microsoft.com/office/officeart/2008/layout/HorizontalMultiLevelHierarchy"/>
    <dgm:cxn modelId="{594FA469-B40E-0847-8862-600D100DAF90}" type="presOf" srcId="{5D227076-8A12-EF49-885F-40EBC832F842}" destId="{577C939E-455A-EE43-A21D-8BACFED9D991}" srcOrd="0" destOrd="0" presId="urn:microsoft.com/office/officeart/2008/layout/HorizontalMultiLevelHierarchy"/>
    <dgm:cxn modelId="{25ADA67E-80DC-BC47-BAAA-C11ABABE7808}" type="presOf" srcId="{CC08C8E7-D5AB-9C4F-A78B-4A8C57EB2D22}" destId="{7111AE39-B455-7C4D-91F4-9E37E3822D07}" srcOrd="0" destOrd="0" presId="urn:microsoft.com/office/officeart/2008/layout/HorizontalMultiLevelHierarchy"/>
    <dgm:cxn modelId="{0FDC518D-CAED-B445-A4BF-163839F89879}" type="presOf" srcId="{9BA062DA-6B7A-FC4F-B1BB-7CC4C74C72CE}" destId="{1C998B4A-F8C8-5D49-862A-38B9C7611407}" srcOrd="0" destOrd="0" presId="urn:microsoft.com/office/officeart/2008/layout/HorizontalMultiLevelHierarchy"/>
    <dgm:cxn modelId="{57B12E8E-DBE3-A549-9D24-67A26173D410}" type="presOf" srcId="{2EFE4671-8583-3540-9262-1FC578B666F4}" destId="{3013142F-A3C7-F746-853E-2CA8B540A8DE}" srcOrd="0" destOrd="0" presId="urn:microsoft.com/office/officeart/2008/layout/HorizontalMultiLevelHierarchy"/>
    <dgm:cxn modelId="{B0B5BF96-B226-F940-BBC0-7BC070D2594C}" type="presOf" srcId="{5D227076-8A12-EF49-885F-40EBC832F842}" destId="{62EB5836-F240-534D-96CD-D9EB8C15B89F}" srcOrd="1"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144322F2-1338-4C42-B304-66A75A375DDD}" type="presOf" srcId="{45267C76-6276-B44A-878A-9D61B556EBD7}" destId="{1F2800E8-CF94-FD43-8D0E-7E4B278315B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859D4330-AF6E-EF4B-963C-2C4FB62C923E}" type="presParOf" srcId="{3013142F-A3C7-F746-853E-2CA8B540A8DE}" destId="{B764B132-0961-414E-B6FA-FB0C6C1C6CED}" srcOrd="0" destOrd="0" presId="urn:microsoft.com/office/officeart/2008/layout/HorizontalMultiLevelHierarchy"/>
    <dgm:cxn modelId="{B26B0A27-0025-BC48-91AB-C7A13A2006B0}" type="presParOf" srcId="{B764B132-0961-414E-B6FA-FB0C6C1C6CED}" destId="{7111AE39-B455-7C4D-91F4-9E37E3822D07}" srcOrd="0" destOrd="0" presId="urn:microsoft.com/office/officeart/2008/layout/HorizontalMultiLevelHierarchy"/>
    <dgm:cxn modelId="{6BA55BAC-CD47-7D41-A5D6-32A05A67742C}" type="presParOf" srcId="{B764B132-0961-414E-B6FA-FB0C6C1C6CED}" destId="{551EC4E6-AE1D-DD43-B7C4-D7EFBEA2E636}" srcOrd="1" destOrd="0" presId="urn:microsoft.com/office/officeart/2008/layout/HorizontalMultiLevelHierarchy"/>
    <dgm:cxn modelId="{A21A6CFE-A3FD-1544-9A44-01028C4297F4}" type="presParOf" srcId="{551EC4E6-AE1D-DD43-B7C4-D7EFBEA2E636}" destId="{082A771F-69AF-7C4C-86CB-DF1CD8CB6581}" srcOrd="0" destOrd="0" presId="urn:microsoft.com/office/officeart/2008/layout/HorizontalMultiLevelHierarchy"/>
    <dgm:cxn modelId="{740F315D-B858-1342-97BB-A44678D75EE6}" type="presParOf" srcId="{082A771F-69AF-7C4C-86CB-DF1CD8CB6581}" destId="{F726EDD3-E670-9B47-8786-4F599884289D}" srcOrd="0" destOrd="0" presId="urn:microsoft.com/office/officeart/2008/layout/HorizontalMultiLevelHierarchy"/>
    <dgm:cxn modelId="{E60BC27A-AFEA-9444-8AEB-0992BEFD8D0C}" type="presParOf" srcId="{551EC4E6-AE1D-DD43-B7C4-D7EFBEA2E636}" destId="{7B40AE63-0EA3-0747-BCE5-5F3AB0355BF2}" srcOrd="1" destOrd="0" presId="urn:microsoft.com/office/officeart/2008/layout/HorizontalMultiLevelHierarchy"/>
    <dgm:cxn modelId="{DD026188-72E7-514B-83D4-3DE8A021AE53}" type="presParOf" srcId="{7B40AE63-0EA3-0747-BCE5-5F3AB0355BF2}" destId="{C852AF5D-E3CA-F844-B775-08DD6E6FB940}" srcOrd="0" destOrd="0" presId="urn:microsoft.com/office/officeart/2008/layout/HorizontalMultiLevelHierarchy"/>
    <dgm:cxn modelId="{F6AA9C75-AE84-7647-BB01-D4EC054399B0}" type="presParOf" srcId="{7B40AE63-0EA3-0747-BCE5-5F3AB0355BF2}" destId="{30463D07-8E7F-3146-97CE-76CE82648742}" srcOrd="1" destOrd="0" presId="urn:microsoft.com/office/officeart/2008/layout/HorizontalMultiLevelHierarchy"/>
    <dgm:cxn modelId="{16300BD2-1868-B142-BBBB-D3315257FC95}" type="presParOf" srcId="{551EC4E6-AE1D-DD43-B7C4-D7EFBEA2E636}" destId="{93180932-306E-E545-95F9-2A5635FDC9F1}" srcOrd="2" destOrd="0" presId="urn:microsoft.com/office/officeart/2008/layout/HorizontalMultiLevelHierarchy"/>
    <dgm:cxn modelId="{21442668-E808-274C-B55C-BFA733A42B48}" type="presParOf" srcId="{93180932-306E-E545-95F9-2A5635FDC9F1}" destId="{7A2CD5A7-70D6-DE44-803D-0740544CB367}" srcOrd="0" destOrd="0" presId="urn:microsoft.com/office/officeart/2008/layout/HorizontalMultiLevelHierarchy"/>
    <dgm:cxn modelId="{19E6AB59-BFDB-294D-BCEF-CA4D62C899AD}" type="presParOf" srcId="{551EC4E6-AE1D-DD43-B7C4-D7EFBEA2E636}" destId="{A0C9905E-6DBF-7645-94A7-C4BCDADC46B9}" srcOrd="3" destOrd="0" presId="urn:microsoft.com/office/officeart/2008/layout/HorizontalMultiLevelHierarchy"/>
    <dgm:cxn modelId="{1E371F11-33FC-9644-BC71-CF7F97CA4883}" type="presParOf" srcId="{A0C9905E-6DBF-7645-94A7-C4BCDADC46B9}" destId="{D3E2E567-EC04-E743-9B8C-985408EA1058}" srcOrd="0" destOrd="0" presId="urn:microsoft.com/office/officeart/2008/layout/HorizontalMultiLevelHierarchy"/>
    <dgm:cxn modelId="{16BB23BC-0399-324C-B05B-536AF31154EC}" type="presParOf" srcId="{A0C9905E-6DBF-7645-94A7-C4BCDADC46B9}" destId="{1488A531-D252-B440-B1DA-4363F37F8970}" srcOrd="1" destOrd="0" presId="urn:microsoft.com/office/officeart/2008/layout/HorizontalMultiLevelHierarchy"/>
    <dgm:cxn modelId="{DBAD1CFE-A0C8-CC47-8891-88662BA0F926}" type="presParOf" srcId="{551EC4E6-AE1D-DD43-B7C4-D7EFBEA2E636}" destId="{1F2800E8-CF94-FD43-8D0E-7E4B278315B1}" srcOrd="4" destOrd="0" presId="urn:microsoft.com/office/officeart/2008/layout/HorizontalMultiLevelHierarchy"/>
    <dgm:cxn modelId="{6216270A-F5AF-A74E-9DC1-26DA42B963FC}" type="presParOf" srcId="{1F2800E8-CF94-FD43-8D0E-7E4B278315B1}" destId="{938A9782-2B6B-8141-99DA-6568305E0C38}" srcOrd="0" destOrd="0" presId="urn:microsoft.com/office/officeart/2008/layout/HorizontalMultiLevelHierarchy"/>
    <dgm:cxn modelId="{2E1011EC-B1DC-374B-80CD-FEBF9D1D63A6}" type="presParOf" srcId="{551EC4E6-AE1D-DD43-B7C4-D7EFBEA2E636}" destId="{7377E58F-198D-DE48-B3AF-2D2AF67C403D}" srcOrd="5" destOrd="0" presId="urn:microsoft.com/office/officeart/2008/layout/HorizontalMultiLevelHierarchy"/>
    <dgm:cxn modelId="{C13BA687-2B4A-864A-87F4-3ABAFF4E1669}" type="presParOf" srcId="{7377E58F-198D-DE48-B3AF-2D2AF67C403D}" destId="{1C998B4A-F8C8-5D49-862A-38B9C7611407}" srcOrd="0" destOrd="0" presId="urn:microsoft.com/office/officeart/2008/layout/HorizontalMultiLevelHierarchy"/>
    <dgm:cxn modelId="{34468461-BA84-6F4C-8D0C-F74A22D5E29F}" type="presParOf" srcId="{7377E58F-198D-DE48-B3AF-2D2AF67C403D}" destId="{F9C8551A-E3F5-1A41-9D81-BA411262A93F}" srcOrd="1" destOrd="0" presId="urn:microsoft.com/office/officeart/2008/layout/HorizontalMultiLevelHierarchy"/>
    <dgm:cxn modelId="{72F55AE6-7908-2E48-996C-879C3232C6B3}" type="presParOf" srcId="{551EC4E6-AE1D-DD43-B7C4-D7EFBEA2E636}" destId="{577C939E-455A-EE43-A21D-8BACFED9D991}" srcOrd="6" destOrd="0" presId="urn:microsoft.com/office/officeart/2008/layout/HorizontalMultiLevelHierarchy"/>
    <dgm:cxn modelId="{D6B3E5F3-4370-7F4E-97FE-DC43312C789C}" type="presParOf" srcId="{577C939E-455A-EE43-A21D-8BACFED9D991}" destId="{62EB5836-F240-534D-96CD-D9EB8C15B89F}" srcOrd="0" destOrd="0" presId="urn:microsoft.com/office/officeart/2008/layout/HorizontalMultiLevelHierarchy"/>
    <dgm:cxn modelId="{ED410573-9718-0E4B-B14F-AC722C605F1B}" type="presParOf" srcId="{551EC4E6-AE1D-DD43-B7C4-D7EFBEA2E636}" destId="{C3EB5C8A-6835-184D-A53A-7420F85FFA7D}" srcOrd="7" destOrd="0" presId="urn:microsoft.com/office/officeart/2008/layout/HorizontalMultiLevelHierarchy"/>
    <dgm:cxn modelId="{2A0B30FB-59B7-C847-A0A4-4D911E0596FC}" type="presParOf" srcId="{C3EB5C8A-6835-184D-A53A-7420F85FFA7D}" destId="{0EC6E1AB-E13B-6148-9DF9-3209955CFCC5}" srcOrd="0" destOrd="0" presId="urn:microsoft.com/office/officeart/2008/layout/HorizontalMultiLevelHierarchy"/>
    <dgm:cxn modelId="{49281F2B-17BD-1C43-8BC3-43D3C015B0C9}" type="presParOf" srcId="{C3EB5C8A-6835-184D-A53A-7420F85FFA7D}" destId="{E3DFC68F-B27B-A84C-84B7-4BB7AB84E6E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050" b="0" i="0" dirty="0">
              <a:latin typeface="FZLanTingHeiS-R-GB" panose="02000000000000000000" pitchFamily="2" charset="-122"/>
              <a:ea typeface="FZLanTingHeiS-R-GB" panose="02000000000000000000" pitchFamily="2" charset="-122"/>
              <a:cs typeface="Microsoft YaHei" charset="-122"/>
            </a:rPr>
            <a:t>管理经济学的研究对象</a:t>
          </a:r>
        </a:p>
      </dgm:t>
    </dgm:pt>
    <dgm:pt modelId="{806FC88F-B9CF-A04B-B59C-3A472F525AEF}" type="par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DD5BF61D-B843-C744-B9A9-3312A1287EF4}">
      <dgm:prSet phldrT="[文本]" custT="1"/>
      <dgm:spPr>
        <a:solidFill>
          <a:schemeClr val="bg1">
            <a:lumMod val="95000"/>
          </a:schemeClr>
        </a:solidFill>
      </dgm:spPr>
      <dgm:t>
        <a:bodyPr/>
        <a:lstStyle/>
        <a:p>
          <a:pPr algn="l"/>
          <a:r>
            <a:rPr lang="en-US" altLang="zh-CN" sz="900" b="0" i="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900" b="0" i="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gm:t>
    </dgm:pt>
    <dgm:pt modelId="{A73DCD64-89DF-3E4C-9543-0D417B51464E}" type="parTrans" cxnId="{FE34B427-9D47-5D4F-B08C-79C955C57CBA}">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90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900" b="0" i="0" dirty="0">
              <a:solidFill>
                <a:schemeClr val="tx1"/>
              </a:solidFill>
              <a:latin typeface="FZLanTingHeiS-R-GB" panose="02000000000000000000" pitchFamily="2" charset="-122"/>
              <a:ea typeface="FZLanTingHeiS-R-GB" panose="02000000000000000000" pitchFamily="2" charset="-122"/>
              <a:cs typeface="Microsoft YaHei" charset="-122"/>
            </a:rPr>
            <a:t>1.1.2</a:t>
          </a:r>
          <a:r>
            <a:rPr lang="zh-CN" altLang="en-US" sz="900" b="0" i="0" dirty="0">
              <a:solidFill>
                <a:schemeClr val="tx1"/>
              </a:solidFill>
              <a:latin typeface="FZLanTingHeiS-R-GB" panose="02000000000000000000" pitchFamily="2" charset="-122"/>
              <a:ea typeface="FZLanTingHeiS-R-GB" panose="02000000000000000000" pitchFamily="2" charset="-122"/>
              <a:cs typeface="Microsoft YaHei" charset="-122"/>
            </a:rPr>
            <a:t> 决策的基本过程</a:t>
          </a:r>
        </a:p>
      </dgm:t>
    </dgm:pt>
    <dgm:pt modelId="{BDC2CFA9-99C6-8347-9628-F8B57513FB8C}" type="parTrans" cxnId="{D6FF61F4-2E70-2445-B362-FDF5936BBC6B}">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90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900" b="0" i="0" dirty="0">
              <a:solidFill>
                <a:schemeClr val="bg1"/>
              </a:solidFill>
              <a:latin typeface="FZLanTingHeiS-R-GB" panose="02000000000000000000" pitchFamily="2" charset="-122"/>
              <a:ea typeface="FZLanTingHeiS-R-GB" panose="02000000000000000000" pitchFamily="2" charset="-122"/>
              <a:cs typeface="Microsoft YaHei" charset="-122"/>
            </a:rPr>
            <a:t>1.1.3</a:t>
          </a:r>
          <a:r>
            <a:rPr lang="zh-CN" altLang="en-US" sz="900" b="0" i="0" dirty="0">
              <a:solidFill>
                <a:schemeClr val="bg1"/>
              </a:solidFill>
              <a:latin typeface="FZLanTingHeiS-R-GB" panose="02000000000000000000" pitchFamily="2" charset="-122"/>
              <a:ea typeface="FZLanTingHeiS-R-GB" panose="02000000000000000000" pitchFamily="2" charset="-122"/>
              <a:cs typeface="Microsoft YaHei" charset="-122"/>
            </a:rPr>
            <a:t> 管理经济学与微观经济学的关系</a:t>
          </a:r>
        </a:p>
      </dgm:t>
    </dgm:pt>
    <dgm:pt modelId="{45267C76-6276-B44A-878A-9D61B556EBD7}" type="parTrans" cxnId="{F5520AE5-50EB-8743-B48A-12307D4CCE80}">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900">
            <a:latin typeface="Microsoft YaHei" charset="-122"/>
            <a:ea typeface="Microsoft YaHei" charset="-122"/>
            <a:cs typeface="Microsoft YaHei" charset="-122"/>
          </a:endParaRPr>
        </a:p>
      </dgm:t>
    </dgm:pt>
    <dgm:pt modelId="{398FB250-A6AB-A246-A811-CD4269DB3258}">
      <dgm:prSet phldrT="[文本]" custT="1"/>
      <dgm:spPr/>
      <dgm:t>
        <a:bodyPr/>
        <a:lstStyle/>
        <a:p>
          <a:pPr algn="l"/>
          <a:r>
            <a:rPr lang="en-US" altLang="zh-CN" sz="900" b="0" i="0" dirty="0">
              <a:latin typeface="FZLanTingHeiS-R-GB" panose="02000000000000000000" pitchFamily="2" charset="-122"/>
              <a:ea typeface="FZLanTingHeiS-R-GB" panose="02000000000000000000" pitchFamily="2" charset="-122"/>
              <a:cs typeface="Microsoft YaHei" charset="-122"/>
            </a:rPr>
            <a:t>1.1.4</a:t>
          </a:r>
          <a:r>
            <a:rPr lang="zh-CN" altLang="en-US" sz="900" b="0" i="0" dirty="0">
              <a:latin typeface="FZLanTingHeiS-R-GB" panose="02000000000000000000" pitchFamily="2" charset="-122"/>
              <a:ea typeface="FZLanTingHeiS-R-GB" panose="02000000000000000000" pitchFamily="2" charset="-122"/>
              <a:cs typeface="Microsoft YaHei" charset="-122"/>
            </a:rPr>
            <a:t> 管理经济学的主要内容</a:t>
          </a:r>
        </a:p>
      </dgm:t>
    </dgm:pt>
    <dgm:pt modelId="{5D227076-8A12-EF49-885F-40EBC832F842}" type="parTrans" cxnId="{0A3F6216-099F-1443-92C6-A2D4420E4FFD}">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26C36C96-93E6-5D4E-A798-31793906BAE5}" type="sibTrans" cxnId="{0A3F6216-099F-1443-92C6-A2D4420E4FFD}">
      <dgm:prSet/>
      <dgm:spPr/>
      <dgm:t>
        <a:bodyPr/>
        <a:lstStyle/>
        <a:p>
          <a:pPr algn="l"/>
          <a:endParaRPr lang="zh-CN" altLang="en-US" sz="8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pt>
    <dgm:pt modelId="{F726EDD3-E670-9B47-8786-4F599884289D}" type="pres">
      <dgm:prSet presAssocID="{A73DCD64-89DF-3E4C-9543-0D417B51464E}" presName="connTx" presStyleLbl="parChTrans1D2" presStyleIdx="0" presStyleCnt="4"/>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pt>
    <dgm:pt modelId="{7A2CD5A7-70D6-DE44-803D-0740544CB367}" type="pres">
      <dgm:prSet presAssocID="{BDC2CFA9-99C6-8347-9628-F8B57513FB8C}" presName="connTx" presStyleLbl="parChTrans1D2" presStyleIdx="1" presStyleCnt="4"/>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1904">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4"/>
      <dgm:spPr/>
    </dgm:pt>
    <dgm:pt modelId="{938A9782-2B6B-8141-99DA-6568305E0C38}" type="pres">
      <dgm:prSet presAssocID="{45267C76-6276-B44A-878A-9D61B556EBD7}" presName="connTx" presStyleLbl="parChTrans1D2" presStyleIdx="2" presStyleCnt="4"/>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4" custScaleX="129592">
        <dgm:presLayoutVars>
          <dgm:chPref val="3"/>
        </dgm:presLayoutVars>
      </dgm:prSet>
      <dgm:spPr/>
    </dgm:pt>
    <dgm:pt modelId="{F9C8551A-E3F5-1A41-9D81-BA411262A93F}" type="pres">
      <dgm:prSet presAssocID="{9BA062DA-6B7A-FC4F-B1BB-7CC4C74C72CE}" presName="level3hierChild" presStyleCnt="0"/>
      <dgm:spPr/>
    </dgm:pt>
    <dgm:pt modelId="{577C939E-455A-EE43-A21D-8BACFED9D991}" type="pres">
      <dgm:prSet presAssocID="{5D227076-8A12-EF49-885F-40EBC832F842}" presName="conn2-1" presStyleLbl="parChTrans1D2" presStyleIdx="3" presStyleCnt="4"/>
      <dgm:spPr/>
    </dgm:pt>
    <dgm:pt modelId="{62EB5836-F240-534D-96CD-D9EB8C15B89F}" type="pres">
      <dgm:prSet presAssocID="{5D227076-8A12-EF49-885F-40EBC832F842}" presName="connTx" presStyleLbl="parChTrans1D2" presStyleIdx="3" presStyleCnt="4"/>
      <dgm:spPr/>
    </dgm:pt>
    <dgm:pt modelId="{C3EB5C8A-6835-184D-A53A-7420F85FFA7D}" type="pres">
      <dgm:prSet presAssocID="{398FB250-A6AB-A246-A811-CD4269DB3258}" presName="root2" presStyleCnt="0"/>
      <dgm:spPr/>
    </dgm:pt>
    <dgm:pt modelId="{0EC6E1AB-E13B-6148-9DF9-3209955CFCC5}" type="pres">
      <dgm:prSet presAssocID="{398FB250-A6AB-A246-A811-CD4269DB3258}" presName="LevelTwoTextNode" presStyleLbl="node2" presStyleIdx="3" presStyleCnt="4">
        <dgm:presLayoutVars>
          <dgm:chPref val="3"/>
        </dgm:presLayoutVars>
      </dgm:prSet>
      <dgm:spPr/>
    </dgm:pt>
    <dgm:pt modelId="{E3DFC68F-B27B-A84C-84B7-4BB7AB84E6ED}" type="pres">
      <dgm:prSet presAssocID="{398FB250-A6AB-A246-A811-CD4269DB3258}" presName="level3hierChild" presStyleCnt="0"/>
      <dgm:spPr/>
    </dgm:pt>
  </dgm:ptLst>
  <dgm:cxnLst>
    <dgm:cxn modelId="{47BBA408-A811-A34D-BC72-E5B975A8A91B}" type="presOf" srcId="{DD5BF61D-B843-C744-B9A9-3312A1287EF4}" destId="{C852AF5D-E3CA-F844-B775-08DD6E6FB940}" srcOrd="0" destOrd="0" presId="urn:microsoft.com/office/officeart/2008/layout/HorizontalMultiLevelHierarchy"/>
    <dgm:cxn modelId="{A51B450F-0014-7242-808D-86782060DB1B}" type="presOf" srcId="{BDC2CFA9-99C6-8347-9628-F8B57513FB8C}" destId="{7A2CD5A7-70D6-DE44-803D-0740544CB367}"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0A3F6216-099F-1443-92C6-A2D4420E4FFD}" srcId="{CC08C8E7-D5AB-9C4F-A78B-4A8C57EB2D22}" destId="{398FB250-A6AB-A246-A811-CD4269DB3258}" srcOrd="3" destOrd="0" parTransId="{5D227076-8A12-EF49-885F-40EBC832F842}" sibTransId="{26C36C96-93E6-5D4E-A798-31793906BAE5}"/>
    <dgm:cxn modelId="{68CABF19-0EBF-114D-9ABD-69BC8C3309AF}" type="presOf" srcId="{A73DCD64-89DF-3E4C-9543-0D417B51464E}" destId="{F726EDD3-E670-9B47-8786-4F599884289D}" srcOrd="1" destOrd="0" presId="urn:microsoft.com/office/officeart/2008/layout/HorizontalMultiLevelHierarchy"/>
    <dgm:cxn modelId="{0ADF6526-E362-EC48-805B-A1FCEB8824C9}" type="presOf" srcId="{773FD5F0-F007-F148-886B-86E72F86266E}" destId="{D3E2E567-EC04-E743-9B8C-985408EA1058}"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6663E43B-E5F5-754B-99FF-8D4D9C14AC3D}" type="presOf" srcId="{A73DCD64-89DF-3E4C-9543-0D417B51464E}" destId="{082A771F-69AF-7C4C-86CB-DF1CD8CB6581}" srcOrd="0" destOrd="0" presId="urn:microsoft.com/office/officeart/2008/layout/HorizontalMultiLevelHierarchy"/>
    <dgm:cxn modelId="{35A9E44B-C1FD-D94C-88D7-ED8E8D661E29}" type="presOf" srcId="{BDC2CFA9-99C6-8347-9628-F8B57513FB8C}" destId="{93180932-306E-E545-95F9-2A5635FDC9F1}" srcOrd="0" destOrd="0" presId="urn:microsoft.com/office/officeart/2008/layout/HorizontalMultiLevelHierarchy"/>
    <dgm:cxn modelId="{EDB9D061-B55A-7240-B357-1E5C376F10BE}" type="presOf" srcId="{45267C76-6276-B44A-878A-9D61B556EBD7}" destId="{938A9782-2B6B-8141-99DA-6568305E0C38}" srcOrd="1" destOrd="0" presId="urn:microsoft.com/office/officeart/2008/layout/HorizontalMultiLevelHierarchy"/>
    <dgm:cxn modelId="{435D8D69-4266-C14D-BF5C-3A93CC335A41}" type="presOf" srcId="{398FB250-A6AB-A246-A811-CD4269DB3258}" destId="{0EC6E1AB-E13B-6148-9DF9-3209955CFCC5}" srcOrd="0" destOrd="0" presId="urn:microsoft.com/office/officeart/2008/layout/HorizontalMultiLevelHierarchy"/>
    <dgm:cxn modelId="{594FA469-B40E-0847-8862-600D100DAF90}" type="presOf" srcId="{5D227076-8A12-EF49-885F-40EBC832F842}" destId="{577C939E-455A-EE43-A21D-8BACFED9D991}" srcOrd="0" destOrd="0" presId="urn:microsoft.com/office/officeart/2008/layout/HorizontalMultiLevelHierarchy"/>
    <dgm:cxn modelId="{25ADA67E-80DC-BC47-BAAA-C11ABABE7808}" type="presOf" srcId="{CC08C8E7-D5AB-9C4F-A78B-4A8C57EB2D22}" destId="{7111AE39-B455-7C4D-91F4-9E37E3822D07}" srcOrd="0" destOrd="0" presId="urn:microsoft.com/office/officeart/2008/layout/HorizontalMultiLevelHierarchy"/>
    <dgm:cxn modelId="{0FDC518D-CAED-B445-A4BF-163839F89879}" type="presOf" srcId="{9BA062DA-6B7A-FC4F-B1BB-7CC4C74C72CE}" destId="{1C998B4A-F8C8-5D49-862A-38B9C7611407}" srcOrd="0" destOrd="0" presId="urn:microsoft.com/office/officeart/2008/layout/HorizontalMultiLevelHierarchy"/>
    <dgm:cxn modelId="{57B12E8E-DBE3-A549-9D24-67A26173D410}" type="presOf" srcId="{2EFE4671-8583-3540-9262-1FC578B666F4}" destId="{3013142F-A3C7-F746-853E-2CA8B540A8DE}" srcOrd="0" destOrd="0" presId="urn:microsoft.com/office/officeart/2008/layout/HorizontalMultiLevelHierarchy"/>
    <dgm:cxn modelId="{B0B5BF96-B226-F940-BBC0-7BC070D2594C}" type="presOf" srcId="{5D227076-8A12-EF49-885F-40EBC832F842}" destId="{62EB5836-F240-534D-96CD-D9EB8C15B89F}" srcOrd="1"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144322F2-1338-4C42-B304-66A75A375DDD}" type="presOf" srcId="{45267C76-6276-B44A-878A-9D61B556EBD7}" destId="{1F2800E8-CF94-FD43-8D0E-7E4B278315B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859D4330-AF6E-EF4B-963C-2C4FB62C923E}" type="presParOf" srcId="{3013142F-A3C7-F746-853E-2CA8B540A8DE}" destId="{B764B132-0961-414E-B6FA-FB0C6C1C6CED}" srcOrd="0" destOrd="0" presId="urn:microsoft.com/office/officeart/2008/layout/HorizontalMultiLevelHierarchy"/>
    <dgm:cxn modelId="{B26B0A27-0025-BC48-91AB-C7A13A2006B0}" type="presParOf" srcId="{B764B132-0961-414E-B6FA-FB0C6C1C6CED}" destId="{7111AE39-B455-7C4D-91F4-9E37E3822D07}" srcOrd="0" destOrd="0" presId="urn:microsoft.com/office/officeart/2008/layout/HorizontalMultiLevelHierarchy"/>
    <dgm:cxn modelId="{6BA55BAC-CD47-7D41-A5D6-32A05A67742C}" type="presParOf" srcId="{B764B132-0961-414E-B6FA-FB0C6C1C6CED}" destId="{551EC4E6-AE1D-DD43-B7C4-D7EFBEA2E636}" srcOrd="1" destOrd="0" presId="urn:microsoft.com/office/officeart/2008/layout/HorizontalMultiLevelHierarchy"/>
    <dgm:cxn modelId="{A21A6CFE-A3FD-1544-9A44-01028C4297F4}" type="presParOf" srcId="{551EC4E6-AE1D-DD43-B7C4-D7EFBEA2E636}" destId="{082A771F-69AF-7C4C-86CB-DF1CD8CB6581}" srcOrd="0" destOrd="0" presId="urn:microsoft.com/office/officeart/2008/layout/HorizontalMultiLevelHierarchy"/>
    <dgm:cxn modelId="{740F315D-B858-1342-97BB-A44678D75EE6}" type="presParOf" srcId="{082A771F-69AF-7C4C-86CB-DF1CD8CB6581}" destId="{F726EDD3-E670-9B47-8786-4F599884289D}" srcOrd="0" destOrd="0" presId="urn:microsoft.com/office/officeart/2008/layout/HorizontalMultiLevelHierarchy"/>
    <dgm:cxn modelId="{E60BC27A-AFEA-9444-8AEB-0992BEFD8D0C}" type="presParOf" srcId="{551EC4E6-AE1D-DD43-B7C4-D7EFBEA2E636}" destId="{7B40AE63-0EA3-0747-BCE5-5F3AB0355BF2}" srcOrd="1" destOrd="0" presId="urn:microsoft.com/office/officeart/2008/layout/HorizontalMultiLevelHierarchy"/>
    <dgm:cxn modelId="{DD026188-72E7-514B-83D4-3DE8A021AE53}" type="presParOf" srcId="{7B40AE63-0EA3-0747-BCE5-5F3AB0355BF2}" destId="{C852AF5D-E3CA-F844-B775-08DD6E6FB940}" srcOrd="0" destOrd="0" presId="urn:microsoft.com/office/officeart/2008/layout/HorizontalMultiLevelHierarchy"/>
    <dgm:cxn modelId="{F6AA9C75-AE84-7647-BB01-D4EC054399B0}" type="presParOf" srcId="{7B40AE63-0EA3-0747-BCE5-5F3AB0355BF2}" destId="{30463D07-8E7F-3146-97CE-76CE82648742}" srcOrd="1" destOrd="0" presId="urn:microsoft.com/office/officeart/2008/layout/HorizontalMultiLevelHierarchy"/>
    <dgm:cxn modelId="{16300BD2-1868-B142-BBBB-D3315257FC95}" type="presParOf" srcId="{551EC4E6-AE1D-DD43-B7C4-D7EFBEA2E636}" destId="{93180932-306E-E545-95F9-2A5635FDC9F1}" srcOrd="2" destOrd="0" presId="urn:microsoft.com/office/officeart/2008/layout/HorizontalMultiLevelHierarchy"/>
    <dgm:cxn modelId="{21442668-E808-274C-B55C-BFA733A42B48}" type="presParOf" srcId="{93180932-306E-E545-95F9-2A5635FDC9F1}" destId="{7A2CD5A7-70D6-DE44-803D-0740544CB367}" srcOrd="0" destOrd="0" presId="urn:microsoft.com/office/officeart/2008/layout/HorizontalMultiLevelHierarchy"/>
    <dgm:cxn modelId="{19E6AB59-BFDB-294D-BCEF-CA4D62C899AD}" type="presParOf" srcId="{551EC4E6-AE1D-DD43-B7C4-D7EFBEA2E636}" destId="{A0C9905E-6DBF-7645-94A7-C4BCDADC46B9}" srcOrd="3" destOrd="0" presId="urn:microsoft.com/office/officeart/2008/layout/HorizontalMultiLevelHierarchy"/>
    <dgm:cxn modelId="{1E371F11-33FC-9644-BC71-CF7F97CA4883}" type="presParOf" srcId="{A0C9905E-6DBF-7645-94A7-C4BCDADC46B9}" destId="{D3E2E567-EC04-E743-9B8C-985408EA1058}" srcOrd="0" destOrd="0" presId="urn:microsoft.com/office/officeart/2008/layout/HorizontalMultiLevelHierarchy"/>
    <dgm:cxn modelId="{16BB23BC-0399-324C-B05B-536AF31154EC}" type="presParOf" srcId="{A0C9905E-6DBF-7645-94A7-C4BCDADC46B9}" destId="{1488A531-D252-B440-B1DA-4363F37F8970}" srcOrd="1" destOrd="0" presId="urn:microsoft.com/office/officeart/2008/layout/HorizontalMultiLevelHierarchy"/>
    <dgm:cxn modelId="{DBAD1CFE-A0C8-CC47-8891-88662BA0F926}" type="presParOf" srcId="{551EC4E6-AE1D-DD43-B7C4-D7EFBEA2E636}" destId="{1F2800E8-CF94-FD43-8D0E-7E4B278315B1}" srcOrd="4" destOrd="0" presId="urn:microsoft.com/office/officeart/2008/layout/HorizontalMultiLevelHierarchy"/>
    <dgm:cxn modelId="{6216270A-F5AF-A74E-9DC1-26DA42B963FC}" type="presParOf" srcId="{1F2800E8-CF94-FD43-8D0E-7E4B278315B1}" destId="{938A9782-2B6B-8141-99DA-6568305E0C38}" srcOrd="0" destOrd="0" presId="urn:microsoft.com/office/officeart/2008/layout/HorizontalMultiLevelHierarchy"/>
    <dgm:cxn modelId="{2E1011EC-B1DC-374B-80CD-FEBF9D1D63A6}" type="presParOf" srcId="{551EC4E6-AE1D-DD43-B7C4-D7EFBEA2E636}" destId="{7377E58F-198D-DE48-B3AF-2D2AF67C403D}" srcOrd="5" destOrd="0" presId="urn:microsoft.com/office/officeart/2008/layout/HorizontalMultiLevelHierarchy"/>
    <dgm:cxn modelId="{C13BA687-2B4A-864A-87F4-3ABAFF4E1669}" type="presParOf" srcId="{7377E58F-198D-DE48-B3AF-2D2AF67C403D}" destId="{1C998B4A-F8C8-5D49-862A-38B9C7611407}" srcOrd="0" destOrd="0" presId="urn:microsoft.com/office/officeart/2008/layout/HorizontalMultiLevelHierarchy"/>
    <dgm:cxn modelId="{34468461-BA84-6F4C-8D0C-F74A22D5E29F}" type="presParOf" srcId="{7377E58F-198D-DE48-B3AF-2D2AF67C403D}" destId="{F9C8551A-E3F5-1A41-9D81-BA411262A93F}" srcOrd="1" destOrd="0" presId="urn:microsoft.com/office/officeart/2008/layout/HorizontalMultiLevelHierarchy"/>
    <dgm:cxn modelId="{72F55AE6-7908-2E48-996C-879C3232C6B3}" type="presParOf" srcId="{551EC4E6-AE1D-DD43-B7C4-D7EFBEA2E636}" destId="{577C939E-455A-EE43-A21D-8BACFED9D991}" srcOrd="6" destOrd="0" presId="urn:microsoft.com/office/officeart/2008/layout/HorizontalMultiLevelHierarchy"/>
    <dgm:cxn modelId="{D6B3E5F3-4370-7F4E-97FE-DC43312C789C}" type="presParOf" srcId="{577C939E-455A-EE43-A21D-8BACFED9D991}" destId="{62EB5836-F240-534D-96CD-D9EB8C15B89F}" srcOrd="0" destOrd="0" presId="urn:microsoft.com/office/officeart/2008/layout/HorizontalMultiLevelHierarchy"/>
    <dgm:cxn modelId="{ED410573-9718-0E4B-B14F-AC722C605F1B}" type="presParOf" srcId="{551EC4E6-AE1D-DD43-B7C4-D7EFBEA2E636}" destId="{C3EB5C8A-6835-184D-A53A-7420F85FFA7D}" srcOrd="7" destOrd="0" presId="urn:microsoft.com/office/officeart/2008/layout/HorizontalMultiLevelHierarchy"/>
    <dgm:cxn modelId="{2A0B30FB-59B7-C847-A0A4-4D911E0596FC}" type="presParOf" srcId="{C3EB5C8A-6835-184D-A53A-7420F85FFA7D}" destId="{0EC6E1AB-E13B-6148-9DF9-3209955CFCC5}" srcOrd="0" destOrd="0" presId="urn:microsoft.com/office/officeart/2008/layout/HorizontalMultiLevelHierarchy"/>
    <dgm:cxn modelId="{49281F2B-17BD-1C43-8BC3-43D3C015B0C9}" type="presParOf" srcId="{C3EB5C8A-6835-184D-A53A-7420F85FFA7D}" destId="{E3DFC68F-B27B-A84C-84B7-4BB7AB84E6E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050" b="0" i="0" dirty="0">
              <a:latin typeface="FZLanTingHeiS-R-GB" panose="02000000000000000000" pitchFamily="2" charset="-122"/>
              <a:ea typeface="FZLanTingHeiS-R-GB" panose="02000000000000000000" pitchFamily="2" charset="-122"/>
              <a:cs typeface="Microsoft YaHei" charset="-122"/>
            </a:rPr>
            <a:t>管理经济学的研究对象</a:t>
          </a:r>
        </a:p>
      </dgm:t>
    </dgm:pt>
    <dgm:pt modelId="{806FC88F-B9CF-A04B-B59C-3A472F525AEF}" type="par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DD5BF61D-B843-C744-B9A9-3312A1287EF4}">
      <dgm:prSet phldrT="[文本]" custT="1"/>
      <dgm:spPr>
        <a:solidFill>
          <a:schemeClr val="bg1">
            <a:lumMod val="95000"/>
          </a:schemeClr>
        </a:solidFill>
      </dgm:spPr>
      <dgm:t>
        <a:bodyPr/>
        <a:lstStyle/>
        <a:p>
          <a:pPr algn="l"/>
          <a:r>
            <a:rPr lang="en-US" altLang="zh-CN" sz="900" b="0" i="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900" b="0" i="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gm:t>
    </dgm:pt>
    <dgm:pt modelId="{A73DCD64-89DF-3E4C-9543-0D417B51464E}" type="parTrans" cxnId="{FE34B427-9D47-5D4F-B08C-79C955C57CBA}">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90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900" b="0" i="0" dirty="0">
              <a:solidFill>
                <a:schemeClr val="tx1"/>
              </a:solidFill>
              <a:latin typeface="FZLanTingHeiS-R-GB" panose="02000000000000000000" pitchFamily="2" charset="-122"/>
              <a:ea typeface="FZLanTingHeiS-R-GB" panose="02000000000000000000" pitchFamily="2" charset="-122"/>
              <a:cs typeface="Microsoft YaHei" charset="-122"/>
            </a:rPr>
            <a:t>1.1.2</a:t>
          </a:r>
          <a:r>
            <a:rPr lang="zh-CN" altLang="en-US" sz="900" b="0" i="0" dirty="0">
              <a:solidFill>
                <a:schemeClr val="tx1"/>
              </a:solidFill>
              <a:latin typeface="FZLanTingHeiS-R-GB" panose="02000000000000000000" pitchFamily="2" charset="-122"/>
              <a:ea typeface="FZLanTingHeiS-R-GB" panose="02000000000000000000" pitchFamily="2" charset="-122"/>
              <a:cs typeface="Microsoft YaHei" charset="-122"/>
            </a:rPr>
            <a:t> 决策的基本过程</a:t>
          </a:r>
        </a:p>
      </dgm:t>
    </dgm:pt>
    <dgm:pt modelId="{BDC2CFA9-99C6-8347-9628-F8B57513FB8C}" type="parTrans" cxnId="{D6FF61F4-2E70-2445-B362-FDF5936BBC6B}">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90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900" b="0" i="0" dirty="0">
              <a:solidFill>
                <a:schemeClr val="bg1"/>
              </a:solidFill>
              <a:latin typeface="FZLanTingHeiS-R-GB" panose="02000000000000000000" pitchFamily="2" charset="-122"/>
              <a:ea typeface="FZLanTingHeiS-R-GB" panose="02000000000000000000" pitchFamily="2" charset="-122"/>
              <a:cs typeface="Microsoft YaHei" charset="-122"/>
            </a:rPr>
            <a:t>1.1.3</a:t>
          </a:r>
          <a:r>
            <a:rPr lang="zh-CN" altLang="en-US" sz="900" b="0" i="0" dirty="0">
              <a:solidFill>
                <a:schemeClr val="bg1"/>
              </a:solidFill>
              <a:latin typeface="FZLanTingHeiS-R-GB" panose="02000000000000000000" pitchFamily="2" charset="-122"/>
              <a:ea typeface="FZLanTingHeiS-R-GB" panose="02000000000000000000" pitchFamily="2" charset="-122"/>
              <a:cs typeface="Microsoft YaHei" charset="-122"/>
            </a:rPr>
            <a:t> 管理经济学与微观经济学的关系</a:t>
          </a:r>
        </a:p>
      </dgm:t>
    </dgm:pt>
    <dgm:pt modelId="{45267C76-6276-B44A-878A-9D61B556EBD7}" type="parTrans" cxnId="{F5520AE5-50EB-8743-B48A-12307D4CCE80}">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900">
            <a:latin typeface="Microsoft YaHei" charset="-122"/>
            <a:ea typeface="Microsoft YaHei" charset="-122"/>
            <a:cs typeface="Microsoft YaHei" charset="-122"/>
          </a:endParaRPr>
        </a:p>
      </dgm:t>
    </dgm:pt>
    <dgm:pt modelId="{398FB250-A6AB-A246-A811-CD4269DB3258}">
      <dgm:prSet phldrT="[文本]" custT="1"/>
      <dgm:spPr/>
      <dgm:t>
        <a:bodyPr/>
        <a:lstStyle/>
        <a:p>
          <a:pPr algn="l"/>
          <a:r>
            <a:rPr lang="en-US" altLang="zh-CN" sz="900" b="0" i="0" dirty="0">
              <a:latin typeface="FZLanTingHeiS-R-GB" panose="02000000000000000000" pitchFamily="2" charset="-122"/>
              <a:ea typeface="FZLanTingHeiS-R-GB" panose="02000000000000000000" pitchFamily="2" charset="-122"/>
              <a:cs typeface="Microsoft YaHei" charset="-122"/>
            </a:rPr>
            <a:t>1.1.4</a:t>
          </a:r>
          <a:r>
            <a:rPr lang="zh-CN" altLang="en-US" sz="900" b="0" i="0" dirty="0">
              <a:latin typeface="FZLanTingHeiS-R-GB" panose="02000000000000000000" pitchFamily="2" charset="-122"/>
              <a:ea typeface="FZLanTingHeiS-R-GB" panose="02000000000000000000" pitchFamily="2" charset="-122"/>
              <a:cs typeface="Microsoft YaHei" charset="-122"/>
            </a:rPr>
            <a:t> 管理经济学的主要内容</a:t>
          </a:r>
        </a:p>
      </dgm:t>
    </dgm:pt>
    <dgm:pt modelId="{5D227076-8A12-EF49-885F-40EBC832F842}" type="parTrans" cxnId="{0A3F6216-099F-1443-92C6-A2D4420E4FFD}">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26C36C96-93E6-5D4E-A798-31793906BAE5}" type="sibTrans" cxnId="{0A3F6216-099F-1443-92C6-A2D4420E4FFD}">
      <dgm:prSet/>
      <dgm:spPr/>
      <dgm:t>
        <a:bodyPr/>
        <a:lstStyle/>
        <a:p>
          <a:pPr algn="l"/>
          <a:endParaRPr lang="zh-CN" altLang="en-US" sz="8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pt>
    <dgm:pt modelId="{F726EDD3-E670-9B47-8786-4F599884289D}" type="pres">
      <dgm:prSet presAssocID="{A73DCD64-89DF-3E4C-9543-0D417B51464E}" presName="connTx" presStyleLbl="parChTrans1D2" presStyleIdx="0" presStyleCnt="4"/>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pt>
    <dgm:pt modelId="{7A2CD5A7-70D6-DE44-803D-0740544CB367}" type="pres">
      <dgm:prSet presAssocID="{BDC2CFA9-99C6-8347-9628-F8B57513FB8C}" presName="connTx" presStyleLbl="parChTrans1D2" presStyleIdx="1" presStyleCnt="4"/>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1904">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4"/>
      <dgm:spPr/>
    </dgm:pt>
    <dgm:pt modelId="{938A9782-2B6B-8141-99DA-6568305E0C38}" type="pres">
      <dgm:prSet presAssocID="{45267C76-6276-B44A-878A-9D61B556EBD7}" presName="connTx" presStyleLbl="parChTrans1D2" presStyleIdx="2" presStyleCnt="4"/>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4" custScaleX="129592">
        <dgm:presLayoutVars>
          <dgm:chPref val="3"/>
        </dgm:presLayoutVars>
      </dgm:prSet>
      <dgm:spPr/>
    </dgm:pt>
    <dgm:pt modelId="{F9C8551A-E3F5-1A41-9D81-BA411262A93F}" type="pres">
      <dgm:prSet presAssocID="{9BA062DA-6B7A-FC4F-B1BB-7CC4C74C72CE}" presName="level3hierChild" presStyleCnt="0"/>
      <dgm:spPr/>
    </dgm:pt>
    <dgm:pt modelId="{577C939E-455A-EE43-A21D-8BACFED9D991}" type="pres">
      <dgm:prSet presAssocID="{5D227076-8A12-EF49-885F-40EBC832F842}" presName="conn2-1" presStyleLbl="parChTrans1D2" presStyleIdx="3" presStyleCnt="4"/>
      <dgm:spPr/>
    </dgm:pt>
    <dgm:pt modelId="{62EB5836-F240-534D-96CD-D9EB8C15B89F}" type="pres">
      <dgm:prSet presAssocID="{5D227076-8A12-EF49-885F-40EBC832F842}" presName="connTx" presStyleLbl="parChTrans1D2" presStyleIdx="3" presStyleCnt="4"/>
      <dgm:spPr/>
    </dgm:pt>
    <dgm:pt modelId="{C3EB5C8A-6835-184D-A53A-7420F85FFA7D}" type="pres">
      <dgm:prSet presAssocID="{398FB250-A6AB-A246-A811-CD4269DB3258}" presName="root2" presStyleCnt="0"/>
      <dgm:spPr/>
    </dgm:pt>
    <dgm:pt modelId="{0EC6E1AB-E13B-6148-9DF9-3209955CFCC5}" type="pres">
      <dgm:prSet presAssocID="{398FB250-A6AB-A246-A811-CD4269DB3258}" presName="LevelTwoTextNode" presStyleLbl="node2" presStyleIdx="3" presStyleCnt="4">
        <dgm:presLayoutVars>
          <dgm:chPref val="3"/>
        </dgm:presLayoutVars>
      </dgm:prSet>
      <dgm:spPr/>
    </dgm:pt>
    <dgm:pt modelId="{E3DFC68F-B27B-A84C-84B7-4BB7AB84E6ED}" type="pres">
      <dgm:prSet presAssocID="{398FB250-A6AB-A246-A811-CD4269DB3258}" presName="level3hierChild" presStyleCnt="0"/>
      <dgm:spPr/>
    </dgm:pt>
  </dgm:ptLst>
  <dgm:cxnLst>
    <dgm:cxn modelId="{47BBA408-A811-A34D-BC72-E5B975A8A91B}" type="presOf" srcId="{DD5BF61D-B843-C744-B9A9-3312A1287EF4}" destId="{C852AF5D-E3CA-F844-B775-08DD6E6FB940}" srcOrd="0" destOrd="0" presId="urn:microsoft.com/office/officeart/2008/layout/HorizontalMultiLevelHierarchy"/>
    <dgm:cxn modelId="{A51B450F-0014-7242-808D-86782060DB1B}" type="presOf" srcId="{BDC2CFA9-99C6-8347-9628-F8B57513FB8C}" destId="{7A2CD5A7-70D6-DE44-803D-0740544CB367}"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0A3F6216-099F-1443-92C6-A2D4420E4FFD}" srcId="{CC08C8E7-D5AB-9C4F-A78B-4A8C57EB2D22}" destId="{398FB250-A6AB-A246-A811-CD4269DB3258}" srcOrd="3" destOrd="0" parTransId="{5D227076-8A12-EF49-885F-40EBC832F842}" sibTransId="{26C36C96-93E6-5D4E-A798-31793906BAE5}"/>
    <dgm:cxn modelId="{68CABF19-0EBF-114D-9ABD-69BC8C3309AF}" type="presOf" srcId="{A73DCD64-89DF-3E4C-9543-0D417B51464E}" destId="{F726EDD3-E670-9B47-8786-4F599884289D}" srcOrd="1" destOrd="0" presId="urn:microsoft.com/office/officeart/2008/layout/HorizontalMultiLevelHierarchy"/>
    <dgm:cxn modelId="{0ADF6526-E362-EC48-805B-A1FCEB8824C9}" type="presOf" srcId="{773FD5F0-F007-F148-886B-86E72F86266E}" destId="{D3E2E567-EC04-E743-9B8C-985408EA1058}"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6663E43B-E5F5-754B-99FF-8D4D9C14AC3D}" type="presOf" srcId="{A73DCD64-89DF-3E4C-9543-0D417B51464E}" destId="{082A771F-69AF-7C4C-86CB-DF1CD8CB6581}" srcOrd="0" destOrd="0" presId="urn:microsoft.com/office/officeart/2008/layout/HorizontalMultiLevelHierarchy"/>
    <dgm:cxn modelId="{35A9E44B-C1FD-D94C-88D7-ED8E8D661E29}" type="presOf" srcId="{BDC2CFA9-99C6-8347-9628-F8B57513FB8C}" destId="{93180932-306E-E545-95F9-2A5635FDC9F1}" srcOrd="0" destOrd="0" presId="urn:microsoft.com/office/officeart/2008/layout/HorizontalMultiLevelHierarchy"/>
    <dgm:cxn modelId="{EDB9D061-B55A-7240-B357-1E5C376F10BE}" type="presOf" srcId="{45267C76-6276-B44A-878A-9D61B556EBD7}" destId="{938A9782-2B6B-8141-99DA-6568305E0C38}" srcOrd="1" destOrd="0" presId="urn:microsoft.com/office/officeart/2008/layout/HorizontalMultiLevelHierarchy"/>
    <dgm:cxn modelId="{435D8D69-4266-C14D-BF5C-3A93CC335A41}" type="presOf" srcId="{398FB250-A6AB-A246-A811-CD4269DB3258}" destId="{0EC6E1AB-E13B-6148-9DF9-3209955CFCC5}" srcOrd="0" destOrd="0" presId="urn:microsoft.com/office/officeart/2008/layout/HorizontalMultiLevelHierarchy"/>
    <dgm:cxn modelId="{594FA469-B40E-0847-8862-600D100DAF90}" type="presOf" srcId="{5D227076-8A12-EF49-885F-40EBC832F842}" destId="{577C939E-455A-EE43-A21D-8BACFED9D991}" srcOrd="0" destOrd="0" presId="urn:microsoft.com/office/officeart/2008/layout/HorizontalMultiLevelHierarchy"/>
    <dgm:cxn modelId="{25ADA67E-80DC-BC47-BAAA-C11ABABE7808}" type="presOf" srcId="{CC08C8E7-D5AB-9C4F-A78B-4A8C57EB2D22}" destId="{7111AE39-B455-7C4D-91F4-9E37E3822D07}" srcOrd="0" destOrd="0" presId="urn:microsoft.com/office/officeart/2008/layout/HorizontalMultiLevelHierarchy"/>
    <dgm:cxn modelId="{0FDC518D-CAED-B445-A4BF-163839F89879}" type="presOf" srcId="{9BA062DA-6B7A-FC4F-B1BB-7CC4C74C72CE}" destId="{1C998B4A-F8C8-5D49-862A-38B9C7611407}" srcOrd="0" destOrd="0" presId="urn:microsoft.com/office/officeart/2008/layout/HorizontalMultiLevelHierarchy"/>
    <dgm:cxn modelId="{57B12E8E-DBE3-A549-9D24-67A26173D410}" type="presOf" srcId="{2EFE4671-8583-3540-9262-1FC578B666F4}" destId="{3013142F-A3C7-F746-853E-2CA8B540A8DE}" srcOrd="0" destOrd="0" presId="urn:microsoft.com/office/officeart/2008/layout/HorizontalMultiLevelHierarchy"/>
    <dgm:cxn modelId="{B0B5BF96-B226-F940-BBC0-7BC070D2594C}" type="presOf" srcId="{5D227076-8A12-EF49-885F-40EBC832F842}" destId="{62EB5836-F240-534D-96CD-D9EB8C15B89F}" srcOrd="1"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144322F2-1338-4C42-B304-66A75A375DDD}" type="presOf" srcId="{45267C76-6276-B44A-878A-9D61B556EBD7}" destId="{1F2800E8-CF94-FD43-8D0E-7E4B278315B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859D4330-AF6E-EF4B-963C-2C4FB62C923E}" type="presParOf" srcId="{3013142F-A3C7-F746-853E-2CA8B540A8DE}" destId="{B764B132-0961-414E-B6FA-FB0C6C1C6CED}" srcOrd="0" destOrd="0" presId="urn:microsoft.com/office/officeart/2008/layout/HorizontalMultiLevelHierarchy"/>
    <dgm:cxn modelId="{B26B0A27-0025-BC48-91AB-C7A13A2006B0}" type="presParOf" srcId="{B764B132-0961-414E-B6FA-FB0C6C1C6CED}" destId="{7111AE39-B455-7C4D-91F4-9E37E3822D07}" srcOrd="0" destOrd="0" presId="urn:microsoft.com/office/officeart/2008/layout/HorizontalMultiLevelHierarchy"/>
    <dgm:cxn modelId="{6BA55BAC-CD47-7D41-A5D6-32A05A67742C}" type="presParOf" srcId="{B764B132-0961-414E-B6FA-FB0C6C1C6CED}" destId="{551EC4E6-AE1D-DD43-B7C4-D7EFBEA2E636}" srcOrd="1" destOrd="0" presId="urn:microsoft.com/office/officeart/2008/layout/HorizontalMultiLevelHierarchy"/>
    <dgm:cxn modelId="{A21A6CFE-A3FD-1544-9A44-01028C4297F4}" type="presParOf" srcId="{551EC4E6-AE1D-DD43-B7C4-D7EFBEA2E636}" destId="{082A771F-69AF-7C4C-86CB-DF1CD8CB6581}" srcOrd="0" destOrd="0" presId="urn:microsoft.com/office/officeart/2008/layout/HorizontalMultiLevelHierarchy"/>
    <dgm:cxn modelId="{740F315D-B858-1342-97BB-A44678D75EE6}" type="presParOf" srcId="{082A771F-69AF-7C4C-86CB-DF1CD8CB6581}" destId="{F726EDD3-E670-9B47-8786-4F599884289D}" srcOrd="0" destOrd="0" presId="urn:microsoft.com/office/officeart/2008/layout/HorizontalMultiLevelHierarchy"/>
    <dgm:cxn modelId="{E60BC27A-AFEA-9444-8AEB-0992BEFD8D0C}" type="presParOf" srcId="{551EC4E6-AE1D-DD43-B7C4-D7EFBEA2E636}" destId="{7B40AE63-0EA3-0747-BCE5-5F3AB0355BF2}" srcOrd="1" destOrd="0" presId="urn:microsoft.com/office/officeart/2008/layout/HorizontalMultiLevelHierarchy"/>
    <dgm:cxn modelId="{DD026188-72E7-514B-83D4-3DE8A021AE53}" type="presParOf" srcId="{7B40AE63-0EA3-0747-BCE5-5F3AB0355BF2}" destId="{C852AF5D-E3CA-F844-B775-08DD6E6FB940}" srcOrd="0" destOrd="0" presId="urn:microsoft.com/office/officeart/2008/layout/HorizontalMultiLevelHierarchy"/>
    <dgm:cxn modelId="{F6AA9C75-AE84-7647-BB01-D4EC054399B0}" type="presParOf" srcId="{7B40AE63-0EA3-0747-BCE5-5F3AB0355BF2}" destId="{30463D07-8E7F-3146-97CE-76CE82648742}" srcOrd="1" destOrd="0" presId="urn:microsoft.com/office/officeart/2008/layout/HorizontalMultiLevelHierarchy"/>
    <dgm:cxn modelId="{16300BD2-1868-B142-BBBB-D3315257FC95}" type="presParOf" srcId="{551EC4E6-AE1D-DD43-B7C4-D7EFBEA2E636}" destId="{93180932-306E-E545-95F9-2A5635FDC9F1}" srcOrd="2" destOrd="0" presId="urn:microsoft.com/office/officeart/2008/layout/HorizontalMultiLevelHierarchy"/>
    <dgm:cxn modelId="{21442668-E808-274C-B55C-BFA733A42B48}" type="presParOf" srcId="{93180932-306E-E545-95F9-2A5635FDC9F1}" destId="{7A2CD5A7-70D6-DE44-803D-0740544CB367}" srcOrd="0" destOrd="0" presId="urn:microsoft.com/office/officeart/2008/layout/HorizontalMultiLevelHierarchy"/>
    <dgm:cxn modelId="{19E6AB59-BFDB-294D-BCEF-CA4D62C899AD}" type="presParOf" srcId="{551EC4E6-AE1D-DD43-B7C4-D7EFBEA2E636}" destId="{A0C9905E-6DBF-7645-94A7-C4BCDADC46B9}" srcOrd="3" destOrd="0" presId="urn:microsoft.com/office/officeart/2008/layout/HorizontalMultiLevelHierarchy"/>
    <dgm:cxn modelId="{1E371F11-33FC-9644-BC71-CF7F97CA4883}" type="presParOf" srcId="{A0C9905E-6DBF-7645-94A7-C4BCDADC46B9}" destId="{D3E2E567-EC04-E743-9B8C-985408EA1058}" srcOrd="0" destOrd="0" presId="urn:microsoft.com/office/officeart/2008/layout/HorizontalMultiLevelHierarchy"/>
    <dgm:cxn modelId="{16BB23BC-0399-324C-B05B-536AF31154EC}" type="presParOf" srcId="{A0C9905E-6DBF-7645-94A7-C4BCDADC46B9}" destId="{1488A531-D252-B440-B1DA-4363F37F8970}" srcOrd="1" destOrd="0" presId="urn:microsoft.com/office/officeart/2008/layout/HorizontalMultiLevelHierarchy"/>
    <dgm:cxn modelId="{DBAD1CFE-A0C8-CC47-8891-88662BA0F926}" type="presParOf" srcId="{551EC4E6-AE1D-DD43-B7C4-D7EFBEA2E636}" destId="{1F2800E8-CF94-FD43-8D0E-7E4B278315B1}" srcOrd="4" destOrd="0" presId="urn:microsoft.com/office/officeart/2008/layout/HorizontalMultiLevelHierarchy"/>
    <dgm:cxn modelId="{6216270A-F5AF-A74E-9DC1-26DA42B963FC}" type="presParOf" srcId="{1F2800E8-CF94-FD43-8D0E-7E4B278315B1}" destId="{938A9782-2B6B-8141-99DA-6568305E0C38}" srcOrd="0" destOrd="0" presId="urn:microsoft.com/office/officeart/2008/layout/HorizontalMultiLevelHierarchy"/>
    <dgm:cxn modelId="{2E1011EC-B1DC-374B-80CD-FEBF9D1D63A6}" type="presParOf" srcId="{551EC4E6-AE1D-DD43-B7C4-D7EFBEA2E636}" destId="{7377E58F-198D-DE48-B3AF-2D2AF67C403D}" srcOrd="5" destOrd="0" presId="urn:microsoft.com/office/officeart/2008/layout/HorizontalMultiLevelHierarchy"/>
    <dgm:cxn modelId="{C13BA687-2B4A-864A-87F4-3ABAFF4E1669}" type="presParOf" srcId="{7377E58F-198D-DE48-B3AF-2D2AF67C403D}" destId="{1C998B4A-F8C8-5D49-862A-38B9C7611407}" srcOrd="0" destOrd="0" presId="urn:microsoft.com/office/officeart/2008/layout/HorizontalMultiLevelHierarchy"/>
    <dgm:cxn modelId="{34468461-BA84-6F4C-8D0C-F74A22D5E29F}" type="presParOf" srcId="{7377E58F-198D-DE48-B3AF-2D2AF67C403D}" destId="{F9C8551A-E3F5-1A41-9D81-BA411262A93F}" srcOrd="1" destOrd="0" presId="urn:microsoft.com/office/officeart/2008/layout/HorizontalMultiLevelHierarchy"/>
    <dgm:cxn modelId="{72F55AE6-7908-2E48-996C-879C3232C6B3}" type="presParOf" srcId="{551EC4E6-AE1D-DD43-B7C4-D7EFBEA2E636}" destId="{577C939E-455A-EE43-A21D-8BACFED9D991}" srcOrd="6" destOrd="0" presId="urn:microsoft.com/office/officeart/2008/layout/HorizontalMultiLevelHierarchy"/>
    <dgm:cxn modelId="{D6B3E5F3-4370-7F4E-97FE-DC43312C789C}" type="presParOf" srcId="{577C939E-455A-EE43-A21D-8BACFED9D991}" destId="{62EB5836-F240-534D-96CD-D9EB8C15B89F}" srcOrd="0" destOrd="0" presId="urn:microsoft.com/office/officeart/2008/layout/HorizontalMultiLevelHierarchy"/>
    <dgm:cxn modelId="{ED410573-9718-0E4B-B14F-AC722C605F1B}" type="presParOf" srcId="{551EC4E6-AE1D-DD43-B7C4-D7EFBEA2E636}" destId="{C3EB5C8A-6835-184D-A53A-7420F85FFA7D}" srcOrd="7" destOrd="0" presId="urn:microsoft.com/office/officeart/2008/layout/HorizontalMultiLevelHierarchy"/>
    <dgm:cxn modelId="{2A0B30FB-59B7-C847-A0A4-4D911E0596FC}" type="presParOf" srcId="{C3EB5C8A-6835-184D-A53A-7420F85FFA7D}" destId="{0EC6E1AB-E13B-6148-9DF9-3209955CFCC5}" srcOrd="0" destOrd="0" presId="urn:microsoft.com/office/officeart/2008/layout/HorizontalMultiLevelHierarchy"/>
    <dgm:cxn modelId="{49281F2B-17BD-1C43-8BC3-43D3C015B0C9}" type="presParOf" srcId="{C3EB5C8A-6835-184D-A53A-7420F85FFA7D}" destId="{E3DFC68F-B27B-A84C-84B7-4BB7AB84E6E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800" b="0" i="0" dirty="0">
              <a:latin typeface="FZLanTingHeiS-R-GB" panose="02000000000000000000" pitchFamily="2" charset="-122"/>
              <a:ea typeface="FZLanTingHeiS-R-GB" panose="02000000000000000000" pitchFamily="2" charset="-122"/>
              <a:cs typeface="Microsoft YaHei" charset="-122"/>
            </a:rPr>
            <a:t>管理经济学的研究对象</a:t>
          </a:r>
        </a:p>
      </dgm:t>
    </dgm:pt>
    <dgm:pt modelId="{806FC88F-B9CF-A04B-B59C-3A472F525AEF}" type="parTrans" cxnId="{7725A710-EB82-6543-8E80-B973AC4CD97A}">
      <dgm:prSet/>
      <dgm:spPr/>
      <dgm:t>
        <a:bodyPr/>
        <a:lstStyle/>
        <a:p>
          <a:pPr algn="l"/>
          <a:endParaRPr lang="zh-CN" altLang="en-US" sz="2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2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2000" b="0" i="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gm:t>
    </dgm:pt>
    <dgm:pt modelId="{A73DCD64-89DF-3E4C-9543-0D417B51464E}" type="parTrans" cxnId="{FE34B427-9D47-5D4F-B08C-79C955C57CBA}">
      <dgm:prSet custT="1"/>
      <dgm:spPr/>
      <dgm:t>
        <a:bodyPr/>
        <a:lstStyle/>
        <a:p>
          <a:pPr algn="l"/>
          <a:endParaRPr lang="zh-CN" altLang="en-US" sz="6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2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2000" b="0" i="0" dirty="0">
              <a:latin typeface="FZLanTingHeiS-R-GB" panose="02000000000000000000" pitchFamily="2" charset="-122"/>
              <a:ea typeface="FZLanTingHeiS-R-GB" panose="02000000000000000000" pitchFamily="2" charset="-122"/>
              <a:cs typeface="Microsoft YaHei" charset="-122"/>
            </a:rPr>
            <a:t>1.1.2</a:t>
          </a:r>
          <a:r>
            <a:rPr lang="zh-CN" altLang="en-US" sz="2000" b="0" i="0" dirty="0">
              <a:latin typeface="FZLanTingHeiS-R-GB" panose="02000000000000000000" pitchFamily="2" charset="-122"/>
              <a:ea typeface="FZLanTingHeiS-R-GB" panose="02000000000000000000" pitchFamily="2" charset="-122"/>
              <a:cs typeface="Microsoft YaHei" charset="-122"/>
            </a:rPr>
            <a:t> 决策的基本过程</a:t>
          </a:r>
        </a:p>
      </dgm:t>
    </dgm:pt>
    <dgm:pt modelId="{BDC2CFA9-99C6-8347-9628-F8B57513FB8C}" type="parTrans" cxnId="{D6FF61F4-2E70-2445-B362-FDF5936BBC6B}">
      <dgm:prSet custT="1"/>
      <dgm:spPr/>
      <dgm:t>
        <a:bodyPr/>
        <a:lstStyle/>
        <a:p>
          <a:pPr algn="l"/>
          <a:endParaRPr lang="zh-CN" altLang="en-US" sz="6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20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2000" b="0" i="0" dirty="0">
              <a:solidFill>
                <a:schemeClr val="tx1"/>
              </a:solidFill>
              <a:latin typeface="FZLanTingHeiS-R-GB" panose="02000000000000000000" pitchFamily="2" charset="-122"/>
              <a:ea typeface="FZLanTingHeiS-R-GB" panose="02000000000000000000" pitchFamily="2" charset="-122"/>
              <a:cs typeface="Microsoft YaHei" charset="-122"/>
            </a:rPr>
            <a:t>1.1.3</a:t>
          </a:r>
          <a:r>
            <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rPr>
            <a:t> 管理经济学与微观经济学的关系</a:t>
          </a:r>
        </a:p>
      </dgm:t>
    </dgm:pt>
    <dgm:pt modelId="{45267C76-6276-B44A-878A-9D61B556EBD7}" type="parTrans" cxnId="{F5520AE5-50EB-8743-B48A-12307D4CCE80}">
      <dgm:prSet custT="1"/>
      <dgm:spPr/>
      <dgm:t>
        <a:bodyPr/>
        <a:lstStyle/>
        <a:p>
          <a:pPr algn="l"/>
          <a:endParaRPr lang="zh-CN" altLang="en-US" sz="6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2000">
            <a:latin typeface="Microsoft YaHei" charset="-122"/>
            <a:ea typeface="Microsoft YaHei" charset="-122"/>
            <a:cs typeface="Microsoft YaHei" charset="-122"/>
          </a:endParaRPr>
        </a:p>
      </dgm:t>
    </dgm:pt>
    <dgm:pt modelId="{398FB250-A6AB-A246-A811-CD4269DB3258}">
      <dgm:prSet phldrT="[文本]" custT="1"/>
      <dgm:spPr/>
      <dgm:t>
        <a:bodyPr/>
        <a:lstStyle/>
        <a:p>
          <a:pPr algn="l"/>
          <a:r>
            <a:rPr lang="en-US" altLang="zh-CN" sz="2000" b="0" i="0" dirty="0">
              <a:solidFill>
                <a:srgbClr val="C00000"/>
              </a:solidFill>
              <a:latin typeface="FZLanTingHeiS-R-GB" panose="02000000000000000000" pitchFamily="2" charset="-122"/>
              <a:ea typeface="FZLanTingHeiS-R-GB" panose="02000000000000000000" pitchFamily="2" charset="-122"/>
              <a:cs typeface="Microsoft YaHei" charset="-122"/>
            </a:rPr>
            <a:t>1.1.4</a:t>
          </a:r>
          <a:r>
            <a:rPr lang="zh-CN" altLang="en-US" sz="2000" b="0" i="0" dirty="0">
              <a:solidFill>
                <a:srgbClr val="C00000"/>
              </a:solidFill>
              <a:latin typeface="FZLanTingHeiS-R-GB" panose="02000000000000000000" pitchFamily="2" charset="-122"/>
              <a:ea typeface="FZLanTingHeiS-R-GB" panose="02000000000000000000" pitchFamily="2" charset="-122"/>
              <a:cs typeface="Microsoft YaHei" charset="-122"/>
            </a:rPr>
            <a:t> 管理经济学的主要内容</a:t>
          </a:r>
        </a:p>
      </dgm:t>
    </dgm:pt>
    <dgm:pt modelId="{5D227076-8A12-EF49-885F-40EBC832F842}" type="parTrans" cxnId="{0A3F6216-099F-1443-92C6-A2D4420E4FFD}">
      <dgm:prSet/>
      <dgm:spPr/>
      <dgm:t>
        <a:bodyPr/>
        <a:lstStyle/>
        <a:p>
          <a:pPr algn="l"/>
          <a:endParaRPr lang="zh-CN" altLang="en-US"/>
        </a:p>
      </dgm:t>
    </dgm:pt>
    <dgm:pt modelId="{26C36C96-93E6-5D4E-A798-31793906BAE5}" type="sibTrans" cxnId="{0A3F6216-099F-1443-92C6-A2D4420E4FFD}">
      <dgm:prSet/>
      <dgm:spPr/>
      <dgm:t>
        <a:bodyPr/>
        <a:lstStyle/>
        <a:p>
          <a:pPr algn="l"/>
          <a:endParaRPr lang="zh-CN" altLang="en-US"/>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pt>
    <dgm:pt modelId="{F726EDD3-E670-9B47-8786-4F599884289D}" type="pres">
      <dgm:prSet presAssocID="{A73DCD64-89DF-3E4C-9543-0D417B51464E}" presName="connTx" presStyleLbl="parChTrans1D2" presStyleIdx="0" presStyleCnt="4"/>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pt>
    <dgm:pt modelId="{7A2CD5A7-70D6-DE44-803D-0740544CB367}" type="pres">
      <dgm:prSet presAssocID="{BDC2CFA9-99C6-8347-9628-F8B57513FB8C}" presName="connTx" presStyleLbl="parChTrans1D2" presStyleIdx="1" presStyleCnt="4"/>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1904">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4"/>
      <dgm:spPr/>
    </dgm:pt>
    <dgm:pt modelId="{938A9782-2B6B-8141-99DA-6568305E0C38}" type="pres">
      <dgm:prSet presAssocID="{45267C76-6276-B44A-878A-9D61B556EBD7}" presName="connTx" presStyleLbl="parChTrans1D2" presStyleIdx="2" presStyleCnt="4"/>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4" custScaleX="129592" custLinFactNeighborY="4139">
        <dgm:presLayoutVars>
          <dgm:chPref val="3"/>
        </dgm:presLayoutVars>
      </dgm:prSet>
      <dgm:spPr/>
    </dgm:pt>
    <dgm:pt modelId="{F9C8551A-E3F5-1A41-9D81-BA411262A93F}" type="pres">
      <dgm:prSet presAssocID="{9BA062DA-6B7A-FC4F-B1BB-7CC4C74C72CE}" presName="level3hierChild" presStyleCnt="0"/>
      <dgm:spPr/>
    </dgm:pt>
    <dgm:pt modelId="{577C939E-455A-EE43-A21D-8BACFED9D991}" type="pres">
      <dgm:prSet presAssocID="{5D227076-8A12-EF49-885F-40EBC832F842}" presName="conn2-1" presStyleLbl="parChTrans1D2" presStyleIdx="3" presStyleCnt="4"/>
      <dgm:spPr/>
    </dgm:pt>
    <dgm:pt modelId="{62EB5836-F240-534D-96CD-D9EB8C15B89F}" type="pres">
      <dgm:prSet presAssocID="{5D227076-8A12-EF49-885F-40EBC832F842}" presName="connTx" presStyleLbl="parChTrans1D2" presStyleIdx="3" presStyleCnt="4"/>
      <dgm:spPr/>
    </dgm:pt>
    <dgm:pt modelId="{C3EB5C8A-6835-184D-A53A-7420F85FFA7D}" type="pres">
      <dgm:prSet presAssocID="{398FB250-A6AB-A246-A811-CD4269DB3258}" presName="root2" presStyleCnt="0"/>
      <dgm:spPr/>
    </dgm:pt>
    <dgm:pt modelId="{0EC6E1AB-E13B-6148-9DF9-3209955CFCC5}" type="pres">
      <dgm:prSet presAssocID="{398FB250-A6AB-A246-A811-CD4269DB3258}" presName="LevelTwoTextNode" presStyleLbl="node2" presStyleIdx="3" presStyleCnt="4">
        <dgm:presLayoutVars>
          <dgm:chPref val="3"/>
        </dgm:presLayoutVars>
      </dgm:prSet>
      <dgm:spPr/>
    </dgm:pt>
    <dgm:pt modelId="{E3DFC68F-B27B-A84C-84B7-4BB7AB84E6ED}" type="pres">
      <dgm:prSet presAssocID="{398FB250-A6AB-A246-A811-CD4269DB3258}"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01BD8813-AE5D-A74B-95D1-FAC6A0C7339E}" type="presOf" srcId="{BDC2CFA9-99C6-8347-9628-F8B57513FB8C}" destId="{7A2CD5A7-70D6-DE44-803D-0740544CB367}" srcOrd="1" destOrd="0" presId="urn:microsoft.com/office/officeart/2008/layout/HorizontalMultiLevelHierarchy"/>
    <dgm:cxn modelId="{0A3F6216-099F-1443-92C6-A2D4420E4FFD}" srcId="{CC08C8E7-D5AB-9C4F-A78B-4A8C57EB2D22}" destId="{398FB250-A6AB-A246-A811-CD4269DB3258}" srcOrd="3" destOrd="0" parTransId="{5D227076-8A12-EF49-885F-40EBC832F842}" sibTransId="{26C36C96-93E6-5D4E-A798-31793906BAE5}"/>
    <dgm:cxn modelId="{19056C23-A98D-094B-A392-72B9445CA84E}" type="presOf" srcId="{45267C76-6276-B44A-878A-9D61B556EBD7}" destId="{938A9782-2B6B-8141-99DA-6568305E0C38}"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6DC9AA32-5614-A14D-8C08-FE5DF51F1358}" type="presOf" srcId="{CC08C8E7-D5AB-9C4F-A78B-4A8C57EB2D22}" destId="{7111AE39-B455-7C4D-91F4-9E37E3822D07}" srcOrd="0" destOrd="0" presId="urn:microsoft.com/office/officeart/2008/layout/HorizontalMultiLevelHierarchy"/>
    <dgm:cxn modelId="{A5F89136-3694-E843-B1BD-F095098A78DF}" type="presOf" srcId="{A73DCD64-89DF-3E4C-9543-0D417B51464E}" destId="{F726EDD3-E670-9B47-8786-4F599884289D}" srcOrd="1" destOrd="0" presId="urn:microsoft.com/office/officeart/2008/layout/HorizontalMultiLevelHierarchy"/>
    <dgm:cxn modelId="{644D2453-7F3C-6F43-A8C3-E9DAF149AFD0}" type="presOf" srcId="{9BA062DA-6B7A-FC4F-B1BB-7CC4C74C72CE}" destId="{1C998B4A-F8C8-5D49-862A-38B9C7611407}" srcOrd="0" destOrd="0" presId="urn:microsoft.com/office/officeart/2008/layout/HorizontalMultiLevelHierarchy"/>
    <dgm:cxn modelId="{358E1967-2C98-B94A-BE58-88A866B6C867}" type="presOf" srcId="{BDC2CFA9-99C6-8347-9628-F8B57513FB8C}" destId="{93180932-306E-E545-95F9-2A5635FDC9F1}" srcOrd="0" destOrd="0" presId="urn:microsoft.com/office/officeart/2008/layout/HorizontalMultiLevelHierarchy"/>
    <dgm:cxn modelId="{F4250772-CEE9-D14D-9172-F5C8415EC69F}" type="presOf" srcId="{DD5BF61D-B843-C744-B9A9-3312A1287EF4}" destId="{C852AF5D-E3CA-F844-B775-08DD6E6FB940}" srcOrd="0" destOrd="0" presId="urn:microsoft.com/office/officeart/2008/layout/HorizontalMultiLevelHierarchy"/>
    <dgm:cxn modelId="{CC5F337C-9784-BB47-B221-1AB2AF5E2978}" type="presOf" srcId="{773FD5F0-F007-F148-886B-86E72F86266E}" destId="{D3E2E567-EC04-E743-9B8C-985408EA1058}" srcOrd="0" destOrd="0" presId="urn:microsoft.com/office/officeart/2008/layout/HorizontalMultiLevelHierarchy"/>
    <dgm:cxn modelId="{C45EAC90-88A9-C04B-A121-EE552552956A}" type="presOf" srcId="{2EFE4671-8583-3540-9262-1FC578B666F4}" destId="{3013142F-A3C7-F746-853E-2CA8B540A8DE}" srcOrd="0" destOrd="0" presId="urn:microsoft.com/office/officeart/2008/layout/HorizontalMultiLevelHierarchy"/>
    <dgm:cxn modelId="{B4680696-35DE-124E-8B8A-D6B3E6E1429D}" type="presOf" srcId="{A73DCD64-89DF-3E4C-9543-0D417B51464E}" destId="{082A771F-69AF-7C4C-86CB-DF1CD8CB6581}" srcOrd="0" destOrd="0" presId="urn:microsoft.com/office/officeart/2008/layout/HorizontalMultiLevelHierarchy"/>
    <dgm:cxn modelId="{58CC75CF-105C-0443-8D19-59ED0B9AB186}" type="presOf" srcId="{5D227076-8A12-EF49-885F-40EBC832F842}" destId="{62EB5836-F240-534D-96CD-D9EB8C15B89F}" srcOrd="1" destOrd="0" presId="urn:microsoft.com/office/officeart/2008/layout/HorizontalMultiLevelHierarchy"/>
    <dgm:cxn modelId="{772203D9-E62F-F24B-93D7-4F7E816053B1}" type="presOf" srcId="{398FB250-A6AB-A246-A811-CD4269DB3258}" destId="{0EC6E1AB-E13B-6148-9DF9-3209955CFCC5}"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254C18EB-2DA8-884D-A481-C9009F43D024}" type="presOf" srcId="{5D227076-8A12-EF49-885F-40EBC832F842}" destId="{577C939E-455A-EE43-A21D-8BACFED9D99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522AACFF-DA5C-B246-B0A0-5F2EDAB40DFC}" type="presOf" srcId="{45267C76-6276-B44A-878A-9D61B556EBD7}" destId="{1F2800E8-CF94-FD43-8D0E-7E4B278315B1}" srcOrd="0" destOrd="0" presId="urn:microsoft.com/office/officeart/2008/layout/HorizontalMultiLevelHierarchy"/>
    <dgm:cxn modelId="{9D8B9C78-05C6-1644-B9A1-795742766ED6}" type="presParOf" srcId="{3013142F-A3C7-F746-853E-2CA8B540A8DE}" destId="{B764B132-0961-414E-B6FA-FB0C6C1C6CED}" srcOrd="0" destOrd="0" presId="urn:microsoft.com/office/officeart/2008/layout/HorizontalMultiLevelHierarchy"/>
    <dgm:cxn modelId="{2DFDCEC8-30D5-2541-99D8-C1AAA981C7EE}" type="presParOf" srcId="{B764B132-0961-414E-B6FA-FB0C6C1C6CED}" destId="{7111AE39-B455-7C4D-91F4-9E37E3822D07}" srcOrd="0" destOrd="0" presId="urn:microsoft.com/office/officeart/2008/layout/HorizontalMultiLevelHierarchy"/>
    <dgm:cxn modelId="{13DE3589-7292-6D41-AB4F-0166DFE84922}" type="presParOf" srcId="{B764B132-0961-414E-B6FA-FB0C6C1C6CED}" destId="{551EC4E6-AE1D-DD43-B7C4-D7EFBEA2E636}" srcOrd="1" destOrd="0" presId="urn:microsoft.com/office/officeart/2008/layout/HorizontalMultiLevelHierarchy"/>
    <dgm:cxn modelId="{107F6FDB-7447-B64C-B7E2-518CBC6D37F6}" type="presParOf" srcId="{551EC4E6-AE1D-DD43-B7C4-D7EFBEA2E636}" destId="{082A771F-69AF-7C4C-86CB-DF1CD8CB6581}" srcOrd="0" destOrd="0" presId="urn:microsoft.com/office/officeart/2008/layout/HorizontalMultiLevelHierarchy"/>
    <dgm:cxn modelId="{0A253554-96FF-5B44-A779-E5FA537471DA}" type="presParOf" srcId="{082A771F-69AF-7C4C-86CB-DF1CD8CB6581}" destId="{F726EDD3-E670-9B47-8786-4F599884289D}" srcOrd="0" destOrd="0" presId="urn:microsoft.com/office/officeart/2008/layout/HorizontalMultiLevelHierarchy"/>
    <dgm:cxn modelId="{2BFDE94F-FF73-D24B-BD1A-313C040597CC}" type="presParOf" srcId="{551EC4E6-AE1D-DD43-B7C4-D7EFBEA2E636}" destId="{7B40AE63-0EA3-0747-BCE5-5F3AB0355BF2}" srcOrd="1" destOrd="0" presId="urn:microsoft.com/office/officeart/2008/layout/HorizontalMultiLevelHierarchy"/>
    <dgm:cxn modelId="{3DD3638B-5967-064D-BD65-21F0C0CE6E0E}" type="presParOf" srcId="{7B40AE63-0EA3-0747-BCE5-5F3AB0355BF2}" destId="{C852AF5D-E3CA-F844-B775-08DD6E6FB940}" srcOrd="0" destOrd="0" presId="urn:microsoft.com/office/officeart/2008/layout/HorizontalMultiLevelHierarchy"/>
    <dgm:cxn modelId="{AD1B10D5-7EAD-1F4C-9856-0AAF4E2C7452}" type="presParOf" srcId="{7B40AE63-0EA3-0747-BCE5-5F3AB0355BF2}" destId="{30463D07-8E7F-3146-97CE-76CE82648742}" srcOrd="1" destOrd="0" presId="urn:microsoft.com/office/officeart/2008/layout/HorizontalMultiLevelHierarchy"/>
    <dgm:cxn modelId="{341CCE77-3A6A-7E41-8AB2-34F76D65EAA0}" type="presParOf" srcId="{551EC4E6-AE1D-DD43-B7C4-D7EFBEA2E636}" destId="{93180932-306E-E545-95F9-2A5635FDC9F1}" srcOrd="2" destOrd="0" presId="urn:microsoft.com/office/officeart/2008/layout/HorizontalMultiLevelHierarchy"/>
    <dgm:cxn modelId="{872A9599-A4DA-4D46-8BD7-D07D0305DDE8}" type="presParOf" srcId="{93180932-306E-E545-95F9-2A5635FDC9F1}" destId="{7A2CD5A7-70D6-DE44-803D-0740544CB367}" srcOrd="0" destOrd="0" presId="urn:microsoft.com/office/officeart/2008/layout/HorizontalMultiLevelHierarchy"/>
    <dgm:cxn modelId="{32DC9BD3-9A24-FE44-925E-FFFA756CEC36}" type="presParOf" srcId="{551EC4E6-AE1D-DD43-B7C4-D7EFBEA2E636}" destId="{A0C9905E-6DBF-7645-94A7-C4BCDADC46B9}" srcOrd="3" destOrd="0" presId="urn:microsoft.com/office/officeart/2008/layout/HorizontalMultiLevelHierarchy"/>
    <dgm:cxn modelId="{ADE24A7E-DC28-8D46-9CED-B18F9EBD522D}" type="presParOf" srcId="{A0C9905E-6DBF-7645-94A7-C4BCDADC46B9}" destId="{D3E2E567-EC04-E743-9B8C-985408EA1058}" srcOrd="0" destOrd="0" presId="urn:microsoft.com/office/officeart/2008/layout/HorizontalMultiLevelHierarchy"/>
    <dgm:cxn modelId="{E66ACAC5-AB43-E040-B86A-78B82ABDC981}" type="presParOf" srcId="{A0C9905E-6DBF-7645-94A7-C4BCDADC46B9}" destId="{1488A531-D252-B440-B1DA-4363F37F8970}" srcOrd="1" destOrd="0" presId="urn:microsoft.com/office/officeart/2008/layout/HorizontalMultiLevelHierarchy"/>
    <dgm:cxn modelId="{FA4C4A82-DCCF-E240-8826-32C4B354E63B}" type="presParOf" srcId="{551EC4E6-AE1D-DD43-B7C4-D7EFBEA2E636}" destId="{1F2800E8-CF94-FD43-8D0E-7E4B278315B1}" srcOrd="4" destOrd="0" presId="urn:microsoft.com/office/officeart/2008/layout/HorizontalMultiLevelHierarchy"/>
    <dgm:cxn modelId="{05CDE171-1EA2-EE43-BAF2-1D91C6E4C805}" type="presParOf" srcId="{1F2800E8-CF94-FD43-8D0E-7E4B278315B1}" destId="{938A9782-2B6B-8141-99DA-6568305E0C38}" srcOrd="0" destOrd="0" presId="urn:microsoft.com/office/officeart/2008/layout/HorizontalMultiLevelHierarchy"/>
    <dgm:cxn modelId="{F9AC54AD-01FF-BB4E-968F-4326200FB837}" type="presParOf" srcId="{551EC4E6-AE1D-DD43-B7C4-D7EFBEA2E636}" destId="{7377E58F-198D-DE48-B3AF-2D2AF67C403D}" srcOrd="5" destOrd="0" presId="urn:microsoft.com/office/officeart/2008/layout/HorizontalMultiLevelHierarchy"/>
    <dgm:cxn modelId="{90684745-B52E-D84A-996D-62B6FAC5D9B8}" type="presParOf" srcId="{7377E58F-198D-DE48-B3AF-2D2AF67C403D}" destId="{1C998B4A-F8C8-5D49-862A-38B9C7611407}" srcOrd="0" destOrd="0" presId="urn:microsoft.com/office/officeart/2008/layout/HorizontalMultiLevelHierarchy"/>
    <dgm:cxn modelId="{C43232B3-DF1C-1D40-8668-AE21B127A1BC}" type="presParOf" srcId="{7377E58F-198D-DE48-B3AF-2D2AF67C403D}" destId="{F9C8551A-E3F5-1A41-9D81-BA411262A93F}" srcOrd="1" destOrd="0" presId="urn:microsoft.com/office/officeart/2008/layout/HorizontalMultiLevelHierarchy"/>
    <dgm:cxn modelId="{E6BBF550-FBDE-D444-B034-9C42E26F9B6C}" type="presParOf" srcId="{551EC4E6-AE1D-DD43-B7C4-D7EFBEA2E636}" destId="{577C939E-455A-EE43-A21D-8BACFED9D991}" srcOrd="6" destOrd="0" presId="urn:microsoft.com/office/officeart/2008/layout/HorizontalMultiLevelHierarchy"/>
    <dgm:cxn modelId="{A6359E83-BC78-F740-B4F5-983274B276ED}" type="presParOf" srcId="{577C939E-455A-EE43-A21D-8BACFED9D991}" destId="{62EB5836-F240-534D-96CD-D9EB8C15B89F}" srcOrd="0" destOrd="0" presId="urn:microsoft.com/office/officeart/2008/layout/HorizontalMultiLevelHierarchy"/>
    <dgm:cxn modelId="{4B2C8C35-B571-D543-B80D-930605BD84A2}" type="presParOf" srcId="{551EC4E6-AE1D-DD43-B7C4-D7EFBEA2E636}" destId="{C3EB5C8A-6835-184D-A53A-7420F85FFA7D}" srcOrd="7" destOrd="0" presId="urn:microsoft.com/office/officeart/2008/layout/HorizontalMultiLevelHierarchy"/>
    <dgm:cxn modelId="{59A0D97F-666B-8D47-BD1D-673921C9BF8A}" type="presParOf" srcId="{C3EB5C8A-6835-184D-A53A-7420F85FFA7D}" destId="{0EC6E1AB-E13B-6148-9DF9-3209955CFCC5}" srcOrd="0" destOrd="0" presId="urn:microsoft.com/office/officeart/2008/layout/HorizontalMultiLevelHierarchy"/>
    <dgm:cxn modelId="{94DDD8F9-6CAF-9542-8727-301A16481EF1}" type="presParOf" srcId="{C3EB5C8A-6835-184D-A53A-7420F85FFA7D}" destId="{E3DFC68F-B27B-A84C-84B7-4BB7AB84E6ED}"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050" b="0" i="0" dirty="0">
              <a:latin typeface="FZLanTingHeiS-R-GB" panose="02000000000000000000" pitchFamily="2" charset="-122"/>
              <a:ea typeface="FZLanTingHeiS-R-GB" panose="02000000000000000000" pitchFamily="2" charset="-122"/>
              <a:cs typeface="Microsoft YaHei" charset="-122"/>
            </a:rPr>
            <a:t>管理经济学的研究对象</a:t>
          </a:r>
        </a:p>
      </dgm:t>
    </dgm:pt>
    <dgm:pt modelId="{806FC88F-B9CF-A04B-B59C-3A472F525AEF}" type="par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900" b="0" i="0" dirty="0">
              <a:solidFill>
                <a:schemeClr val="bg1"/>
              </a:solidFill>
              <a:latin typeface="FZLanTingHeiS-R-GB" panose="02000000000000000000" pitchFamily="2" charset="-122"/>
              <a:ea typeface="FZLanTingHeiS-R-GB" panose="02000000000000000000" pitchFamily="2" charset="-122"/>
              <a:cs typeface="Microsoft YaHei" charset="-122"/>
            </a:rPr>
            <a:t>1.1.1</a:t>
          </a:r>
          <a:r>
            <a:rPr lang="zh-CN" altLang="en-US" sz="900" b="0" i="0" dirty="0">
              <a:solidFill>
                <a:schemeClr val="bg1"/>
              </a:solidFill>
              <a:latin typeface="FZLanTingHeiS-R-GB" panose="02000000000000000000" pitchFamily="2" charset="-122"/>
              <a:ea typeface="FZLanTingHeiS-R-GB" panose="02000000000000000000" pitchFamily="2" charset="-122"/>
              <a:cs typeface="Microsoft YaHei" charset="-122"/>
            </a:rPr>
            <a:t>管理经济学的定义</a:t>
          </a:r>
        </a:p>
      </dgm:t>
    </dgm:pt>
    <dgm:pt modelId="{A73DCD64-89DF-3E4C-9543-0D417B51464E}" type="parTrans" cxnId="{FE34B427-9D47-5D4F-B08C-79C955C57CBA}">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9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900" b="0" i="0" dirty="0">
              <a:latin typeface="FZLanTingHeiS-R-GB" panose="02000000000000000000" pitchFamily="2" charset="-122"/>
              <a:ea typeface="FZLanTingHeiS-R-GB" panose="02000000000000000000" pitchFamily="2" charset="-122"/>
              <a:cs typeface="Microsoft YaHei" charset="-122"/>
            </a:rPr>
            <a:t>1.1.2</a:t>
          </a:r>
          <a:r>
            <a:rPr lang="zh-CN" altLang="en-US" sz="900" b="0" i="0" dirty="0">
              <a:latin typeface="FZLanTingHeiS-R-GB" panose="02000000000000000000" pitchFamily="2" charset="-122"/>
              <a:ea typeface="FZLanTingHeiS-R-GB" panose="02000000000000000000" pitchFamily="2" charset="-122"/>
              <a:cs typeface="Microsoft YaHei" charset="-122"/>
            </a:rPr>
            <a:t> 决策的基本过程</a:t>
          </a:r>
        </a:p>
      </dgm:t>
    </dgm:pt>
    <dgm:pt modelId="{BDC2CFA9-99C6-8347-9628-F8B57513FB8C}" type="parTrans" cxnId="{D6FF61F4-2E70-2445-B362-FDF5936BBC6B}">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9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900" b="0" i="0" dirty="0">
              <a:latin typeface="FZLanTingHeiS-R-GB" panose="02000000000000000000" pitchFamily="2" charset="-122"/>
              <a:ea typeface="FZLanTingHeiS-R-GB" panose="02000000000000000000" pitchFamily="2" charset="-122"/>
              <a:cs typeface="Microsoft YaHei" charset="-122"/>
            </a:rPr>
            <a:t>1.1.3</a:t>
          </a:r>
          <a:r>
            <a:rPr lang="zh-CN" altLang="en-US" sz="900" b="0" i="0" dirty="0">
              <a:latin typeface="FZLanTingHeiS-R-GB" panose="02000000000000000000" pitchFamily="2" charset="-122"/>
              <a:ea typeface="FZLanTingHeiS-R-GB" panose="02000000000000000000" pitchFamily="2" charset="-122"/>
              <a:cs typeface="Microsoft YaHei" charset="-122"/>
            </a:rPr>
            <a:t> 管理经济学与微观经济学的关系</a:t>
          </a:r>
        </a:p>
      </dgm:t>
    </dgm:pt>
    <dgm:pt modelId="{45267C76-6276-B44A-878A-9D61B556EBD7}" type="parTrans" cxnId="{F5520AE5-50EB-8743-B48A-12307D4CCE80}">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900">
            <a:latin typeface="Microsoft YaHei" charset="-122"/>
            <a:ea typeface="Microsoft YaHei" charset="-122"/>
            <a:cs typeface="Microsoft YaHei" charset="-122"/>
          </a:endParaRPr>
        </a:p>
      </dgm:t>
    </dgm:pt>
    <dgm:pt modelId="{398FB250-A6AB-A246-A811-CD4269DB3258}">
      <dgm:prSet phldrT="[文本]" custT="1"/>
      <dgm:spPr/>
      <dgm:t>
        <a:bodyPr/>
        <a:lstStyle/>
        <a:p>
          <a:pPr algn="l"/>
          <a:r>
            <a:rPr lang="en-US" altLang="zh-CN" sz="900" b="0" i="0" dirty="0">
              <a:latin typeface="FZLanTingHeiS-R-GB" panose="02000000000000000000" pitchFamily="2" charset="-122"/>
              <a:ea typeface="FZLanTingHeiS-R-GB" panose="02000000000000000000" pitchFamily="2" charset="-122"/>
              <a:cs typeface="Microsoft YaHei" charset="-122"/>
            </a:rPr>
            <a:t>1.1.4</a:t>
          </a:r>
          <a:r>
            <a:rPr lang="zh-CN" altLang="en-US" sz="900" b="0" i="0" dirty="0">
              <a:latin typeface="FZLanTingHeiS-R-GB" panose="02000000000000000000" pitchFamily="2" charset="-122"/>
              <a:ea typeface="FZLanTingHeiS-R-GB" panose="02000000000000000000" pitchFamily="2" charset="-122"/>
              <a:cs typeface="Microsoft YaHei" charset="-122"/>
            </a:rPr>
            <a:t> 管理经济学的主要内容</a:t>
          </a:r>
        </a:p>
      </dgm:t>
    </dgm:pt>
    <dgm:pt modelId="{5D227076-8A12-EF49-885F-40EBC832F842}" type="parTrans" cxnId="{0A3F6216-099F-1443-92C6-A2D4420E4FFD}">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26C36C96-93E6-5D4E-A798-31793906BAE5}" type="sibTrans" cxnId="{0A3F6216-099F-1443-92C6-A2D4420E4FFD}">
      <dgm:prSet/>
      <dgm:spPr/>
      <dgm:t>
        <a:bodyPr/>
        <a:lstStyle/>
        <a:p>
          <a:pPr algn="l"/>
          <a:endParaRPr lang="zh-CN" altLang="en-US" sz="8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pt>
    <dgm:pt modelId="{F726EDD3-E670-9B47-8786-4F599884289D}" type="pres">
      <dgm:prSet presAssocID="{A73DCD64-89DF-3E4C-9543-0D417B51464E}" presName="connTx" presStyleLbl="parChTrans1D2" presStyleIdx="0" presStyleCnt="4"/>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pt>
    <dgm:pt modelId="{7A2CD5A7-70D6-DE44-803D-0740544CB367}" type="pres">
      <dgm:prSet presAssocID="{BDC2CFA9-99C6-8347-9628-F8B57513FB8C}" presName="connTx" presStyleLbl="parChTrans1D2" presStyleIdx="1" presStyleCnt="4"/>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1904">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4"/>
      <dgm:spPr/>
    </dgm:pt>
    <dgm:pt modelId="{938A9782-2B6B-8141-99DA-6568305E0C38}" type="pres">
      <dgm:prSet presAssocID="{45267C76-6276-B44A-878A-9D61B556EBD7}" presName="connTx" presStyleLbl="parChTrans1D2" presStyleIdx="2" presStyleCnt="4"/>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4" custScaleX="129592">
        <dgm:presLayoutVars>
          <dgm:chPref val="3"/>
        </dgm:presLayoutVars>
      </dgm:prSet>
      <dgm:spPr/>
    </dgm:pt>
    <dgm:pt modelId="{F9C8551A-E3F5-1A41-9D81-BA411262A93F}" type="pres">
      <dgm:prSet presAssocID="{9BA062DA-6B7A-FC4F-B1BB-7CC4C74C72CE}" presName="level3hierChild" presStyleCnt="0"/>
      <dgm:spPr/>
    </dgm:pt>
    <dgm:pt modelId="{577C939E-455A-EE43-A21D-8BACFED9D991}" type="pres">
      <dgm:prSet presAssocID="{5D227076-8A12-EF49-885F-40EBC832F842}" presName="conn2-1" presStyleLbl="parChTrans1D2" presStyleIdx="3" presStyleCnt="4"/>
      <dgm:spPr/>
    </dgm:pt>
    <dgm:pt modelId="{62EB5836-F240-534D-96CD-D9EB8C15B89F}" type="pres">
      <dgm:prSet presAssocID="{5D227076-8A12-EF49-885F-40EBC832F842}" presName="connTx" presStyleLbl="parChTrans1D2" presStyleIdx="3" presStyleCnt="4"/>
      <dgm:spPr/>
    </dgm:pt>
    <dgm:pt modelId="{C3EB5C8A-6835-184D-A53A-7420F85FFA7D}" type="pres">
      <dgm:prSet presAssocID="{398FB250-A6AB-A246-A811-CD4269DB3258}" presName="root2" presStyleCnt="0"/>
      <dgm:spPr/>
    </dgm:pt>
    <dgm:pt modelId="{0EC6E1AB-E13B-6148-9DF9-3209955CFCC5}" type="pres">
      <dgm:prSet presAssocID="{398FB250-A6AB-A246-A811-CD4269DB3258}" presName="LevelTwoTextNode" presStyleLbl="node2" presStyleIdx="3" presStyleCnt="4">
        <dgm:presLayoutVars>
          <dgm:chPref val="3"/>
        </dgm:presLayoutVars>
      </dgm:prSet>
      <dgm:spPr/>
    </dgm:pt>
    <dgm:pt modelId="{E3DFC68F-B27B-A84C-84B7-4BB7AB84E6ED}" type="pres">
      <dgm:prSet presAssocID="{398FB250-A6AB-A246-A811-CD4269DB3258}"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0A3F6216-099F-1443-92C6-A2D4420E4FFD}" srcId="{CC08C8E7-D5AB-9C4F-A78B-4A8C57EB2D22}" destId="{398FB250-A6AB-A246-A811-CD4269DB3258}" srcOrd="3" destOrd="0" parTransId="{5D227076-8A12-EF49-885F-40EBC832F842}" sibTransId="{26C36C96-93E6-5D4E-A798-31793906BAE5}"/>
    <dgm:cxn modelId="{74DDB923-F3F3-B947-89AD-06E599D47952}" type="presOf" srcId="{DD5BF61D-B843-C744-B9A9-3312A1287EF4}" destId="{C852AF5D-E3CA-F844-B775-08DD6E6FB940}"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BC83F02B-286B-5942-A52F-48CB0BD43E36}" type="presOf" srcId="{CC08C8E7-D5AB-9C4F-A78B-4A8C57EB2D22}" destId="{7111AE39-B455-7C4D-91F4-9E37E3822D07}" srcOrd="0" destOrd="0" presId="urn:microsoft.com/office/officeart/2008/layout/HorizontalMultiLevelHierarchy"/>
    <dgm:cxn modelId="{88B06F56-7538-E44E-8AB4-90E13C54ED80}" type="presOf" srcId="{398FB250-A6AB-A246-A811-CD4269DB3258}" destId="{0EC6E1AB-E13B-6148-9DF9-3209955CFCC5}" srcOrd="0" destOrd="0" presId="urn:microsoft.com/office/officeart/2008/layout/HorizontalMultiLevelHierarchy"/>
    <dgm:cxn modelId="{EC15B158-CB53-0E45-A034-5714DA5B45A2}" type="presOf" srcId="{A73DCD64-89DF-3E4C-9543-0D417B51464E}" destId="{F726EDD3-E670-9B47-8786-4F599884289D}" srcOrd="1" destOrd="0" presId="urn:microsoft.com/office/officeart/2008/layout/HorizontalMultiLevelHierarchy"/>
    <dgm:cxn modelId="{0130935E-A565-A84D-B462-65F89867F72E}" type="presOf" srcId="{BDC2CFA9-99C6-8347-9628-F8B57513FB8C}" destId="{7A2CD5A7-70D6-DE44-803D-0740544CB367}" srcOrd="1" destOrd="0" presId="urn:microsoft.com/office/officeart/2008/layout/HorizontalMultiLevelHierarchy"/>
    <dgm:cxn modelId="{37FE5A77-06A0-184D-9AF1-EF6C30E4CD80}" type="presOf" srcId="{2EFE4671-8583-3540-9262-1FC578B666F4}" destId="{3013142F-A3C7-F746-853E-2CA8B540A8DE}" srcOrd="0" destOrd="0" presId="urn:microsoft.com/office/officeart/2008/layout/HorizontalMultiLevelHierarchy"/>
    <dgm:cxn modelId="{90B67B83-096F-F042-946D-8B8AC17D828F}" type="presOf" srcId="{773FD5F0-F007-F148-886B-86E72F86266E}" destId="{D3E2E567-EC04-E743-9B8C-985408EA1058}" srcOrd="0" destOrd="0" presId="urn:microsoft.com/office/officeart/2008/layout/HorizontalMultiLevelHierarchy"/>
    <dgm:cxn modelId="{7B10208E-DEB5-C54F-A696-16B9B252C294}" type="presOf" srcId="{45267C76-6276-B44A-878A-9D61B556EBD7}" destId="{938A9782-2B6B-8141-99DA-6568305E0C38}" srcOrd="1" destOrd="0" presId="urn:microsoft.com/office/officeart/2008/layout/HorizontalMultiLevelHierarchy"/>
    <dgm:cxn modelId="{6CA0C5D3-8769-6E4A-9553-046E51662B0A}" type="presOf" srcId="{5D227076-8A12-EF49-885F-40EBC832F842}" destId="{62EB5836-F240-534D-96CD-D9EB8C15B89F}" srcOrd="1" destOrd="0" presId="urn:microsoft.com/office/officeart/2008/layout/HorizontalMultiLevelHierarchy"/>
    <dgm:cxn modelId="{17FB58D6-F3D7-4242-ABA2-651178016BD9}" type="presOf" srcId="{A73DCD64-89DF-3E4C-9543-0D417B51464E}" destId="{082A771F-69AF-7C4C-86CB-DF1CD8CB658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79844EE8-7C39-6C45-A570-6464754CF9F4}" type="presOf" srcId="{BDC2CFA9-99C6-8347-9628-F8B57513FB8C}" destId="{93180932-306E-E545-95F9-2A5635FDC9F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D25535F8-2D7A-AC40-ACAB-A5D673CF0492}" type="presOf" srcId="{9BA062DA-6B7A-FC4F-B1BB-7CC4C74C72CE}" destId="{1C998B4A-F8C8-5D49-862A-38B9C7611407}" srcOrd="0" destOrd="0" presId="urn:microsoft.com/office/officeart/2008/layout/HorizontalMultiLevelHierarchy"/>
    <dgm:cxn modelId="{EAA137FD-6810-554C-9EA3-2FA9742D6700}" type="presOf" srcId="{45267C76-6276-B44A-878A-9D61B556EBD7}" destId="{1F2800E8-CF94-FD43-8D0E-7E4B278315B1}" srcOrd="0" destOrd="0" presId="urn:microsoft.com/office/officeart/2008/layout/HorizontalMultiLevelHierarchy"/>
    <dgm:cxn modelId="{EDD9DDFF-6AC6-854A-BF3B-00BDDB6924BD}" type="presOf" srcId="{5D227076-8A12-EF49-885F-40EBC832F842}" destId="{577C939E-455A-EE43-A21D-8BACFED9D991}" srcOrd="0" destOrd="0" presId="urn:microsoft.com/office/officeart/2008/layout/HorizontalMultiLevelHierarchy"/>
    <dgm:cxn modelId="{B0109D71-5B00-2441-BC7F-DFB7F6B93756}" type="presParOf" srcId="{3013142F-A3C7-F746-853E-2CA8B540A8DE}" destId="{B764B132-0961-414E-B6FA-FB0C6C1C6CED}" srcOrd="0" destOrd="0" presId="urn:microsoft.com/office/officeart/2008/layout/HorizontalMultiLevelHierarchy"/>
    <dgm:cxn modelId="{DAA5F429-7845-2149-878A-E20F39F3F536}" type="presParOf" srcId="{B764B132-0961-414E-B6FA-FB0C6C1C6CED}" destId="{7111AE39-B455-7C4D-91F4-9E37E3822D07}" srcOrd="0" destOrd="0" presId="urn:microsoft.com/office/officeart/2008/layout/HorizontalMultiLevelHierarchy"/>
    <dgm:cxn modelId="{DF950220-235C-174F-B953-7736C2D45755}" type="presParOf" srcId="{B764B132-0961-414E-B6FA-FB0C6C1C6CED}" destId="{551EC4E6-AE1D-DD43-B7C4-D7EFBEA2E636}" srcOrd="1" destOrd="0" presId="urn:microsoft.com/office/officeart/2008/layout/HorizontalMultiLevelHierarchy"/>
    <dgm:cxn modelId="{B3CD80F3-21BB-F440-A480-70811E7A5153}" type="presParOf" srcId="{551EC4E6-AE1D-DD43-B7C4-D7EFBEA2E636}" destId="{082A771F-69AF-7C4C-86CB-DF1CD8CB6581}" srcOrd="0" destOrd="0" presId="urn:microsoft.com/office/officeart/2008/layout/HorizontalMultiLevelHierarchy"/>
    <dgm:cxn modelId="{EEB027CD-BC82-D44D-9239-A51ACDC515BD}" type="presParOf" srcId="{082A771F-69AF-7C4C-86CB-DF1CD8CB6581}" destId="{F726EDD3-E670-9B47-8786-4F599884289D}" srcOrd="0" destOrd="0" presId="urn:microsoft.com/office/officeart/2008/layout/HorizontalMultiLevelHierarchy"/>
    <dgm:cxn modelId="{F52DA499-318A-ED40-B002-21EA68F2B807}" type="presParOf" srcId="{551EC4E6-AE1D-DD43-B7C4-D7EFBEA2E636}" destId="{7B40AE63-0EA3-0747-BCE5-5F3AB0355BF2}" srcOrd="1" destOrd="0" presId="urn:microsoft.com/office/officeart/2008/layout/HorizontalMultiLevelHierarchy"/>
    <dgm:cxn modelId="{EEFBD88C-E8A2-1E4E-B326-FB927B8FD4D9}" type="presParOf" srcId="{7B40AE63-0EA3-0747-BCE5-5F3AB0355BF2}" destId="{C852AF5D-E3CA-F844-B775-08DD6E6FB940}" srcOrd="0" destOrd="0" presId="urn:microsoft.com/office/officeart/2008/layout/HorizontalMultiLevelHierarchy"/>
    <dgm:cxn modelId="{FB93A26E-DCC7-F347-9E8B-90357A5A0B20}" type="presParOf" srcId="{7B40AE63-0EA3-0747-BCE5-5F3AB0355BF2}" destId="{30463D07-8E7F-3146-97CE-76CE82648742}" srcOrd="1" destOrd="0" presId="urn:microsoft.com/office/officeart/2008/layout/HorizontalMultiLevelHierarchy"/>
    <dgm:cxn modelId="{473954AF-1B0D-F047-B036-8F51EED91D19}" type="presParOf" srcId="{551EC4E6-AE1D-DD43-B7C4-D7EFBEA2E636}" destId="{93180932-306E-E545-95F9-2A5635FDC9F1}" srcOrd="2" destOrd="0" presId="urn:microsoft.com/office/officeart/2008/layout/HorizontalMultiLevelHierarchy"/>
    <dgm:cxn modelId="{32C4D779-F403-EF49-8013-222291FA721A}" type="presParOf" srcId="{93180932-306E-E545-95F9-2A5635FDC9F1}" destId="{7A2CD5A7-70D6-DE44-803D-0740544CB367}" srcOrd="0" destOrd="0" presId="urn:microsoft.com/office/officeart/2008/layout/HorizontalMultiLevelHierarchy"/>
    <dgm:cxn modelId="{00D47750-97E9-6149-BD2E-1558541C751E}" type="presParOf" srcId="{551EC4E6-AE1D-DD43-B7C4-D7EFBEA2E636}" destId="{A0C9905E-6DBF-7645-94A7-C4BCDADC46B9}" srcOrd="3" destOrd="0" presId="urn:microsoft.com/office/officeart/2008/layout/HorizontalMultiLevelHierarchy"/>
    <dgm:cxn modelId="{52A3A39D-65CE-CF41-AFA5-A62C5F43C368}" type="presParOf" srcId="{A0C9905E-6DBF-7645-94A7-C4BCDADC46B9}" destId="{D3E2E567-EC04-E743-9B8C-985408EA1058}" srcOrd="0" destOrd="0" presId="urn:microsoft.com/office/officeart/2008/layout/HorizontalMultiLevelHierarchy"/>
    <dgm:cxn modelId="{A7A7353B-F159-6B49-A74E-9FE4FFC585C5}" type="presParOf" srcId="{A0C9905E-6DBF-7645-94A7-C4BCDADC46B9}" destId="{1488A531-D252-B440-B1DA-4363F37F8970}" srcOrd="1" destOrd="0" presId="urn:microsoft.com/office/officeart/2008/layout/HorizontalMultiLevelHierarchy"/>
    <dgm:cxn modelId="{5CB2986F-A786-6B41-9312-1842A3E5E066}" type="presParOf" srcId="{551EC4E6-AE1D-DD43-B7C4-D7EFBEA2E636}" destId="{1F2800E8-CF94-FD43-8D0E-7E4B278315B1}" srcOrd="4" destOrd="0" presId="urn:microsoft.com/office/officeart/2008/layout/HorizontalMultiLevelHierarchy"/>
    <dgm:cxn modelId="{6B242ADE-3188-2C47-8AE4-5C554F420701}" type="presParOf" srcId="{1F2800E8-CF94-FD43-8D0E-7E4B278315B1}" destId="{938A9782-2B6B-8141-99DA-6568305E0C38}" srcOrd="0" destOrd="0" presId="urn:microsoft.com/office/officeart/2008/layout/HorizontalMultiLevelHierarchy"/>
    <dgm:cxn modelId="{B35084A6-7485-4E4F-9F11-D1DAB4273C23}" type="presParOf" srcId="{551EC4E6-AE1D-DD43-B7C4-D7EFBEA2E636}" destId="{7377E58F-198D-DE48-B3AF-2D2AF67C403D}" srcOrd="5" destOrd="0" presId="urn:microsoft.com/office/officeart/2008/layout/HorizontalMultiLevelHierarchy"/>
    <dgm:cxn modelId="{4CABABF7-6E5C-0949-93F3-7F8FA2A72260}" type="presParOf" srcId="{7377E58F-198D-DE48-B3AF-2D2AF67C403D}" destId="{1C998B4A-F8C8-5D49-862A-38B9C7611407}" srcOrd="0" destOrd="0" presId="urn:microsoft.com/office/officeart/2008/layout/HorizontalMultiLevelHierarchy"/>
    <dgm:cxn modelId="{F2005D5D-9DE4-6C44-BC30-8CD922B74A7E}" type="presParOf" srcId="{7377E58F-198D-DE48-B3AF-2D2AF67C403D}" destId="{F9C8551A-E3F5-1A41-9D81-BA411262A93F}" srcOrd="1" destOrd="0" presId="urn:microsoft.com/office/officeart/2008/layout/HorizontalMultiLevelHierarchy"/>
    <dgm:cxn modelId="{267DF889-0F07-2348-B76B-05F308C30931}" type="presParOf" srcId="{551EC4E6-AE1D-DD43-B7C4-D7EFBEA2E636}" destId="{577C939E-455A-EE43-A21D-8BACFED9D991}" srcOrd="6" destOrd="0" presId="urn:microsoft.com/office/officeart/2008/layout/HorizontalMultiLevelHierarchy"/>
    <dgm:cxn modelId="{7F97FC13-8783-C840-A098-A27D930DDF14}" type="presParOf" srcId="{577C939E-455A-EE43-A21D-8BACFED9D991}" destId="{62EB5836-F240-534D-96CD-D9EB8C15B89F}" srcOrd="0" destOrd="0" presId="urn:microsoft.com/office/officeart/2008/layout/HorizontalMultiLevelHierarchy"/>
    <dgm:cxn modelId="{2A3C5DFA-8899-4D46-B1ED-BF24806FDFAD}" type="presParOf" srcId="{551EC4E6-AE1D-DD43-B7C4-D7EFBEA2E636}" destId="{C3EB5C8A-6835-184D-A53A-7420F85FFA7D}" srcOrd="7" destOrd="0" presId="urn:microsoft.com/office/officeart/2008/layout/HorizontalMultiLevelHierarchy"/>
    <dgm:cxn modelId="{299246CA-7658-C144-8425-1F217E8F1F00}" type="presParOf" srcId="{C3EB5C8A-6835-184D-A53A-7420F85FFA7D}" destId="{0EC6E1AB-E13B-6148-9DF9-3209955CFCC5}" srcOrd="0" destOrd="0" presId="urn:microsoft.com/office/officeart/2008/layout/HorizontalMultiLevelHierarchy"/>
    <dgm:cxn modelId="{87E6E805-AB9B-CA40-93D0-B6CEC85F75ED}" type="presParOf" srcId="{C3EB5C8A-6835-184D-A53A-7420F85FFA7D}" destId="{E3DFC68F-B27B-A84C-84B7-4BB7AB84E6E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050" b="0" i="0" dirty="0">
              <a:latin typeface="FZLanTingHeiS-R-GB" panose="02000000000000000000" pitchFamily="2" charset="-122"/>
              <a:ea typeface="FZLanTingHeiS-R-GB" panose="02000000000000000000" pitchFamily="2" charset="-122"/>
              <a:cs typeface="Microsoft YaHei" charset="-122"/>
            </a:rPr>
            <a:t>管理经济学的研究对象</a:t>
          </a:r>
        </a:p>
      </dgm:t>
    </dgm:pt>
    <dgm:pt modelId="{806FC88F-B9CF-A04B-B59C-3A472F525AEF}" type="par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DD5BF61D-B843-C744-B9A9-3312A1287EF4}">
      <dgm:prSet phldrT="[文本]" custT="1"/>
      <dgm:spPr>
        <a:solidFill>
          <a:schemeClr val="bg1">
            <a:lumMod val="95000"/>
          </a:schemeClr>
        </a:solidFill>
      </dgm:spPr>
      <dgm:t>
        <a:bodyPr/>
        <a:lstStyle/>
        <a:p>
          <a:pPr algn="l"/>
          <a:r>
            <a:rPr lang="en-US" altLang="zh-CN" sz="900" b="0" i="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900" b="0" i="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gm:t>
    </dgm:pt>
    <dgm:pt modelId="{A73DCD64-89DF-3E4C-9543-0D417B51464E}" type="parTrans" cxnId="{FE34B427-9D47-5D4F-B08C-79C955C57CBA}">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90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900" b="0" i="0" dirty="0">
              <a:solidFill>
                <a:schemeClr val="tx1"/>
              </a:solidFill>
              <a:latin typeface="FZLanTingHeiS-R-GB" panose="02000000000000000000" pitchFamily="2" charset="-122"/>
              <a:ea typeface="FZLanTingHeiS-R-GB" panose="02000000000000000000" pitchFamily="2" charset="-122"/>
              <a:cs typeface="Microsoft YaHei" charset="-122"/>
            </a:rPr>
            <a:t>1.1.2</a:t>
          </a:r>
          <a:r>
            <a:rPr lang="zh-CN" altLang="en-US" sz="900" b="0" i="0" dirty="0">
              <a:solidFill>
                <a:schemeClr val="tx1"/>
              </a:solidFill>
              <a:latin typeface="FZLanTingHeiS-R-GB" panose="02000000000000000000" pitchFamily="2" charset="-122"/>
              <a:ea typeface="FZLanTingHeiS-R-GB" panose="02000000000000000000" pitchFamily="2" charset="-122"/>
              <a:cs typeface="Microsoft YaHei" charset="-122"/>
            </a:rPr>
            <a:t> 决策的基本过程</a:t>
          </a:r>
        </a:p>
      </dgm:t>
    </dgm:pt>
    <dgm:pt modelId="{BDC2CFA9-99C6-8347-9628-F8B57513FB8C}" type="parTrans" cxnId="{D6FF61F4-2E70-2445-B362-FDF5936BBC6B}">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900">
            <a:latin typeface="Microsoft YaHei" charset="-122"/>
            <a:ea typeface="Microsoft YaHei" charset="-122"/>
            <a:cs typeface="Microsoft YaHei" charset="-122"/>
          </a:endParaRPr>
        </a:p>
      </dgm:t>
    </dgm:pt>
    <dgm:pt modelId="{9BA062DA-6B7A-FC4F-B1BB-7CC4C74C72CE}">
      <dgm:prSet phldrT="[文本]" custT="1"/>
      <dgm:spPr>
        <a:solidFill>
          <a:schemeClr val="bg1"/>
        </a:solidFill>
      </dgm:spPr>
      <dgm:t>
        <a:bodyPr/>
        <a:lstStyle/>
        <a:p>
          <a:pPr algn="l"/>
          <a:r>
            <a:rPr lang="en-US" altLang="zh-CN" sz="900" b="0" i="0" dirty="0">
              <a:solidFill>
                <a:schemeClr val="tx1"/>
              </a:solidFill>
              <a:latin typeface="FZLanTingHeiS-R-GB" panose="02000000000000000000" pitchFamily="2" charset="-122"/>
              <a:ea typeface="FZLanTingHeiS-R-GB" panose="02000000000000000000" pitchFamily="2" charset="-122"/>
              <a:cs typeface="Microsoft YaHei" charset="-122"/>
            </a:rPr>
            <a:t>1.1.3</a:t>
          </a:r>
          <a:r>
            <a:rPr lang="zh-CN" altLang="en-US" sz="900" b="0" i="0" dirty="0">
              <a:solidFill>
                <a:schemeClr val="tx1"/>
              </a:solidFill>
              <a:latin typeface="FZLanTingHeiS-R-GB" panose="02000000000000000000" pitchFamily="2" charset="-122"/>
              <a:ea typeface="FZLanTingHeiS-R-GB" panose="02000000000000000000" pitchFamily="2" charset="-122"/>
              <a:cs typeface="Microsoft YaHei" charset="-122"/>
            </a:rPr>
            <a:t> 管理经济学与微观经济学的关系</a:t>
          </a:r>
        </a:p>
      </dgm:t>
    </dgm:pt>
    <dgm:pt modelId="{45267C76-6276-B44A-878A-9D61B556EBD7}" type="parTrans" cxnId="{F5520AE5-50EB-8743-B48A-12307D4CCE80}">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900">
            <a:latin typeface="Microsoft YaHei" charset="-122"/>
            <a:ea typeface="Microsoft YaHei" charset="-122"/>
            <a:cs typeface="Microsoft YaHei" charset="-122"/>
          </a:endParaRPr>
        </a:p>
      </dgm:t>
    </dgm:pt>
    <dgm:pt modelId="{398FB250-A6AB-A246-A811-CD4269DB3258}">
      <dgm:prSet phldrT="[文本]" custT="1"/>
      <dgm:spPr>
        <a:solidFill>
          <a:srgbClr val="C00000"/>
        </a:solidFill>
      </dgm:spPr>
      <dgm:t>
        <a:bodyPr/>
        <a:lstStyle/>
        <a:p>
          <a:pPr algn="l"/>
          <a:r>
            <a:rPr lang="en-US" altLang="zh-CN" sz="900" b="0" i="0" dirty="0">
              <a:solidFill>
                <a:schemeClr val="bg1"/>
              </a:solidFill>
              <a:latin typeface="FZLanTingHeiS-R-GB" panose="02000000000000000000" pitchFamily="2" charset="-122"/>
              <a:ea typeface="FZLanTingHeiS-R-GB" panose="02000000000000000000" pitchFamily="2" charset="-122"/>
              <a:cs typeface="Microsoft YaHei" charset="-122"/>
            </a:rPr>
            <a:t>1.1.4</a:t>
          </a:r>
          <a:r>
            <a:rPr lang="zh-CN" altLang="en-US" sz="900" b="0" i="0" dirty="0">
              <a:solidFill>
                <a:schemeClr val="bg1"/>
              </a:solidFill>
              <a:latin typeface="FZLanTingHeiS-R-GB" panose="02000000000000000000" pitchFamily="2" charset="-122"/>
              <a:ea typeface="FZLanTingHeiS-R-GB" panose="02000000000000000000" pitchFamily="2" charset="-122"/>
              <a:cs typeface="Microsoft YaHei" charset="-122"/>
            </a:rPr>
            <a:t> 管理经济学的主要内容</a:t>
          </a:r>
        </a:p>
      </dgm:t>
    </dgm:pt>
    <dgm:pt modelId="{5D227076-8A12-EF49-885F-40EBC832F842}" type="parTrans" cxnId="{0A3F6216-099F-1443-92C6-A2D4420E4FFD}">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26C36C96-93E6-5D4E-A798-31793906BAE5}" type="sibTrans" cxnId="{0A3F6216-099F-1443-92C6-A2D4420E4FFD}">
      <dgm:prSet/>
      <dgm:spPr/>
      <dgm:t>
        <a:bodyPr/>
        <a:lstStyle/>
        <a:p>
          <a:pPr algn="l"/>
          <a:endParaRPr lang="zh-CN" altLang="en-US" sz="8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pt>
    <dgm:pt modelId="{F726EDD3-E670-9B47-8786-4F599884289D}" type="pres">
      <dgm:prSet presAssocID="{A73DCD64-89DF-3E4C-9543-0D417B51464E}" presName="connTx" presStyleLbl="parChTrans1D2" presStyleIdx="0" presStyleCnt="4"/>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pt>
    <dgm:pt modelId="{7A2CD5A7-70D6-DE44-803D-0740544CB367}" type="pres">
      <dgm:prSet presAssocID="{BDC2CFA9-99C6-8347-9628-F8B57513FB8C}" presName="connTx" presStyleLbl="parChTrans1D2" presStyleIdx="1" presStyleCnt="4"/>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1904">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4"/>
      <dgm:spPr/>
    </dgm:pt>
    <dgm:pt modelId="{938A9782-2B6B-8141-99DA-6568305E0C38}" type="pres">
      <dgm:prSet presAssocID="{45267C76-6276-B44A-878A-9D61B556EBD7}" presName="connTx" presStyleLbl="parChTrans1D2" presStyleIdx="2" presStyleCnt="4"/>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4" custScaleX="129592">
        <dgm:presLayoutVars>
          <dgm:chPref val="3"/>
        </dgm:presLayoutVars>
      </dgm:prSet>
      <dgm:spPr/>
    </dgm:pt>
    <dgm:pt modelId="{F9C8551A-E3F5-1A41-9D81-BA411262A93F}" type="pres">
      <dgm:prSet presAssocID="{9BA062DA-6B7A-FC4F-B1BB-7CC4C74C72CE}" presName="level3hierChild" presStyleCnt="0"/>
      <dgm:spPr/>
    </dgm:pt>
    <dgm:pt modelId="{577C939E-455A-EE43-A21D-8BACFED9D991}" type="pres">
      <dgm:prSet presAssocID="{5D227076-8A12-EF49-885F-40EBC832F842}" presName="conn2-1" presStyleLbl="parChTrans1D2" presStyleIdx="3" presStyleCnt="4"/>
      <dgm:spPr/>
    </dgm:pt>
    <dgm:pt modelId="{62EB5836-F240-534D-96CD-D9EB8C15B89F}" type="pres">
      <dgm:prSet presAssocID="{5D227076-8A12-EF49-885F-40EBC832F842}" presName="connTx" presStyleLbl="parChTrans1D2" presStyleIdx="3" presStyleCnt="4"/>
      <dgm:spPr/>
    </dgm:pt>
    <dgm:pt modelId="{C3EB5C8A-6835-184D-A53A-7420F85FFA7D}" type="pres">
      <dgm:prSet presAssocID="{398FB250-A6AB-A246-A811-CD4269DB3258}" presName="root2" presStyleCnt="0"/>
      <dgm:spPr/>
    </dgm:pt>
    <dgm:pt modelId="{0EC6E1AB-E13B-6148-9DF9-3209955CFCC5}" type="pres">
      <dgm:prSet presAssocID="{398FB250-A6AB-A246-A811-CD4269DB3258}" presName="LevelTwoTextNode" presStyleLbl="node2" presStyleIdx="3" presStyleCnt="4">
        <dgm:presLayoutVars>
          <dgm:chPref val="3"/>
        </dgm:presLayoutVars>
      </dgm:prSet>
      <dgm:spPr/>
    </dgm:pt>
    <dgm:pt modelId="{E3DFC68F-B27B-A84C-84B7-4BB7AB84E6ED}" type="pres">
      <dgm:prSet presAssocID="{398FB250-A6AB-A246-A811-CD4269DB3258}" presName="level3hierChild" presStyleCnt="0"/>
      <dgm:spPr/>
    </dgm:pt>
  </dgm:ptLst>
  <dgm:cxnLst>
    <dgm:cxn modelId="{77592A05-161A-2247-9DA1-35FBD4F5E823}" type="presOf" srcId="{BDC2CFA9-99C6-8347-9628-F8B57513FB8C}" destId="{93180932-306E-E545-95F9-2A5635FDC9F1}" srcOrd="0" destOrd="0" presId="urn:microsoft.com/office/officeart/2008/layout/HorizontalMultiLevelHierarchy"/>
    <dgm:cxn modelId="{4B123105-2EBA-714A-97BA-CA80AFA46577}" type="presOf" srcId="{5D227076-8A12-EF49-885F-40EBC832F842}" destId="{62EB5836-F240-534D-96CD-D9EB8C15B89F}" srcOrd="1" destOrd="0" presId="urn:microsoft.com/office/officeart/2008/layout/HorizontalMultiLevelHierarchy"/>
    <dgm:cxn modelId="{39CD150C-28EA-4341-821F-2D3022244B57}" type="presOf" srcId="{45267C76-6276-B44A-878A-9D61B556EBD7}" destId="{938A9782-2B6B-8141-99DA-6568305E0C38}"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27F01D12-1A82-E740-A0AA-5A9E0F07CF53}" type="presOf" srcId="{DD5BF61D-B843-C744-B9A9-3312A1287EF4}" destId="{C852AF5D-E3CA-F844-B775-08DD6E6FB940}" srcOrd="0" destOrd="0" presId="urn:microsoft.com/office/officeart/2008/layout/HorizontalMultiLevelHierarchy"/>
    <dgm:cxn modelId="{0A3F6216-099F-1443-92C6-A2D4420E4FFD}" srcId="{CC08C8E7-D5AB-9C4F-A78B-4A8C57EB2D22}" destId="{398FB250-A6AB-A246-A811-CD4269DB3258}" srcOrd="3" destOrd="0" parTransId="{5D227076-8A12-EF49-885F-40EBC832F842}" sibTransId="{26C36C96-93E6-5D4E-A798-31793906BAE5}"/>
    <dgm:cxn modelId="{FE34B427-9D47-5D4F-B08C-79C955C57CBA}" srcId="{CC08C8E7-D5AB-9C4F-A78B-4A8C57EB2D22}" destId="{DD5BF61D-B843-C744-B9A9-3312A1287EF4}" srcOrd="0" destOrd="0" parTransId="{A73DCD64-89DF-3E4C-9543-0D417B51464E}" sibTransId="{5F6E09CE-61C0-D34C-AE4A-99D078D226DF}"/>
    <dgm:cxn modelId="{D9EDAB98-4FB8-C540-8DE8-90D26AE81333}" type="presOf" srcId="{9BA062DA-6B7A-FC4F-B1BB-7CC4C74C72CE}" destId="{1C998B4A-F8C8-5D49-862A-38B9C7611407}" srcOrd="0" destOrd="0" presId="urn:microsoft.com/office/officeart/2008/layout/HorizontalMultiLevelHierarchy"/>
    <dgm:cxn modelId="{80309B99-AE5E-4E4A-A63C-1BEAF6FFB49D}" type="presOf" srcId="{A73DCD64-89DF-3E4C-9543-0D417B51464E}" destId="{082A771F-69AF-7C4C-86CB-DF1CD8CB6581}" srcOrd="0" destOrd="0" presId="urn:microsoft.com/office/officeart/2008/layout/HorizontalMultiLevelHierarchy"/>
    <dgm:cxn modelId="{501B9D9C-8C75-D440-B12D-B1E4AD2C3C58}" type="presOf" srcId="{45267C76-6276-B44A-878A-9D61B556EBD7}" destId="{1F2800E8-CF94-FD43-8D0E-7E4B278315B1}" srcOrd="0" destOrd="0" presId="urn:microsoft.com/office/officeart/2008/layout/HorizontalMultiLevelHierarchy"/>
    <dgm:cxn modelId="{84EF379E-8E0B-7043-9FE3-31DEEAD52956}" type="presOf" srcId="{CC08C8E7-D5AB-9C4F-A78B-4A8C57EB2D22}" destId="{7111AE39-B455-7C4D-91F4-9E37E3822D07}" srcOrd="0" destOrd="0" presId="urn:microsoft.com/office/officeart/2008/layout/HorizontalMultiLevelHierarchy"/>
    <dgm:cxn modelId="{53BA09AF-201C-8242-A53F-A4927E402B91}" type="presOf" srcId="{398FB250-A6AB-A246-A811-CD4269DB3258}" destId="{0EC6E1AB-E13B-6148-9DF9-3209955CFCC5}" srcOrd="0" destOrd="0" presId="urn:microsoft.com/office/officeart/2008/layout/HorizontalMultiLevelHierarchy"/>
    <dgm:cxn modelId="{32F9C6B4-BCCE-B542-BE91-E580EEB98141}" type="presOf" srcId="{A73DCD64-89DF-3E4C-9543-0D417B51464E}" destId="{F726EDD3-E670-9B47-8786-4F599884289D}" srcOrd="1" destOrd="0" presId="urn:microsoft.com/office/officeart/2008/layout/HorizontalMultiLevelHierarchy"/>
    <dgm:cxn modelId="{D25206BD-E3AD-3244-A83A-911194145907}" type="presOf" srcId="{2EFE4671-8583-3540-9262-1FC578B666F4}" destId="{3013142F-A3C7-F746-853E-2CA8B540A8DE}" srcOrd="0" destOrd="0" presId="urn:microsoft.com/office/officeart/2008/layout/HorizontalMultiLevelHierarchy"/>
    <dgm:cxn modelId="{FC55D0C0-E201-2841-8D64-C6945C0ADDDF}" type="presOf" srcId="{773FD5F0-F007-F148-886B-86E72F86266E}" destId="{D3E2E567-EC04-E743-9B8C-985408EA1058}" srcOrd="0" destOrd="0" presId="urn:microsoft.com/office/officeart/2008/layout/HorizontalMultiLevelHierarchy"/>
    <dgm:cxn modelId="{6529D2C2-E959-3B4B-89AF-1CE73482BB6C}" type="presOf" srcId="{BDC2CFA9-99C6-8347-9628-F8B57513FB8C}" destId="{7A2CD5A7-70D6-DE44-803D-0740544CB367}" srcOrd="1" destOrd="0" presId="urn:microsoft.com/office/officeart/2008/layout/HorizontalMultiLevelHierarchy"/>
    <dgm:cxn modelId="{773DBDC8-EE67-E248-AAA0-21C1A34C0928}" type="presOf" srcId="{5D227076-8A12-EF49-885F-40EBC832F842}" destId="{577C939E-455A-EE43-A21D-8BACFED9D99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6FF61F4-2E70-2445-B362-FDF5936BBC6B}" srcId="{CC08C8E7-D5AB-9C4F-A78B-4A8C57EB2D22}" destId="{773FD5F0-F007-F148-886B-86E72F86266E}" srcOrd="1" destOrd="0" parTransId="{BDC2CFA9-99C6-8347-9628-F8B57513FB8C}" sibTransId="{9458031D-FD27-D841-9D56-100BE85B229D}"/>
    <dgm:cxn modelId="{9D524490-70FB-914F-8B71-E9CD07979B27}" type="presParOf" srcId="{3013142F-A3C7-F746-853E-2CA8B540A8DE}" destId="{B764B132-0961-414E-B6FA-FB0C6C1C6CED}" srcOrd="0" destOrd="0" presId="urn:microsoft.com/office/officeart/2008/layout/HorizontalMultiLevelHierarchy"/>
    <dgm:cxn modelId="{4C5ABBEC-D1AC-334A-9F77-1F0D0900767C}" type="presParOf" srcId="{B764B132-0961-414E-B6FA-FB0C6C1C6CED}" destId="{7111AE39-B455-7C4D-91F4-9E37E3822D07}" srcOrd="0" destOrd="0" presId="urn:microsoft.com/office/officeart/2008/layout/HorizontalMultiLevelHierarchy"/>
    <dgm:cxn modelId="{D7011061-32F8-7F49-8815-F68848168B5C}" type="presParOf" srcId="{B764B132-0961-414E-B6FA-FB0C6C1C6CED}" destId="{551EC4E6-AE1D-DD43-B7C4-D7EFBEA2E636}" srcOrd="1" destOrd="0" presId="urn:microsoft.com/office/officeart/2008/layout/HorizontalMultiLevelHierarchy"/>
    <dgm:cxn modelId="{1996D75B-E1E0-644A-8915-887A46528E2E}" type="presParOf" srcId="{551EC4E6-AE1D-DD43-B7C4-D7EFBEA2E636}" destId="{082A771F-69AF-7C4C-86CB-DF1CD8CB6581}" srcOrd="0" destOrd="0" presId="urn:microsoft.com/office/officeart/2008/layout/HorizontalMultiLevelHierarchy"/>
    <dgm:cxn modelId="{38B08577-6698-534E-AC38-72AFA0648AD4}" type="presParOf" srcId="{082A771F-69AF-7C4C-86CB-DF1CD8CB6581}" destId="{F726EDD3-E670-9B47-8786-4F599884289D}" srcOrd="0" destOrd="0" presId="urn:microsoft.com/office/officeart/2008/layout/HorizontalMultiLevelHierarchy"/>
    <dgm:cxn modelId="{BF04FAE2-0C28-6E48-930A-CA044FB2E431}" type="presParOf" srcId="{551EC4E6-AE1D-DD43-B7C4-D7EFBEA2E636}" destId="{7B40AE63-0EA3-0747-BCE5-5F3AB0355BF2}" srcOrd="1" destOrd="0" presId="urn:microsoft.com/office/officeart/2008/layout/HorizontalMultiLevelHierarchy"/>
    <dgm:cxn modelId="{CC2FDD26-9910-B743-B425-8A83C2561173}" type="presParOf" srcId="{7B40AE63-0EA3-0747-BCE5-5F3AB0355BF2}" destId="{C852AF5D-E3CA-F844-B775-08DD6E6FB940}" srcOrd="0" destOrd="0" presId="urn:microsoft.com/office/officeart/2008/layout/HorizontalMultiLevelHierarchy"/>
    <dgm:cxn modelId="{91C49F86-090F-6642-827B-32B07BA487BB}" type="presParOf" srcId="{7B40AE63-0EA3-0747-BCE5-5F3AB0355BF2}" destId="{30463D07-8E7F-3146-97CE-76CE82648742}" srcOrd="1" destOrd="0" presId="urn:microsoft.com/office/officeart/2008/layout/HorizontalMultiLevelHierarchy"/>
    <dgm:cxn modelId="{06BB72E6-5B16-E94F-A040-9C049197FD85}" type="presParOf" srcId="{551EC4E6-AE1D-DD43-B7C4-D7EFBEA2E636}" destId="{93180932-306E-E545-95F9-2A5635FDC9F1}" srcOrd="2" destOrd="0" presId="urn:microsoft.com/office/officeart/2008/layout/HorizontalMultiLevelHierarchy"/>
    <dgm:cxn modelId="{B67EF07D-07A4-8F4B-A26D-12F2C8A2EC99}" type="presParOf" srcId="{93180932-306E-E545-95F9-2A5635FDC9F1}" destId="{7A2CD5A7-70D6-DE44-803D-0740544CB367}" srcOrd="0" destOrd="0" presId="urn:microsoft.com/office/officeart/2008/layout/HorizontalMultiLevelHierarchy"/>
    <dgm:cxn modelId="{A4E4F63A-AB1A-544D-BC17-9A05D64389B1}" type="presParOf" srcId="{551EC4E6-AE1D-DD43-B7C4-D7EFBEA2E636}" destId="{A0C9905E-6DBF-7645-94A7-C4BCDADC46B9}" srcOrd="3" destOrd="0" presId="urn:microsoft.com/office/officeart/2008/layout/HorizontalMultiLevelHierarchy"/>
    <dgm:cxn modelId="{4989331C-298E-4546-A784-35A08406A4EA}" type="presParOf" srcId="{A0C9905E-6DBF-7645-94A7-C4BCDADC46B9}" destId="{D3E2E567-EC04-E743-9B8C-985408EA1058}" srcOrd="0" destOrd="0" presId="urn:microsoft.com/office/officeart/2008/layout/HorizontalMultiLevelHierarchy"/>
    <dgm:cxn modelId="{702C1071-3184-E847-BEA0-E9A49481146E}" type="presParOf" srcId="{A0C9905E-6DBF-7645-94A7-C4BCDADC46B9}" destId="{1488A531-D252-B440-B1DA-4363F37F8970}" srcOrd="1" destOrd="0" presId="urn:microsoft.com/office/officeart/2008/layout/HorizontalMultiLevelHierarchy"/>
    <dgm:cxn modelId="{A7272E83-6E3D-BA41-AAD5-5BEC264964C0}" type="presParOf" srcId="{551EC4E6-AE1D-DD43-B7C4-D7EFBEA2E636}" destId="{1F2800E8-CF94-FD43-8D0E-7E4B278315B1}" srcOrd="4" destOrd="0" presId="urn:microsoft.com/office/officeart/2008/layout/HorizontalMultiLevelHierarchy"/>
    <dgm:cxn modelId="{C6B5C1A3-41B6-D047-BC64-ACCA23965F1C}" type="presParOf" srcId="{1F2800E8-CF94-FD43-8D0E-7E4B278315B1}" destId="{938A9782-2B6B-8141-99DA-6568305E0C38}" srcOrd="0" destOrd="0" presId="urn:microsoft.com/office/officeart/2008/layout/HorizontalMultiLevelHierarchy"/>
    <dgm:cxn modelId="{F764451D-DCDD-1540-87F7-268ACA4979E5}" type="presParOf" srcId="{551EC4E6-AE1D-DD43-B7C4-D7EFBEA2E636}" destId="{7377E58F-198D-DE48-B3AF-2D2AF67C403D}" srcOrd="5" destOrd="0" presId="urn:microsoft.com/office/officeart/2008/layout/HorizontalMultiLevelHierarchy"/>
    <dgm:cxn modelId="{6C6E545C-7A8A-AB4F-8339-D673624F083A}" type="presParOf" srcId="{7377E58F-198D-DE48-B3AF-2D2AF67C403D}" destId="{1C998B4A-F8C8-5D49-862A-38B9C7611407}" srcOrd="0" destOrd="0" presId="urn:microsoft.com/office/officeart/2008/layout/HorizontalMultiLevelHierarchy"/>
    <dgm:cxn modelId="{5E2BF564-6B24-2849-8C59-C25FC2C37CDE}" type="presParOf" srcId="{7377E58F-198D-DE48-B3AF-2D2AF67C403D}" destId="{F9C8551A-E3F5-1A41-9D81-BA411262A93F}" srcOrd="1" destOrd="0" presId="urn:microsoft.com/office/officeart/2008/layout/HorizontalMultiLevelHierarchy"/>
    <dgm:cxn modelId="{2C8DE512-89B3-E94D-9B62-767CDB651703}" type="presParOf" srcId="{551EC4E6-AE1D-DD43-B7C4-D7EFBEA2E636}" destId="{577C939E-455A-EE43-A21D-8BACFED9D991}" srcOrd="6" destOrd="0" presId="urn:microsoft.com/office/officeart/2008/layout/HorizontalMultiLevelHierarchy"/>
    <dgm:cxn modelId="{DF07D404-4073-0F4A-80CF-34DFC13EC5B2}" type="presParOf" srcId="{577C939E-455A-EE43-A21D-8BACFED9D991}" destId="{62EB5836-F240-534D-96CD-D9EB8C15B89F}" srcOrd="0" destOrd="0" presId="urn:microsoft.com/office/officeart/2008/layout/HorizontalMultiLevelHierarchy"/>
    <dgm:cxn modelId="{B2405D14-1F7D-F04F-B298-85460778881D}" type="presParOf" srcId="{551EC4E6-AE1D-DD43-B7C4-D7EFBEA2E636}" destId="{C3EB5C8A-6835-184D-A53A-7420F85FFA7D}" srcOrd="7" destOrd="0" presId="urn:microsoft.com/office/officeart/2008/layout/HorizontalMultiLevelHierarchy"/>
    <dgm:cxn modelId="{6B58632C-A335-7946-83C2-A0213BD5C573}" type="presParOf" srcId="{C3EB5C8A-6835-184D-A53A-7420F85FFA7D}" destId="{0EC6E1AB-E13B-6148-9DF9-3209955CFCC5}" srcOrd="0" destOrd="0" presId="urn:microsoft.com/office/officeart/2008/layout/HorizontalMultiLevelHierarchy"/>
    <dgm:cxn modelId="{943DF796-A304-E049-8108-8685598A86CA}" type="presParOf" srcId="{C3EB5C8A-6835-184D-A53A-7420F85FFA7D}" destId="{E3DFC68F-B27B-A84C-84B7-4BB7AB84E6E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050" b="0" i="0" dirty="0">
              <a:latin typeface="FZLanTingHeiS-R-GB" panose="02000000000000000000" pitchFamily="2" charset="-122"/>
              <a:ea typeface="FZLanTingHeiS-R-GB" panose="02000000000000000000" pitchFamily="2" charset="-122"/>
              <a:cs typeface="Microsoft YaHei" charset="-122"/>
            </a:rPr>
            <a:t>管理经济学的研究对象</a:t>
          </a:r>
        </a:p>
      </dgm:t>
    </dgm:pt>
    <dgm:pt modelId="{806FC88F-B9CF-A04B-B59C-3A472F525AEF}" type="par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DD5BF61D-B843-C744-B9A9-3312A1287EF4}">
      <dgm:prSet phldrT="[文本]" custT="1"/>
      <dgm:spPr>
        <a:solidFill>
          <a:schemeClr val="bg1">
            <a:lumMod val="95000"/>
          </a:schemeClr>
        </a:solidFill>
      </dgm:spPr>
      <dgm:t>
        <a:bodyPr/>
        <a:lstStyle/>
        <a:p>
          <a:pPr algn="l"/>
          <a:r>
            <a:rPr lang="en-US" altLang="zh-CN" sz="900" b="0" i="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900" b="0" i="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gm:t>
    </dgm:pt>
    <dgm:pt modelId="{A73DCD64-89DF-3E4C-9543-0D417B51464E}" type="parTrans" cxnId="{FE34B427-9D47-5D4F-B08C-79C955C57CBA}">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90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900" b="0" i="0" dirty="0">
              <a:solidFill>
                <a:schemeClr val="tx1"/>
              </a:solidFill>
              <a:latin typeface="FZLanTingHeiS-R-GB" panose="02000000000000000000" pitchFamily="2" charset="-122"/>
              <a:ea typeface="FZLanTingHeiS-R-GB" panose="02000000000000000000" pitchFamily="2" charset="-122"/>
              <a:cs typeface="Microsoft YaHei" charset="-122"/>
            </a:rPr>
            <a:t>1.1.2</a:t>
          </a:r>
          <a:r>
            <a:rPr lang="zh-CN" altLang="en-US" sz="900" b="0" i="0" dirty="0">
              <a:solidFill>
                <a:schemeClr val="tx1"/>
              </a:solidFill>
              <a:latin typeface="FZLanTingHeiS-R-GB" panose="02000000000000000000" pitchFamily="2" charset="-122"/>
              <a:ea typeface="FZLanTingHeiS-R-GB" panose="02000000000000000000" pitchFamily="2" charset="-122"/>
              <a:cs typeface="Microsoft YaHei" charset="-122"/>
            </a:rPr>
            <a:t> 决策的基本过程</a:t>
          </a:r>
        </a:p>
      </dgm:t>
    </dgm:pt>
    <dgm:pt modelId="{BDC2CFA9-99C6-8347-9628-F8B57513FB8C}" type="parTrans" cxnId="{D6FF61F4-2E70-2445-B362-FDF5936BBC6B}">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900">
            <a:latin typeface="Microsoft YaHei" charset="-122"/>
            <a:ea typeface="Microsoft YaHei" charset="-122"/>
            <a:cs typeface="Microsoft YaHei" charset="-122"/>
          </a:endParaRPr>
        </a:p>
      </dgm:t>
    </dgm:pt>
    <dgm:pt modelId="{9BA062DA-6B7A-FC4F-B1BB-7CC4C74C72CE}">
      <dgm:prSet phldrT="[文本]" custT="1"/>
      <dgm:spPr>
        <a:solidFill>
          <a:schemeClr val="bg1"/>
        </a:solidFill>
      </dgm:spPr>
      <dgm:t>
        <a:bodyPr/>
        <a:lstStyle/>
        <a:p>
          <a:pPr algn="l"/>
          <a:r>
            <a:rPr lang="en-US" altLang="zh-CN" sz="900" b="0" i="0" dirty="0">
              <a:solidFill>
                <a:schemeClr val="tx1"/>
              </a:solidFill>
              <a:latin typeface="FZLanTingHeiS-R-GB" panose="02000000000000000000" pitchFamily="2" charset="-122"/>
              <a:ea typeface="FZLanTingHeiS-R-GB" panose="02000000000000000000" pitchFamily="2" charset="-122"/>
              <a:cs typeface="Microsoft YaHei" charset="-122"/>
            </a:rPr>
            <a:t>1.1.3</a:t>
          </a:r>
          <a:r>
            <a:rPr lang="zh-CN" altLang="en-US" sz="900" b="0" i="0" dirty="0">
              <a:solidFill>
                <a:schemeClr val="tx1"/>
              </a:solidFill>
              <a:latin typeface="FZLanTingHeiS-R-GB" panose="02000000000000000000" pitchFamily="2" charset="-122"/>
              <a:ea typeface="FZLanTingHeiS-R-GB" panose="02000000000000000000" pitchFamily="2" charset="-122"/>
              <a:cs typeface="Microsoft YaHei" charset="-122"/>
            </a:rPr>
            <a:t> 管理经济学与微观经济学的关系</a:t>
          </a:r>
        </a:p>
      </dgm:t>
    </dgm:pt>
    <dgm:pt modelId="{45267C76-6276-B44A-878A-9D61B556EBD7}" type="parTrans" cxnId="{F5520AE5-50EB-8743-B48A-12307D4CCE80}">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900">
            <a:latin typeface="Microsoft YaHei" charset="-122"/>
            <a:ea typeface="Microsoft YaHei" charset="-122"/>
            <a:cs typeface="Microsoft YaHei" charset="-122"/>
          </a:endParaRPr>
        </a:p>
      </dgm:t>
    </dgm:pt>
    <dgm:pt modelId="{398FB250-A6AB-A246-A811-CD4269DB3258}">
      <dgm:prSet phldrT="[文本]" custT="1"/>
      <dgm:spPr>
        <a:solidFill>
          <a:srgbClr val="C00000"/>
        </a:solidFill>
      </dgm:spPr>
      <dgm:t>
        <a:bodyPr/>
        <a:lstStyle/>
        <a:p>
          <a:pPr algn="l"/>
          <a:r>
            <a:rPr lang="en-US" altLang="zh-CN" sz="900" b="0" i="0" dirty="0">
              <a:solidFill>
                <a:schemeClr val="bg1"/>
              </a:solidFill>
              <a:latin typeface="FZLanTingHeiS-R-GB" panose="02000000000000000000" pitchFamily="2" charset="-122"/>
              <a:ea typeface="FZLanTingHeiS-R-GB" panose="02000000000000000000" pitchFamily="2" charset="-122"/>
              <a:cs typeface="Microsoft YaHei" charset="-122"/>
            </a:rPr>
            <a:t>1.1.4</a:t>
          </a:r>
          <a:r>
            <a:rPr lang="zh-CN" altLang="en-US" sz="900" b="0" i="0" dirty="0">
              <a:solidFill>
                <a:schemeClr val="bg1"/>
              </a:solidFill>
              <a:latin typeface="FZLanTingHeiS-R-GB" panose="02000000000000000000" pitchFamily="2" charset="-122"/>
              <a:ea typeface="FZLanTingHeiS-R-GB" panose="02000000000000000000" pitchFamily="2" charset="-122"/>
              <a:cs typeface="Microsoft YaHei" charset="-122"/>
            </a:rPr>
            <a:t> 管理经济学的主要内容</a:t>
          </a:r>
        </a:p>
      </dgm:t>
    </dgm:pt>
    <dgm:pt modelId="{5D227076-8A12-EF49-885F-40EBC832F842}" type="parTrans" cxnId="{0A3F6216-099F-1443-92C6-A2D4420E4FFD}">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26C36C96-93E6-5D4E-A798-31793906BAE5}" type="sibTrans" cxnId="{0A3F6216-099F-1443-92C6-A2D4420E4FFD}">
      <dgm:prSet/>
      <dgm:spPr/>
      <dgm:t>
        <a:bodyPr/>
        <a:lstStyle/>
        <a:p>
          <a:pPr algn="l"/>
          <a:endParaRPr lang="zh-CN" altLang="en-US" sz="8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pt>
    <dgm:pt modelId="{F726EDD3-E670-9B47-8786-4F599884289D}" type="pres">
      <dgm:prSet presAssocID="{A73DCD64-89DF-3E4C-9543-0D417B51464E}" presName="connTx" presStyleLbl="parChTrans1D2" presStyleIdx="0" presStyleCnt="4"/>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pt>
    <dgm:pt modelId="{7A2CD5A7-70D6-DE44-803D-0740544CB367}" type="pres">
      <dgm:prSet presAssocID="{BDC2CFA9-99C6-8347-9628-F8B57513FB8C}" presName="connTx" presStyleLbl="parChTrans1D2" presStyleIdx="1" presStyleCnt="4"/>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1904">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4"/>
      <dgm:spPr/>
    </dgm:pt>
    <dgm:pt modelId="{938A9782-2B6B-8141-99DA-6568305E0C38}" type="pres">
      <dgm:prSet presAssocID="{45267C76-6276-B44A-878A-9D61B556EBD7}" presName="connTx" presStyleLbl="parChTrans1D2" presStyleIdx="2" presStyleCnt="4"/>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4" custScaleX="129592">
        <dgm:presLayoutVars>
          <dgm:chPref val="3"/>
        </dgm:presLayoutVars>
      </dgm:prSet>
      <dgm:spPr/>
    </dgm:pt>
    <dgm:pt modelId="{F9C8551A-E3F5-1A41-9D81-BA411262A93F}" type="pres">
      <dgm:prSet presAssocID="{9BA062DA-6B7A-FC4F-B1BB-7CC4C74C72CE}" presName="level3hierChild" presStyleCnt="0"/>
      <dgm:spPr/>
    </dgm:pt>
    <dgm:pt modelId="{577C939E-455A-EE43-A21D-8BACFED9D991}" type="pres">
      <dgm:prSet presAssocID="{5D227076-8A12-EF49-885F-40EBC832F842}" presName="conn2-1" presStyleLbl="parChTrans1D2" presStyleIdx="3" presStyleCnt="4"/>
      <dgm:spPr/>
    </dgm:pt>
    <dgm:pt modelId="{62EB5836-F240-534D-96CD-D9EB8C15B89F}" type="pres">
      <dgm:prSet presAssocID="{5D227076-8A12-EF49-885F-40EBC832F842}" presName="connTx" presStyleLbl="parChTrans1D2" presStyleIdx="3" presStyleCnt="4"/>
      <dgm:spPr/>
    </dgm:pt>
    <dgm:pt modelId="{C3EB5C8A-6835-184D-A53A-7420F85FFA7D}" type="pres">
      <dgm:prSet presAssocID="{398FB250-A6AB-A246-A811-CD4269DB3258}" presName="root2" presStyleCnt="0"/>
      <dgm:spPr/>
    </dgm:pt>
    <dgm:pt modelId="{0EC6E1AB-E13B-6148-9DF9-3209955CFCC5}" type="pres">
      <dgm:prSet presAssocID="{398FB250-A6AB-A246-A811-CD4269DB3258}" presName="LevelTwoTextNode" presStyleLbl="node2" presStyleIdx="3" presStyleCnt="4">
        <dgm:presLayoutVars>
          <dgm:chPref val="3"/>
        </dgm:presLayoutVars>
      </dgm:prSet>
      <dgm:spPr/>
    </dgm:pt>
    <dgm:pt modelId="{E3DFC68F-B27B-A84C-84B7-4BB7AB84E6ED}" type="pres">
      <dgm:prSet presAssocID="{398FB250-A6AB-A246-A811-CD4269DB3258}" presName="level3hierChild" presStyleCnt="0"/>
      <dgm:spPr/>
    </dgm:pt>
  </dgm:ptLst>
  <dgm:cxnLst>
    <dgm:cxn modelId="{77592A05-161A-2247-9DA1-35FBD4F5E823}" type="presOf" srcId="{BDC2CFA9-99C6-8347-9628-F8B57513FB8C}" destId="{93180932-306E-E545-95F9-2A5635FDC9F1}" srcOrd="0" destOrd="0" presId="urn:microsoft.com/office/officeart/2008/layout/HorizontalMultiLevelHierarchy"/>
    <dgm:cxn modelId="{4B123105-2EBA-714A-97BA-CA80AFA46577}" type="presOf" srcId="{5D227076-8A12-EF49-885F-40EBC832F842}" destId="{62EB5836-F240-534D-96CD-D9EB8C15B89F}" srcOrd="1" destOrd="0" presId="urn:microsoft.com/office/officeart/2008/layout/HorizontalMultiLevelHierarchy"/>
    <dgm:cxn modelId="{39CD150C-28EA-4341-821F-2D3022244B57}" type="presOf" srcId="{45267C76-6276-B44A-878A-9D61B556EBD7}" destId="{938A9782-2B6B-8141-99DA-6568305E0C38}"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27F01D12-1A82-E740-A0AA-5A9E0F07CF53}" type="presOf" srcId="{DD5BF61D-B843-C744-B9A9-3312A1287EF4}" destId="{C852AF5D-E3CA-F844-B775-08DD6E6FB940}" srcOrd="0" destOrd="0" presId="urn:microsoft.com/office/officeart/2008/layout/HorizontalMultiLevelHierarchy"/>
    <dgm:cxn modelId="{0A3F6216-099F-1443-92C6-A2D4420E4FFD}" srcId="{CC08C8E7-D5AB-9C4F-A78B-4A8C57EB2D22}" destId="{398FB250-A6AB-A246-A811-CD4269DB3258}" srcOrd="3" destOrd="0" parTransId="{5D227076-8A12-EF49-885F-40EBC832F842}" sibTransId="{26C36C96-93E6-5D4E-A798-31793906BAE5}"/>
    <dgm:cxn modelId="{FE34B427-9D47-5D4F-B08C-79C955C57CBA}" srcId="{CC08C8E7-D5AB-9C4F-A78B-4A8C57EB2D22}" destId="{DD5BF61D-B843-C744-B9A9-3312A1287EF4}" srcOrd="0" destOrd="0" parTransId="{A73DCD64-89DF-3E4C-9543-0D417B51464E}" sibTransId="{5F6E09CE-61C0-D34C-AE4A-99D078D226DF}"/>
    <dgm:cxn modelId="{D9EDAB98-4FB8-C540-8DE8-90D26AE81333}" type="presOf" srcId="{9BA062DA-6B7A-FC4F-B1BB-7CC4C74C72CE}" destId="{1C998B4A-F8C8-5D49-862A-38B9C7611407}" srcOrd="0" destOrd="0" presId="urn:microsoft.com/office/officeart/2008/layout/HorizontalMultiLevelHierarchy"/>
    <dgm:cxn modelId="{80309B99-AE5E-4E4A-A63C-1BEAF6FFB49D}" type="presOf" srcId="{A73DCD64-89DF-3E4C-9543-0D417B51464E}" destId="{082A771F-69AF-7C4C-86CB-DF1CD8CB6581}" srcOrd="0" destOrd="0" presId="urn:microsoft.com/office/officeart/2008/layout/HorizontalMultiLevelHierarchy"/>
    <dgm:cxn modelId="{501B9D9C-8C75-D440-B12D-B1E4AD2C3C58}" type="presOf" srcId="{45267C76-6276-B44A-878A-9D61B556EBD7}" destId="{1F2800E8-CF94-FD43-8D0E-7E4B278315B1}" srcOrd="0" destOrd="0" presId="urn:microsoft.com/office/officeart/2008/layout/HorizontalMultiLevelHierarchy"/>
    <dgm:cxn modelId="{84EF379E-8E0B-7043-9FE3-31DEEAD52956}" type="presOf" srcId="{CC08C8E7-D5AB-9C4F-A78B-4A8C57EB2D22}" destId="{7111AE39-B455-7C4D-91F4-9E37E3822D07}" srcOrd="0" destOrd="0" presId="urn:microsoft.com/office/officeart/2008/layout/HorizontalMultiLevelHierarchy"/>
    <dgm:cxn modelId="{53BA09AF-201C-8242-A53F-A4927E402B91}" type="presOf" srcId="{398FB250-A6AB-A246-A811-CD4269DB3258}" destId="{0EC6E1AB-E13B-6148-9DF9-3209955CFCC5}" srcOrd="0" destOrd="0" presId="urn:microsoft.com/office/officeart/2008/layout/HorizontalMultiLevelHierarchy"/>
    <dgm:cxn modelId="{32F9C6B4-BCCE-B542-BE91-E580EEB98141}" type="presOf" srcId="{A73DCD64-89DF-3E4C-9543-0D417B51464E}" destId="{F726EDD3-E670-9B47-8786-4F599884289D}" srcOrd="1" destOrd="0" presId="urn:microsoft.com/office/officeart/2008/layout/HorizontalMultiLevelHierarchy"/>
    <dgm:cxn modelId="{D25206BD-E3AD-3244-A83A-911194145907}" type="presOf" srcId="{2EFE4671-8583-3540-9262-1FC578B666F4}" destId="{3013142F-A3C7-F746-853E-2CA8B540A8DE}" srcOrd="0" destOrd="0" presId="urn:microsoft.com/office/officeart/2008/layout/HorizontalMultiLevelHierarchy"/>
    <dgm:cxn modelId="{FC55D0C0-E201-2841-8D64-C6945C0ADDDF}" type="presOf" srcId="{773FD5F0-F007-F148-886B-86E72F86266E}" destId="{D3E2E567-EC04-E743-9B8C-985408EA1058}" srcOrd="0" destOrd="0" presId="urn:microsoft.com/office/officeart/2008/layout/HorizontalMultiLevelHierarchy"/>
    <dgm:cxn modelId="{6529D2C2-E959-3B4B-89AF-1CE73482BB6C}" type="presOf" srcId="{BDC2CFA9-99C6-8347-9628-F8B57513FB8C}" destId="{7A2CD5A7-70D6-DE44-803D-0740544CB367}" srcOrd="1" destOrd="0" presId="urn:microsoft.com/office/officeart/2008/layout/HorizontalMultiLevelHierarchy"/>
    <dgm:cxn modelId="{773DBDC8-EE67-E248-AAA0-21C1A34C0928}" type="presOf" srcId="{5D227076-8A12-EF49-885F-40EBC832F842}" destId="{577C939E-455A-EE43-A21D-8BACFED9D99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6FF61F4-2E70-2445-B362-FDF5936BBC6B}" srcId="{CC08C8E7-D5AB-9C4F-A78B-4A8C57EB2D22}" destId="{773FD5F0-F007-F148-886B-86E72F86266E}" srcOrd="1" destOrd="0" parTransId="{BDC2CFA9-99C6-8347-9628-F8B57513FB8C}" sibTransId="{9458031D-FD27-D841-9D56-100BE85B229D}"/>
    <dgm:cxn modelId="{9D524490-70FB-914F-8B71-E9CD07979B27}" type="presParOf" srcId="{3013142F-A3C7-F746-853E-2CA8B540A8DE}" destId="{B764B132-0961-414E-B6FA-FB0C6C1C6CED}" srcOrd="0" destOrd="0" presId="urn:microsoft.com/office/officeart/2008/layout/HorizontalMultiLevelHierarchy"/>
    <dgm:cxn modelId="{4C5ABBEC-D1AC-334A-9F77-1F0D0900767C}" type="presParOf" srcId="{B764B132-0961-414E-B6FA-FB0C6C1C6CED}" destId="{7111AE39-B455-7C4D-91F4-9E37E3822D07}" srcOrd="0" destOrd="0" presId="urn:microsoft.com/office/officeart/2008/layout/HorizontalMultiLevelHierarchy"/>
    <dgm:cxn modelId="{D7011061-32F8-7F49-8815-F68848168B5C}" type="presParOf" srcId="{B764B132-0961-414E-B6FA-FB0C6C1C6CED}" destId="{551EC4E6-AE1D-DD43-B7C4-D7EFBEA2E636}" srcOrd="1" destOrd="0" presId="urn:microsoft.com/office/officeart/2008/layout/HorizontalMultiLevelHierarchy"/>
    <dgm:cxn modelId="{1996D75B-E1E0-644A-8915-887A46528E2E}" type="presParOf" srcId="{551EC4E6-AE1D-DD43-B7C4-D7EFBEA2E636}" destId="{082A771F-69AF-7C4C-86CB-DF1CD8CB6581}" srcOrd="0" destOrd="0" presId="urn:microsoft.com/office/officeart/2008/layout/HorizontalMultiLevelHierarchy"/>
    <dgm:cxn modelId="{38B08577-6698-534E-AC38-72AFA0648AD4}" type="presParOf" srcId="{082A771F-69AF-7C4C-86CB-DF1CD8CB6581}" destId="{F726EDD3-E670-9B47-8786-4F599884289D}" srcOrd="0" destOrd="0" presId="urn:microsoft.com/office/officeart/2008/layout/HorizontalMultiLevelHierarchy"/>
    <dgm:cxn modelId="{BF04FAE2-0C28-6E48-930A-CA044FB2E431}" type="presParOf" srcId="{551EC4E6-AE1D-DD43-B7C4-D7EFBEA2E636}" destId="{7B40AE63-0EA3-0747-BCE5-5F3AB0355BF2}" srcOrd="1" destOrd="0" presId="urn:microsoft.com/office/officeart/2008/layout/HorizontalMultiLevelHierarchy"/>
    <dgm:cxn modelId="{CC2FDD26-9910-B743-B425-8A83C2561173}" type="presParOf" srcId="{7B40AE63-0EA3-0747-BCE5-5F3AB0355BF2}" destId="{C852AF5D-E3CA-F844-B775-08DD6E6FB940}" srcOrd="0" destOrd="0" presId="urn:microsoft.com/office/officeart/2008/layout/HorizontalMultiLevelHierarchy"/>
    <dgm:cxn modelId="{91C49F86-090F-6642-827B-32B07BA487BB}" type="presParOf" srcId="{7B40AE63-0EA3-0747-BCE5-5F3AB0355BF2}" destId="{30463D07-8E7F-3146-97CE-76CE82648742}" srcOrd="1" destOrd="0" presId="urn:microsoft.com/office/officeart/2008/layout/HorizontalMultiLevelHierarchy"/>
    <dgm:cxn modelId="{06BB72E6-5B16-E94F-A040-9C049197FD85}" type="presParOf" srcId="{551EC4E6-AE1D-DD43-B7C4-D7EFBEA2E636}" destId="{93180932-306E-E545-95F9-2A5635FDC9F1}" srcOrd="2" destOrd="0" presId="urn:microsoft.com/office/officeart/2008/layout/HorizontalMultiLevelHierarchy"/>
    <dgm:cxn modelId="{B67EF07D-07A4-8F4B-A26D-12F2C8A2EC99}" type="presParOf" srcId="{93180932-306E-E545-95F9-2A5635FDC9F1}" destId="{7A2CD5A7-70D6-DE44-803D-0740544CB367}" srcOrd="0" destOrd="0" presId="urn:microsoft.com/office/officeart/2008/layout/HorizontalMultiLevelHierarchy"/>
    <dgm:cxn modelId="{A4E4F63A-AB1A-544D-BC17-9A05D64389B1}" type="presParOf" srcId="{551EC4E6-AE1D-DD43-B7C4-D7EFBEA2E636}" destId="{A0C9905E-6DBF-7645-94A7-C4BCDADC46B9}" srcOrd="3" destOrd="0" presId="urn:microsoft.com/office/officeart/2008/layout/HorizontalMultiLevelHierarchy"/>
    <dgm:cxn modelId="{4989331C-298E-4546-A784-35A08406A4EA}" type="presParOf" srcId="{A0C9905E-6DBF-7645-94A7-C4BCDADC46B9}" destId="{D3E2E567-EC04-E743-9B8C-985408EA1058}" srcOrd="0" destOrd="0" presId="urn:microsoft.com/office/officeart/2008/layout/HorizontalMultiLevelHierarchy"/>
    <dgm:cxn modelId="{702C1071-3184-E847-BEA0-E9A49481146E}" type="presParOf" srcId="{A0C9905E-6DBF-7645-94A7-C4BCDADC46B9}" destId="{1488A531-D252-B440-B1DA-4363F37F8970}" srcOrd="1" destOrd="0" presId="urn:microsoft.com/office/officeart/2008/layout/HorizontalMultiLevelHierarchy"/>
    <dgm:cxn modelId="{A7272E83-6E3D-BA41-AAD5-5BEC264964C0}" type="presParOf" srcId="{551EC4E6-AE1D-DD43-B7C4-D7EFBEA2E636}" destId="{1F2800E8-CF94-FD43-8D0E-7E4B278315B1}" srcOrd="4" destOrd="0" presId="urn:microsoft.com/office/officeart/2008/layout/HorizontalMultiLevelHierarchy"/>
    <dgm:cxn modelId="{C6B5C1A3-41B6-D047-BC64-ACCA23965F1C}" type="presParOf" srcId="{1F2800E8-CF94-FD43-8D0E-7E4B278315B1}" destId="{938A9782-2B6B-8141-99DA-6568305E0C38}" srcOrd="0" destOrd="0" presId="urn:microsoft.com/office/officeart/2008/layout/HorizontalMultiLevelHierarchy"/>
    <dgm:cxn modelId="{F764451D-DCDD-1540-87F7-268ACA4979E5}" type="presParOf" srcId="{551EC4E6-AE1D-DD43-B7C4-D7EFBEA2E636}" destId="{7377E58F-198D-DE48-B3AF-2D2AF67C403D}" srcOrd="5" destOrd="0" presId="urn:microsoft.com/office/officeart/2008/layout/HorizontalMultiLevelHierarchy"/>
    <dgm:cxn modelId="{6C6E545C-7A8A-AB4F-8339-D673624F083A}" type="presParOf" srcId="{7377E58F-198D-DE48-B3AF-2D2AF67C403D}" destId="{1C998B4A-F8C8-5D49-862A-38B9C7611407}" srcOrd="0" destOrd="0" presId="urn:microsoft.com/office/officeart/2008/layout/HorizontalMultiLevelHierarchy"/>
    <dgm:cxn modelId="{5E2BF564-6B24-2849-8C59-C25FC2C37CDE}" type="presParOf" srcId="{7377E58F-198D-DE48-B3AF-2D2AF67C403D}" destId="{F9C8551A-E3F5-1A41-9D81-BA411262A93F}" srcOrd="1" destOrd="0" presId="urn:microsoft.com/office/officeart/2008/layout/HorizontalMultiLevelHierarchy"/>
    <dgm:cxn modelId="{2C8DE512-89B3-E94D-9B62-767CDB651703}" type="presParOf" srcId="{551EC4E6-AE1D-DD43-B7C4-D7EFBEA2E636}" destId="{577C939E-455A-EE43-A21D-8BACFED9D991}" srcOrd="6" destOrd="0" presId="urn:microsoft.com/office/officeart/2008/layout/HorizontalMultiLevelHierarchy"/>
    <dgm:cxn modelId="{DF07D404-4073-0F4A-80CF-34DFC13EC5B2}" type="presParOf" srcId="{577C939E-455A-EE43-A21D-8BACFED9D991}" destId="{62EB5836-F240-534D-96CD-D9EB8C15B89F}" srcOrd="0" destOrd="0" presId="urn:microsoft.com/office/officeart/2008/layout/HorizontalMultiLevelHierarchy"/>
    <dgm:cxn modelId="{B2405D14-1F7D-F04F-B298-85460778881D}" type="presParOf" srcId="{551EC4E6-AE1D-DD43-B7C4-D7EFBEA2E636}" destId="{C3EB5C8A-6835-184D-A53A-7420F85FFA7D}" srcOrd="7" destOrd="0" presId="urn:microsoft.com/office/officeart/2008/layout/HorizontalMultiLevelHierarchy"/>
    <dgm:cxn modelId="{6B58632C-A335-7946-83C2-A0213BD5C573}" type="presParOf" srcId="{C3EB5C8A-6835-184D-A53A-7420F85FFA7D}" destId="{0EC6E1AB-E13B-6148-9DF9-3209955CFCC5}" srcOrd="0" destOrd="0" presId="urn:microsoft.com/office/officeart/2008/layout/HorizontalMultiLevelHierarchy"/>
    <dgm:cxn modelId="{943DF796-A304-E049-8108-8685598A86CA}" type="presParOf" srcId="{C3EB5C8A-6835-184D-A53A-7420F85FFA7D}" destId="{E3DFC68F-B27B-A84C-84B7-4BB7AB84E6E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050" b="0" i="0" dirty="0">
              <a:latin typeface="FZLanTingHeiS-R-GB" panose="02000000000000000000" pitchFamily="2" charset="-122"/>
              <a:ea typeface="FZLanTingHeiS-R-GB" panose="02000000000000000000" pitchFamily="2" charset="-122"/>
              <a:cs typeface="Microsoft YaHei" charset="-122"/>
            </a:rPr>
            <a:t>管理经济学的研究对象</a:t>
          </a:r>
        </a:p>
      </dgm:t>
    </dgm:pt>
    <dgm:pt modelId="{806FC88F-B9CF-A04B-B59C-3A472F525AEF}" type="par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DD5BF61D-B843-C744-B9A9-3312A1287EF4}">
      <dgm:prSet phldrT="[文本]" custT="1"/>
      <dgm:spPr>
        <a:solidFill>
          <a:schemeClr val="bg1">
            <a:lumMod val="95000"/>
          </a:schemeClr>
        </a:solidFill>
      </dgm:spPr>
      <dgm:t>
        <a:bodyPr/>
        <a:lstStyle/>
        <a:p>
          <a:pPr algn="l"/>
          <a:r>
            <a:rPr lang="en-US" altLang="zh-CN" sz="900" b="0" i="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900" b="0" i="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gm:t>
    </dgm:pt>
    <dgm:pt modelId="{A73DCD64-89DF-3E4C-9543-0D417B51464E}" type="parTrans" cxnId="{FE34B427-9D47-5D4F-B08C-79C955C57CBA}">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90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900" b="0" i="0" dirty="0">
              <a:solidFill>
                <a:schemeClr val="tx1"/>
              </a:solidFill>
              <a:latin typeface="FZLanTingHeiS-R-GB" panose="02000000000000000000" pitchFamily="2" charset="-122"/>
              <a:ea typeface="FZLanTingHeiS-R-GB" panose="02000000000000000000" pitchFamily="2" charset="-122"/>
              <a:cs typeface="Microsoft YaHei" charset="-122"/>
            </a:rPr>
            <a:t>1.1.2</a:t>
          </a:r>
          <a:r>
            <a:rPr lang="zh-CN" altLang="en-US" sz="900" b="0" i="0" dirty="0">
              <a:solidFill>
                <a:schemeClr val="tx1"/>
              </a:solidFill>
              <a:latin typeface="FZLanTingHeiS-R-GB" panose="02000000000000000000" pitchFamily="2" charset="-122"/>
              <a:ea typeface="FZLanTingHeiS-R-GB" panose="02000000000000000000" pitchFamily="2" charset="-122"/>
              <a:cs typeface="Microsoft YaHei" charset="-122"/>
            </a:rPr>
            <a:t> 决策的基本过程</a:t>
          </a:r>
        </a:p>
      </dgm:t>
    </dgm:pt>
    <dgm:pt modelId="{BDC2CFA9-99C6-8347-9628-F8B57513FB8C}" type="parTrans" cxnId="{D6FF61F4-2E70-2445-B362-FDF5936BBC6B}">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900">
            <a:latin typeface="Microsoft YaHei" charset="-122"/>
            <a:ea typeface="Microsoft YaHei" charset="-122"/>
            <a:cs typeface="Microsoft YaHei" charset="-122"/>
          </a:endParaRPr>
        </a:p>
      </dgm:t>
    </dgm:pt>
    <dgm:pt modelId="{9BA062DA-6B7A-FC4F-B1BB-7CC4C74C72CE}">
      <dgm:prSet phldrT="[文本]" custT="1"/>
      <dgm:spPr>
        <a:solidFill>
          <a:schemeClr val="bg1"/>
        </a:solidFill>
      </dgm:spPr>
      <dgm:t>
        <a:bodyPr/>
        <a:lstStyle/>
        <a:p>
          <a:pPr algn="l"/>
          <a:r>
            <a:rPr lang="en-US" altLang="zh-CN" sz="900" b="0" i="0" dirty="0">
              <a:solidFill>
                <a:schemeClr val="tx1"/>
              </a:solidFill>
              <a:latin typeface="FZLanTingHeiS-R-GB" panose="02000000000000000000" pitchFamily="2" charset="-122"/>
              <a:ea typeface="FZLanTingHeiS-R-GB" panose="02000000000000000000" pitchFamily="2" charset="-122"/>
              <a:cs typeface="Microsoft YaHei" charset="-122"/>
            </a:rPr>
            <a:t>1.1.3</a:t>
          </a:r>
          <a:r>
            <a:rPr lang="zh-CN" altLang="en-US" sz="900" b="0" i="0" dirty="0">
              <a:solidFill>
                <a:schemeClr val="tx1"/>
              </a:solidFill>
              <a:latin typeface="FZLanTingHeiS-R-GB" panose="02000000000000000000" pitchFamily="2" charset="-122"/>
              <a:ea typeface="FZLanTingHeiS-R-GB" panose="02000000000000000000" pitchFamily="2" charset="-122"/>
              <a:cs typeface="Microsoft YaHei" charset="-122"/>
            </a:rPr>
            <a:t> 管理经济学与微观经济学的关系</a:t>
          </a:r>
        </a:p>
      </dgm:t>
    </dgm:pt>
    <dgm:pt modelId="{45267C76-6276-B44A-878A-9D61B556EBD7}" type="parTrans" cxnId="{F5520AE5-50EB-8743-B48A-12307D4CCE80}">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900">
            <a:latin typeface="Microsoft YaHei" charset="-122"/>
            <a:ea typeface="Microsoft YaHei" charset="-122"/>
            <a:cs typeface="Microsoft YaHei" charset="-122"/>
          </a:endParaRPr>
        </a:p>
      </dgm:t>
    </dgm:pt>
    <dgm:pt modelId="{398FB250-A6AB-A246-A811-CD4269DB3258}">
      <dgm:prSet phldrT="[文本]" custT="1"/>
      <dgm:spPr>
        <a:solidFill>
          <a:srgbClr val="C00000"/>
        </a:solidFill>
      </dgm:spPr>
      <dgm:t>
        <a:bodyPr/>
        <a:lstStyle/>
        <a:p>
          <a:pPr algn="l"/>
          <a:r>
            <a:rPr lang="en-US" altLang="zh-CN" sz="900" b="0" i="0" dirty="0">
              <a:solidFill>
                <a:schemeClr val="bg1"/>
              </a:solidFill>
              <a:latin typeface="FZLanTingHeiS-R-GB" panose="02000000000000000000" pitchFamily="2" charset="-122"/>
              <a:ea typeface="FZLanTingHeiS-R-GB" panose="02000000000000000000" pitchFamily="2" charset="-122"/>
              <a:cs typeface="Microsoft YaHei" charset="-122"/>
            </a:rPr>
            <a:t>1.1.4</a:t>
          </a:r>
          <a:r>
            <a:rPr lang="zh-CN" altLang="en-US" sz="900" b="0" i="0" dirty="0">
              <a:solidFill>
                <a:schemeClr val="bg1"/>
              </a:solidFill>
              <a:latin typeface="FZLanTingHeiS-R-GB" panose="02000000000000000000" pitchFamily="2" charset="-122"/>
              <a:ea typeface="FZLanTingHeiS-R-GB" panose="02000000000000000000" pitchFamily="2" charset="-122"/>
              <a:cs typeface="Microsoft YaHei" charset="-122"/>
            </a:rPr>
            <a:t> 管理经济学的主要内容</a:t>
          </a:r>
        </a:p>
      </dgm:t>
    </dgm:pt>
    <dgm:pt modelId="{5D227076-8A12-EF49-885F-40EBC832F842}" type="parTrans" cxnId="{0A3F6216-099F-1443-92C6-A2D4420E4FFD}">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26C36C96-93E6-5D4E-A798-31793906BAE5}" type="sibTrans" cxnId="{0A3F6216-099F-1443-92C6-A2D4420E4FFD}">
      <dgm:prSet/>
      <dgm:spPr/>
      <dgm:t>
        <a:bodyPr/>
        <a:lstStyle/>
        <a:p>
          <a:pPr algn="l"/>
          <a:endParaRPr lang="zh-CN" altLang="en-US" sz="8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pt>
    <dgm:pt modelId="{F726EDD3-E670-9B47-8786-4F599884289D}" type="pres">
      <dgm:prSet presAssocID="{A73DCD64-89DF-3E4C-9543-0D417B51464E}" presName="connTx" presStyleLbl="parChTrans1D2" presStyleIdx="0" presStyleCnt="4"/>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pt>
    <dgm:pt modelId="{7A2CD5A7-70D6-DE44-803D-0740544CB367}" type="pres">
      <dgm:prSet presAssocID="{BDC2CFA9-99C6-8347-9628-F8B57513FB8C}" presName="connTx" presStyleLbl="parChTrans1D2" presStyleIdx="1" presStyleCnt="4"/>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1904">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4"/>
      <dgm:spPr/>
    </dgm:pt>
    <dgm:pt modelId="{938A9782-2B6B-8141-99DA-6568305E0C38}" type="pres">
      <dgm:prSet presAssocID="{45267C76-6276-B44A-878A-9D61B556EBD7}" presName="connTx" presStyleLbl="parChTrans1D2" presStyleIdx="2" presStyleCnt="4"/>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4" custScaleX="129592">
        <dgm:presLayoutVars>
          <dgm:chPref val="3"/>
        </dgm:presLayoutVars>
      </dgm:prSet>
      <dgm:spPr/>
    </dgm:pt>
    <dgm:pt modelId="{F9C8551A-E3F5-1A41-9D81-BA411262A93F}" type="pres">
      <dgm:prSet presAssocID="{9BA062DA-6B7A-FC4F-B1BB-7CC4C74C72CE}" presName="level3hierChild" presStyleCnt="0"/>
      <dgm:spPr/>
    </dgm:pt>
    <dgm:pt modelId="{577C939E-455A-EE43-A21D-8BACFED9D991}" type="pres">
      <dgm:prSet presAssocID="{5D227076-8A12-EF49-885F-40EBC832F842}" presName="conn2-1" presStyleLbl="parChTrans1D2" presStyleIdx="3" presStyleCnt="4"/>
      <dgm:spPr/>
    </dgm:pt>
    <dgm:pt modelId="{62EB5836-F240-534D-96CD-D9EB8C15B89F}" type="pres">
      <dgm:prSet presAssocID="{5D227076-8A12-EF49-885F-40EBC832F842}" presName="connTx" presStyleLbl="parChTrans1D2" presStyleIdx="3" presStyleCnt="4"/>
      <dgm:spPr/>
    </dgm:pt>
    <dgm:pt modelId="{C3EB5C8A-6835-184D-A53A-7420F85FFA7D}" type="pres">
      <dgm:prSet presAssocID="{398FB250-A6AB-A246-A811-CD4269DB3258}" presName="root2" presStyleCnt="0"/>
      <dgm:spPr/>
    </dgm:pt>
    <dgm:pt modelId="{0EC6E1AB-E13B-6148-9DF9-3209955CFCC5}" type="pres">
      <dgm:prSet presAssocID="{398FB250-A6AB-A246-A811-CD4269DB3258}" presName="LevelTwoTextNode" presStyleLbl="node2" presStyleIdx="3" presStyleCnt="4">
        <dgm:presLayoutVars>
          <dgm:chPref val="3"/>
        </dgm:presLayoutVars>
      </dgm:prSet>
      <dgm:spPr/>
    </dgm:pt>
    <dgm:pt modelId="{E3DFC68F-B27B-A84C-84B7-4BB7AB84E6ED}" type="pres">
      <dgm:prSet presAssocID="{398FB250-A6AB-A246-A811-CD4269DB3258}" presName="level3hierChild" presStyleCnt="0"/>
      <dgm:spPr/>
    </dgm:pt>
  </dgm:ptLst>
  <dgm:cxnLst>
    <dgm:cxn modelId="{77592A05-161A-2247-9DA1-35FBD4F5E823}" type="presOf" srcId="{BDC2CFA9-99C6-8347-9628-F8B57513FB8C}" destId="{93180932-306E-E545-95F9-2A5635FDC9F1}" srcOrd="0" destOrd="0" presId="urn:microsoft.com/office/officeart/2008/layout/HorizontalMultiLevelHierarchy"/>
    <dgm:cxn modelId="{4B123105-2EBA-714A-97BA-CA80AFA46577}" type="presOf" srcId="{5D227076-8A12-EF49-885F-40EBC832F842}" destId="{62EB5836-F240-534D-96CD-D9EB8C15B89F}" srcOrd="1" destOrd="0" presId="urn:microsoft.com/office/officeart/2008/layout/HorizontalMultiLevelHierarchy"/>
    <dgm:cxn modelId="{39CD150C-28EA-4341-821F-2D3022244B57}" type="presOf" srcId="{45267C76-6276-B44A-878A-9D61B556EBD7}" destId="{938A9782-2B6B-8141-99DA-6568305E0C38}"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27F01D12-1A82-E740-A0AA-5A9E0F07CF53}" type="presOf" srcId="{DD5BF61D-B843-C744-B9A9-3312A1287EF4}" destId="{C852AF5D-E3CA-F844-B775-08DD6E6FB940}" srcOrd="0" destOrd="0" presId="urn:microsoft.com/office/officeart/2008/layout/HorizontalMultiLevelHierarchy"/>
    <dgm:cxn modelId="{0A3F6216-099F-1443-92C6-A2D4420E4FFD}" srcId="{CC08C8E7-D5AB-9C4F-A78B-4A8C57EB2D22}" destId="{398FB250-A6AB-A246-A811-CD4269DB3258}" srcOrd="3" destOrd="0" parTransId="{5D227076-8A12-EF49-885F-40EBC832F842}" sibTransId="{26C36C96-93E6-5D4E-A798-31793906BAE5}"/>
    <dgm:cxn modelId="{FE34B427-9D47-5D4F-B08C-79C955C57CBA}" srcId="{CC08C8E7-D5AB-9C4F-A78B-4A8C57EB2D22}" destId="{DD5BF61D-B843-C744-B9A9-3312A1287EF4}" srcOrd="0" destOrd="0" parTransId="{A73DCD64-89DF-3E4C-9543-0D417B51464E}" sibTransId="{5F6E09CE-61C0-D34C-AE4A-99D078D226DF}"/>
    <dgm:cxn modelId="{D9EDAB98-4FB8-C540-8DE8-90D26AE81333}" type="presOf" srcId="{9BA062DA-6B7A-FC4F-B1BB-7CC4C74C72CE}" destId="{1C998B4A-F8C8-5D49-862A-38B9C7611407}" srcOrd="0" destOrd="0" presId="urn:microsoft.com/office/officeart/2008/layout/HorizontalMultiLevelHierarchy"/>
    <dgm:cxn modelId="{80309B99-AE5E-4E4A-A63C-1BEAF6FFB49D}" type="presOf" srcId="{A73DCD64-89DF-3E4C-9543-0D417B51464E}" destId="{082A771F-69AF-7C4C-86CB-DF1CD8CB6581}" srcOrd="0" destOrd="0" presId="urn:microsoft.com/office/officeart/2008/layout/HorizontalMultiLevelHierarchy"/>
    <dgm:cxn modelId="{501B9D9C-8C75-D440-B12D-B1E4AD2C3C58}" type="presOf" srcId="{45267C76-6276-B44A-878A-9D61B556EBD7}" destId="{1F2800E8-CF94-FD43-8D0E-7E4B278315B1}" srcOrd="0" destOrd="0" presId="urn:microsoft.com/office/officeart/2008/layout/HorizontalMultiLevelHierarchy"/>
    <dgm:cxn modelId="{84EF379E-8E0B-7043-9FE3-31DEEAD52956}" type="presOf" srcId="{CC08C8E7-D5AB-9C4F-A78B-4A8C57EB2D22}" destId="{7111AE39-B455-7C4D-91F4-9E37E3822D07}" srcOrd="0" destOrd="0" presId="urn:microsoft.com/office/officeart/2008/layout/HorizontalMultiLevelHierarchy"/>
    <dgm:cxn modelId="{53BA09AF-201C-8242-A53F-A4927E402B91}" type="presOf" srcId="{398FB250-A6AB-A246-A811-CD4269DB3258}" destId="{0EC6E1AB-E13B-6148-9DF9-3209955CFCC5}" srcOrd="0" destOrd="0" presId="urn:microsoft.com/office/officeart/2008/layout/HorizontalMultiLevelHierarchy"/>
    <dgm:cxn modelId="{32F9C6B4-BCCE-B542-BE91-E580EEB98141}" type="presOf" srcId="{A73DCD64-89DF-3E4C-9543-0D417B51464E}" destId="{F726EDD3-E670-9B47-8786-4F599884289D}" srcOrd="1" destOrd="0" presId="urn:microsoft.com/office/officeart/2008/layout/HorizontalMultiLevelHierarchy"/>
    <dgm:cxn modelId="{D25206BD-E3AD-3244-A83A-911194145907}" type="presOf" srcId="{2EFE4671-8583-3540-9262-1FC578B666F4}" destId="{3013142F-A3C7-F746-853E-2CA8B540A8DE}" srcOrd="0" destOrd="0" presId="urn:microsoft.com/office/officeart/2008/layout/HorizontalMultiLevelHierarchy"/>
    <dgm:cxn modelId="{FC55D0C0-E201-2841-8D64-C6945C0ADDDF}" type="presOf" srcId="{773FD5F0-F007-F148-886B-86E72F86266E}" destId="{D3E2E567-EC04-E743-9B8C-985408EA1058}" srcOrd="0" destOrd="0" presId="urn:microsoft.com/office/officeart/2008/layout/HorizontalMultiLevelHierarchy"/>
    <dgm:cxn modelId="{6529D2C2-E959-3B4B-89AF-1CE73482BB6C}" type="presOf" srcId="{BDC2CFA9-99C6-8347-9628-F8B57513FB8C}" destId="{7A2CD5A7-70D6-DE44-803D-0740544CB367}" srcOrd="1" destOrd="0" presId="urn:microsoft.com/office/officeart/2008/layout/HorizontalMultiLevelHierarchy"/>
    <dgm:cxn modelId="{773DBDC8-EE67-E248-AAA0-21C1A34C0928}" type="presOf" srcId="{5D227076-8A12-EF49-885F-40EBC832F842}" destId="{577C939E-455A-EE43-A21D-8BACFED9D99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6FF61F4-2E70-2445-B362-FDF5936BBC6B}" srcId="{CC08C8E7-D5AB-9C4F-A78B-4A8C57EB2D22}" destId="{773FD5F0-F007-F148-886B-86E72F86266E}" srcOrd="1" destOrd="0" parTransId="{BDC2CFA9-99C6-8347-9628-F8B57513FB8C}" sibTransId="{9458031D-FD27-D841-9D56-100BE85B229D}"/>
    <dgm:cxn modelId="{9D524490-70FB-914F-8B71-E9CD07979B27}" type="presParOf" srcId="{3013142F-A3C7-F746-853E-2CA8B540A8DE}" destId="{B764B132-0961-414E-B6FA-FB0C6C1C6CED}" srcOrd="0" destOrd="0" presId="urn:microsoft.com/office/officeart/2008/layout/HorizontalMultiLevelHierarchy"/>
    <dgm:cxn modelId="{4C5ABBEC-D1AC-334A-9F77-1F0D0900767C}" type="presParOf" srcId="{B764B132-0961-414E-B6FA-FB0C6C1C6CED}" destId="{7111AE39-B455-7C4D-91F4-9E37E3822D07}" srcOrd="0" destOrd="0" presId="urn:microsoft.com/office/officeart/2008/layout/HorizontalMultiLevelHierarchy"/>
    <dgm:cxn modelId="{D7011061-32F8-7F49-8815-F68848168B5C}" type="presParOf" srcId="{B764B132-0961-414E-B6FA-FB0C6C1C6CED}" destId="{551EC4E6-AE1D-DD43-B7C4-D7EFBEA2E636}" srcOrd="1" destOrd="0" presId="urn:microsoft.com/office/officeart/2008/layout/HorizontalMultiLevelHierarchy"/>
    <dgm:cxn modelId="{1996D75B-E1E0-644A-8915-887A46528E2E}" type="presParOf" srcId="{551EC4E6-AE1D-DD43-B7C4-D7EFBEA2E636}" destId="{082A771F-69AF-7C4C-86CB-DF1CD8CB6581}" srcOrd="0" destOrd="0" presId="urn:microsoft.com/office/officeart/2008/layout/HorizontalMultiLevelHierarchy"/>
    <dgm:cxn modelId="{38B08577-6698-534E-AC38-72AFA0648AD4}" type="presParOf" srcId="{082A771F-69AF-7C4C-86CB-DF1CD8CB6581}" destId="{F726EDD3-E670-9B47-8786-4F599884289D}" srcOrd="0" destOrd="0" presId="urn:microsoft.com/office/officeart/2008/layout/HorizontalMultiLevelHierarchy"/>
    <dgm:cxn modelId="{BF04FAE2-0C28-6E48-930A-CA044FB2E431}" type="presParOf" srcId="{551EC4E6-AE1D-DD43-B7C4-D7EFBEA2E636}" destId="{7B40AE63-0EA3-0747-BCE5-5F3AB0355BF2}" srcOrd="1" destOrd="0" presId="urn:microsoft.com/office/officeart/2008/layout/HorizontalMultiLevelHierarchy"/>
    <dgm:cxn modelId="{CC2FDD26-9910-B743-B425-8A83C2561173}" type="presParOf" srcId="{7B40AE63-0EA3-0747-BCE5-5F3AB0355BF2}" destId="{C852AF5D-E3CA-F844-B775-08DD6E6FB940}" srcOrd="0" destOrd="0" presId="urn:microsoft.com/office/officeart/2008/layout/HorizontalMultiLevelHierarchy"/>
    <dgm:cxn modelId="{91C49F86-090F-6642-827B-32B07BA487BB}" type="presParOf" srcId="{7B40AE63-0EA3-0747-BCE5-5F3AB0355BF2}" destId="{30463D07-8E7F-3146-97CE-76CE82648742}" srcOrd="1" destOrd="0" presId="urn:microsoft.com/office/officeart/2008/layout/HorizontalMultiLevelHierarchy"/>
    <dgm:cxn modelId="{06BB72E6-5B16-E94F-A040-9C049197FD85}" type="presParOf" srcId="{551EC4E6-AE1D-DD43-B7C4-D7EFBEA2E636}" destId="{93180932-306E-E545-95F9-2A5635FDC9F1}" srcOrd="2" destOrd="0" presId="urn:microsoft.com/office/officeart/2008/layout/HorizontalMultiLevelHierarchy"/>
    <dgm:cxn modelId="{B67EF07D-07A4-8F4B-A26D-12F2C8A2EC99}" type="presParOf" srcId="{93180932-306E-E545-95F9-2A5635FDC9F1}" destId="{7A2CD5A7-70D6-DE44-803D-0740544CB367}" srcOrd="0" destOrd="0" presId="urn:microsoft.com/office/officeart/2008/layout/HorizontalMultiLevelHierarchy"/>
    <dgm:cxn modelId="{A4E4F63A-AB1A-544D-BC17-9A05D64389B1}" type="presParOf" srcId="{551EC4E6-AE1D-DD43-B7C4-D7EFBEA2E636}" destId="{A0C9905E-6DBF-7645-94A7-C4BCDADC46B9}" srcOrd="3" destOrd="0" presId="urn:microsoft.com/office/officeart/2008/layout/HorizontalMultiLevelHierarchy"/>
    <dgm:cxn modelId="{4989331C-298E-4546-A784-35A08406A4EA}" type="presParOf" srcId="{A0C9905E-6DBF-7645-94A7-C4BCDADC46B9}" destId="{D3E2E567-EC04-E743-9B8C-985408EA1058}" srcOrd="0" destOrd="0" presId="urn:microsoft.com/office/officeart/2008/layout/HorizontalMultiLevelHierarchy"/>
    <dgm:cxn modelId="{702C1071-3184-E847-BEA0-E9A49481146E}" type="presParOf" srcId="{A0C9905E-6DBF-7645-94A7-C4BCDADC46B9}" destId="{1488A531-D252-B440-B1DA-4363F37F8970}" srcOrd="1" destOrd="0" presId="urn:microsoft.com/office/officeart/2008/layout/HorizontalMultiLevelHierarchy"/>
    <dgm:cxn modelId="{A7272E83-6E3D-BA41-AAD5-5BEC264964C0}" type="presParOf" srcId="{551EC4E6-AE1D-DD43-B7C4-D7EFBEA2E636}" destId="{1F2800E8-CF94-FD43-8D0E-7E4B278315B1}" srcOrd="4" destOrd="0" presId="urn:microsoft.com/office/officeart/2008/layout/HorizontalMultiLevelHierarchy"/>
    <dgm:cxn modelId="{C6B5C1A3-41B6-D047-BC64-ACCA23965F1C}" type="presParOf" srcId="{1F2800E8-CF94-FD43-8D0E-7E4B278315B1}" destId="{938A9782-2B6B-8141-99DA-6568305E0C38}" srcOrd="0" destOrd="0" presId="urn:microsoft.com/office/officeart/2008/layout/HorizontalMultiLevelHierarchy"/>
    <dgm:cxn modelId="{F764451D-DCDD-1540-87F7-268ACA4979E5}" type="presParOf" srcId="{551EC4E6-AE1D-DD43-B7C4-D7EFBEA2E636}" destId="{7377E58F-198D-DE48-B3AF-2D2AF67C403D}" srcOrd="5" destOrd="0" presId="urn:microsoft.com/office/officeart/2008/layout/HorizontalMultiLevelHierarchy"/>
    <dgm:cxn modelId="{6C6E545C-7A8A-AB4F-8339-D673624F083A}" type="presParOf" srcId="{7377E58F-198D-DE48-B3AF-2D2AF67C403D}" destId="{1C998B4A-F8C8-5D49-862A-38B9C7611407}" srcOrd="0" destOrd="0" presId="urn:microsoft.com/office/officeart/2008/layout/HorizontalMultiLevelHierarchy"/>
    <dgm:cxn modelId="{5E2BF564-6B24-2849-8C59-C25FC2C37CDE}" type="presParOf" srcId="{7377E58F-198D-DE48-B3AF-2D2AF67C403D}" destId="{F9C8551A-E3F5-1A41-9D81-BA411262A93F}" srcOrd="1" destOrd="0" presId="urn:microsoft.com/office/officeart/2008/layout/HorizontalMultiLevelHierarchy"/>
    <dgm:cxn modelId="{2C8DE512-89B3-E94D-9B62-767CDB651703}" type="presParOf" srcId="{551EC4E6-AE1D-DD43-B7C4-D7EFBEA2E636}" destId="{577C939E-455A-EE43-A21D-8BACFED9D991}" srcOrd="6" destOrd="0" presId="urn:microsoft.com/office/officeart/2008/layout/HorizontalMultiLevelHierarchy"/>
    <dgm:cxn modelId="{DF07D404-4073-0F4A-80CF-34DFC13EC5B2}" type="presParOf" srcId="{577C939E-455A-EE43-A21D-8BACFED9D991}" destId="{62EB5836-F240-534D-96CD-D9EB8C15B89F}" srcOrd="0" destOrd="0" presId="urn:microsoft.com/office/officeart/2008/layout/HorizontalMultiLevelHierarchy"/>
    <dgm:cxn modelId="{B2405D14-1F7D-F04F-B298-85460778881D}" type="presParOf" srcId="{551EC4E6-AE1D-DD43-B7C4-D7EFBEA2E636}" destId="{C3EB5C8A-6835-184D-A53A-7420F85FFA7D}" srcOrd="7" destOrd="0" presId="urn:microsoft.com/office/officeart/2008/layout/HorizontalMultiLevelHierarchy"/>
    <dgm:cxn modelId="{6B58632C-A335-7946-83C2-A0213BD5C573}" type="presParOf" srcId="{C3EB5C8A-6835-184D-A53A-7420F85FFA7D}" destId="{0EC6E1AB-E13B-6148-9DF9-3209955CFCC5}" srcOrd="0" destOrd="0" presId="urn:microsoft.com/office/officeart/2008/layout/HorizontalMultiLevelHierarchy"/>
    <dgm:cxn modelId="{943DF796-A304-E049-8108-8685598A86CA}" type="presParOf" srcId="{C3EB5C8A-6835-184D-A53A-7420F85FFA7D}" destId="{E3DFC68F-B27B-A84C-84B7-4BB7AB84E6E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050" b="0" i="0" dirty="0">
              <a:latin typeface="FZLanTingHeiS-R-GB" panose="02000000000000000000" pitchFamily="2" charset="-122"/>
              <a:ea typeface="FZLanTingHeiS-R-GB" panose="02000000000000000000" pitchFamily="2" charset="-122"/>
              <a:cs typeface="Microsoft YaHei" charset="-122"/>
            </a:rPr>
            <a:t>管理经济学的研究对象</a:t>
          </a:r>
        </a:p>
      </dgm:t>
    </dgm:pt>
    <dgm:pt modelId="{806FC88F-B9CF-A04B-B59C-3A472F525AEF}" type="par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DD5BF61D-B843-C744-B9A9-3312A1287EF4}">
      <dgm:prSet phldrT="[文本]" custT="1"/>
      <dgm:spPr>
        <a:solidFill>
          <a:schemeClr val="bg1">
            <a:lumMod val="95000"/>
          </a:schemeClr>
        </a:solidFill>
      </dgm:spPr>
      <dgm:t>
        <a:bodyPr/>
        <a:lstStyle/>
        <a:p>
          <a:pPr algn="l"/>
          <a:r>
            <a:rPr lang="en-US" altLang="zh-CN" sz="900" b="0" i="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900" b="0" i="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gm:t>
    </dgm:pt>
    <dgm:pt modelId="{A73DCD64-89DF-3E4C-9543-0D417B51464E}" type="parTrans" cxnId="{FE34B427-9D47-5D4F-B08C-79C955C57CBA}">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90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900" b="0" i="0" dirty="0">
              <a:solidFill>
                <a:schemeClr val="tx1"/>
              </a:solidFill>
              <a:latin typeface="FZLanTingHeiS-R-GB" panose="02000000000000000000" pitchFamily="2" charset="-122"/>
              <a:ea typeface="FZLanTingHeiS-R-GB" panose="02000000000000000000" pitchFamily="2" charset="-122"/>
              <a:cs typeface="Microsoft YaHei" charset="-122"/>
            </a:rPr>
            <a:t>1.1.2</a:t>
          </a:r>
          <a:r>
            <a:rPr lang="zh-CN" altLang="en-US" sz="900" b="0" i="0" dirty="0">
              <a:solidFill>
                <a:schemeClr val="tx1"/>
              </a:solidFill>
              <a:latin typeface="FZLanTingHeiS-R-GB" panose="02000000000000000000" pitchFamily="2" charset="-122"/>
              <a:ea typeface="FZLanTingHeiS-R-GB" panose="02000000000000000000" pitchFamily="2" charset="-122"/>
              <a:cs typeface="Microsoft YaHei" charset="-122"/>
            </a:rPr>
            <a:t> 决策的基本过程</a:t>
          </a:r>
        </a:p>
      </dgm:t>
    </dgm:pt>
    <dgm:pt modelId="{BDC2CFA9-99C6-8347-9628-F8B57513FB8C}" type="parTrans" cxnId="{D6FF61F4-2E70-2445-B362-FDF5936BBC6B}">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900">
            <a:latin typeface="Microsoft YaHei" charset="-122"/>
            <a:ea typeface="Microsoft YaHei" charset="-122"/>
            <a:cs typeface="Microsoft YaHei" charset="-122"/>
          </a:endParaRPr>
        </a:p>
      </dgm:t>
    </dgm:pt>
    <dgm:pt modelId="{9BA062DA-6B7A-FC4F-B1BB-7CC4C74C72CE}">
      <dgm:prSet phldrT="[文本]" custT="1"/>
      <dgm:spPr>
        <a:solidFill>
          <a:schemeClr val="bg1"/>
        </a:solidFill>
      </dgm:spPr>
      <dgm:t>
        <a:bodyPr/>
        <a:lstStyle/>
        <a:p>
          <a:pPr algn="l"/>
          <a:r>
            <a:rPr lang="en-US" altLang="zh-CN" sz="900" b="0" i="0" dirty="0">
              <a:solidFill>
                <a:schemeClr val="tx1"/>
              </a:solidFill>
              <a:latin typeface="FZLanTingHeiS-R-GB" panose="02000000000000000000" pitchFamily="2" charset="-122"/>
              <a:ea typeface="FZLanTingHeiS-R-GB" panose="02000000000000000000" pitchFamily="2" charset="-122"/>
              <a:cs typeface="Microsoft YaHei" charset="-122"/>
            </a:rPr>
            <a:t>1.1.3</a:t>
          </a:r>
          <a:r>
            <a:rPr lang="zh-CN" altLang="en-US" sz="900" b="0" i="0" dirty="0">
              <a:solidFill>
                <a:schemeClr val="tx1"/>
              </a:solidFill>
              <a:latin typeface="FZLanTingHeiS-R-GB" panose="02000000000000000000" pitchFamily="2" charset="-122"/>
              <a:ea typeface="FZLanTingHeiS-R-GB" panose="02000000000000000000" pitchFamily="2" charset="-122"/>
              <a:cs typeface="Microsoft YaHei" charset="-122"/>
            </a:rPr>
            <a:t> 管理经济学与微观经济学的关系</a:t>
          </a:r>
        </a:p>
      </dgm:t>
    </dgm:pt>
    <dgm:pt modelId="{45267C76-6276-B44A-878A-9D61B556EBD7}" type="parTrans" cxnId="{F5520AE5-50EB-8743-B48A-12307D4CCE80}">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900">
            <a:latin typeface="Microsoft YaHei" charset="-122"/>
            <a:ea typeface="Microsoft YaHei" charset="-122"/>
            <a:cs typeface="Microsoft YaHei" charset="-122"/>
          </a:endParaRPr>
        </a:p>
      </dgm:t>
    </dgm:pt>
    <dgm:pt modelId="{398FB250-A6AB-A246-A811-CD4269DB3258}">
      <dgm:prSet phldrT="[文本]" custT="1"/>
      <dgm:spPr>
        <a:solidFill>
          <a:srgbClr val="C00000"/>
        </a:solidFill>
      </dgm:spPr>
      <dgm:t>
        <a:bodyPr/>
        <a:lstStyle/>
        <a:p>
          <a:pPr algn="l"/>
          <a:r>
            <a:rPr lang="en-US" altLang="zh-CN" sz="900" b="0" i="0" dirty="0">
              <a:solidFill>
                <a:schemeClr val="bg1"/>
              </a:solidFill>
              <a:latin typeface="FZLanTingHeiS-R-GB" panose="02000000000000000000" pitchFamily="2" charset="-122"/>
              <a:ea typeface="FZLanTingHeiS-R-GB" panose="02000000000000000000" pitchFamily="2" charset="-122"/>
              <a:cs typeface="Microsoft YaHei" charset="-122"/>
            </a:rPr>
            <a:t>1.1.4</a:t>
          </a:r>
          <a:r>
            <a:rPr lang="zh-CN" altLang="en-US" sz="900" b="0" i="0" dirty="0">
              <a:solidFill>
                <a:schemeClr val="bg1"/>
              </a:solidFill>
              <a:latin typeface="FZLanTingHeiS-R-GB" panose="02000000000000000000" pitchFamily="2" charset="-122"/>
              <a:ea typeface="FZLanTingHeiS-R-GB" panose="02000000000000000000" pitchFamily="2" charset="-122"/>
              <a:cs typeface="Microsoft YaHei" charset="-122"/>
            </a:rPr>
            <a:t> 管理经济学的主要内容</a:t>
          </a:r>
        </a:p>
      </dgm:t>
    </dgm:pt>
    <dgm:pt modelId="{5D227076-8A12-EF49-885F-40EBC832F842}" type="parTrans" cxnId="{0A3F6216-099F-1443-92C6-A2D4420E4FFD}">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26C36C96-93E6-5D4E-A798-31793906BAE5}" type="sibTrans" cxnId="{0A3F6216-099F-1443-92C6-A2D4420E4FFD}">
      <dgm:prSet/>
      <dgm:spPr/>
      <dgm:t>
        <a:bodyPr/>
        <a:lstStyle/>
        <a:p>
          <a:pPr algn="l"/>
          <a:endParaRPr lang="zh-CN" altLang="en-US" sz="8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pt>
    <dgm:pt modelId="{F726EDD3-E670-9B47-8786-4F599884289D}" type="pres">
      <dgm:prSet presAssocID="{A73DCD64-89DF-3E4C-9543-0D417B51464E}" presName="connTx" presStyleLbl="parChTrans1D2" presStyleIdx="0" presStyleCnt="4"/>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pt>
    <dgm:pt modelId="{7A2CD5A7-70D6-DE44-803D-0740544CB367}" type="pres">
      <dgm:prSet presAssocID="{BDC2CFA9-99C6-8347-9628-F8B57513FB8C}" presName="connTx" presStyleLbl="parChTrans1D2" presStyleIdx="1" presStyleCnt="4"/>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1904">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4"/>
      <dgm:spPr/>
    </dgm:pt>
    <dgm:pt modelId="{938A9782-2B6B-8141-99DA-6568305E0C38}" type="pres">
      <dgm:prSet presAssocID="{45267C76-6276-B44A-878A-9D61B556EBD7}" presName="connTx" presStyleLbl="parChTrans1D2" presStyleIdx="2" presStyleCnt="4"/>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4" custScaleX="129592">
        <dgm:presLayoutVars>
          <dgm:chPref val="3"/>
        </dgm:presLayoutVars>
      </dgm:prSet>
      <dgm:spPr/>
    </dgm:pt>
    <dgm:pt modelId="{F9C8551A-E3F5-1A41-9D81-BA411262A93F}" type="pres">
      <dgm:prSet presAssocID="{9BA062DA-6B7A-FC4F-B1BB-7CC4C74C72CE}" presName="level3hierChild" presStyleCnt="0"/>
      <dgm:spPr/>
    </dgm:pt>
    <dgm:pt modelId="{577C939E-455A-EE43-A21D-8BACFED9D991}" type="pres">
      <dgm:prSet presAssocID="{5D227076-8A12-EF49-885F-40EBC832F842}" presName="conn2-1" presStyleLbl="parChTrans1D2" presStyleIdx="3" presStyleCnt="4"/>
      <dgm:spPr/>
    </dgm:pt>
    <dgm:pt modelId="{62EB5836-F240-534D-96CD-D9EB8C15B89F}" type="pres">
      <dgm:prSet presAssocID="{5D227076-8A12-EF49-885F-40EBC832F842}" presName="connTx" presStyleLbl="parChTrans1D2" presStyleIdx="3" presStyleCnt="4"/>
      <dgm:spPr/>
    </dgm:pt>
    <dgm:pt modelId="{C3EB5C8A-6835-184D-A53A-7420F85FFA7D}" type="pres">
      <dgm:prSet presAssocID="{398FB250-A6AB-A246-A811-CD4269DB3258}" presName="root2" presStyleCnt="0"/>
      <dgm:spPr/>
    </dgm:pt>
    <dgm:pt modelId="{0EC6E1AB-E13B-6148-9DF9-3209955CFCC5}" type="pres">
      <dgm:prSet presAssocID="{398FB250-A6AB-A246-A811-CD4269DB3258}" presName="LevelTwoTextNode" presStyleLbl="node2" presStyleIdx="3" presStyleCnt="4">
        <dgm:presLayoutVars>
          <dgm:chPref val="3"/>
        </dgm:presLayoutVars>
      </dgm:prSet>
      <dgm:spPr/>
    </dgm:pt>
    <dgm:pt modelId="{E3DFC68F-B27B-A84C-84B7-4BB7AB84E6ED}" type="pres">
      <dgm:prSet presAssocID="{398FB250-A6AB-A246-A811-CD4269DB3258}" presName="level3hierChild" presStyleCnt="0"/>
      <dgm:spPr/>
    </dgm:pt>
  </dgm:ptLst>
  <dgm:cxnLst>
    <dgm:cxn modelId="{77592A05-161A-2247-9DA1-35FBD4F5E823}" type="presOf" srcId="{BDC2CFA9-99C6-8347-9628-F8B57513FB8C}" destId="{93180932-306E-E545-95F9-2A5635FDC9F1}" srcOrd="0" destOrd="0" presId="urn:microsoft.com/office/officeart/2008/layout/HorizontalMultiLevelHierarchy"/>
    <dgm:cxn modelId="{4B123105-2EBA-714A-97BA-CA80AFA46577}" type="presOf" srcId="{5D227076-8A12-EF49-885F-40EBC832F842}" destId="{62EB5836-F240-534D-96CD-D9EB8C15B89F}" srcOrd="1" destOrd="0" presId="urn:microsoft.com/office/officeart/2008/layout/HorizontalMultiLevelHierarchy"/>
    <dgm:cxn modelId="{39CD150C-28EA-4341-821F-2D3022244B57}" type="presOf" srcId="{45267C76-6276-B44A-878A-9D61B556EBD7}" destId="{938A9782-2B6B-8141-99DA-6568305E0C38}"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27F01D12-1A82-E740-A0AA-5A9E0F07CF53}" type="presOf" srcId="{DD5BF61D-B843-C744-B9A9-3312A1287EF4}" destId="{C852AF5D-E3CA-F844-B775-08DD6E6FB940}" srcOrd="0" destOrd="0" presId="urn:microsoft.com/office/officeart/2008/layout/HorizontalMultiLevelHierarchy"/>
    <dgm:cxn modelId="{0A3F6216-099F-1443-92C6-A2D4420E4FFD}" srcId="{CC08C8E7-D5AB-9C4F-A78B-4A8C57EB2D22}" destId="{398FB250-A6AB-A246-A811-CD4269DB3258}" srcOrd="3" destOrd="0" parTransId="{5D227076-8A12-EF49-885F-40EBC832F842}" sibTransId="{26C36C96-93E6-5D4E-A798-31793906BAE5}"/>
    <dgm:cxn modelId="{FE34B427-9D47-5D4F-B08C-79C955C57CBA}" srcId="{CC08C8E7-D5AB-9C4F-A78B-4A8C57EB2D22}" destId="{DD5BF61D-B843-C744-B9A9-3312A1287EF4}" srcOrd="0" destOrd="0" parTransId="{A73DCD64-89DF-3E4C-9543-0D417B51464E}" sibTransId="{5F6E09CE-61C0-D34C-AE4A-99D078D226DF}"/>
    <dgm:cxn modelId="{D9EDAB98-4FB8-C540-8DE8-90D26AE81333}" type="presOf" srcId="{9BA062DA-6B7A-FC4F-B1BB-7CC4C74C72CE}" destId="{1C998B4A-F8C8-5D49-862A-38B9C7611407}" srcOrd="0" destOrd="0" presId="urn:microsoft.com/office/officeart/2008/layout/HorizontalMultiLevelHierarchy"/>
    <dgm:cxn modelId="{80309B99-AE5E-4E4A-A63C-1BEAF6FFB49D}" type="presOf" srcId="{A73DCD64-89DF-3E4C-9543-0D417B51464E}" destId="{082A771F-69AF-7C4C-86CB-DF1CD8CB6581}" srcOrd="0" destOrd="0" presId="urn:microsoft.com/office/officeart/2008/layout/HorizontalMultiLevelHierarchy"/>
    <dgm:cxn modelId="{501B9D9C-8C75-D440-B12D-B1E4AD2C3C58}" type="presOf" srcId="{45267C76-6276-B44A-878A-9D61B556EBD7}" destId="{1F2800E8-CF94-FD43-8D0E-7E4B278315B1}" srcOrd="0" destOrd="0" presId="urn:microsoft.com/office/officeart/2008/layout/HorizontalMultiLevelHierarchy"/>
    <dgm:cxn modelId="{84EF379E-8E0B-7043-9FE3-31DEEAD52956}" type="presOf" srcId="{CC08C8E7-D5AB-9C4F-A78B-4A8C57EB2D22}" destId="{7111AE39-B455-7C4D-91F4-9E37E3822D07}" srcOrd="0" destOrd="0" presId="urn:microsoft.com/office/officeart/2008/layout/HorizontalMultiLevelHierarchy"/>
    <dgm:cxn modelId="{53BA09AF-201C-8242-A53F-A4927E402B91}" type="presOf" srcId="{398FB250-A6AB-A246-A811-CD4269DB3258}" destId="{0EC6E1AB-E13B-6148-9DF9-3209955CFCC5}" srcOrd="0" destOrd="0" presId="urn:microsoft.com/office/officeart/2008/layout/HorizontalMultiLevelHierarchy"/>
    <dgm:cxn modelId="{32F9C6B4-BCCE-B542-BE91-E580EEB98141}" type="presOf" srcId="{A73DCD64-89DF-3E4C-9543-0D417B51464E}" destId="{F726EDD3-E670-9B47-8786-4F599884289D}" srcOrd="1" destOrd="0" presId="urn:microsoft.com/office/officeart/2008/layout/HorizontalMultiLevelHierarchy"/>
    <dgm:cxn modelId="{D25206BD-E3AD-3244-A83A-911194145907}" type="presOf" srcId="{2EFE4671-8583-3540-9262-1FC578B666F4}" destId="{3013142F-A3C7-F746-853E-2CA8B540A8DE}" srcOrd="0" destOrd="0" presId="urn:microsoft.com/office/officeart/2008/layout/HorizontalMultiLevelHierarchy"/>
    <dgm:cxn modelId="{FC55D0C0-E201-2841-8D64-C6945C0ADDDF}" type="presOf" srcId="{773FD5F0-F007-F148-886B-86E72F86266E}" destId="{D3E2E567-EC04-E743-9B8C-985408EA1058}" srcOrd="0" destOrd="0" presId="urn:microsoft.com/office/officeart/2008/layout/HorizontalMultiLevelHierarchy"/>
    <dgm:cxn modelId="{6529D2C2-E959-3B4B-89AF-1CE73482BB6C}" type="presOf" srcId="{BDC2CFA9-99C6-8347-9628-F8B57513FB8C}" destId="{7A2CD5A7-70D6-DE44-803D-0740544CB367}" srcOrd="1" destOrd="0" presId="urn:microsoft.com/office/officeart/2008/layout/HorizontalMultiLevelHierarchy"/>
    <dgm:cxn modelId="{773DBDC8-EE67-E248-AAA0-21C1A34C0928}" type="presOf" srcId="{5D227076-8A12-EF49-885F-40EBC832F842}" destId="{577C939E-455A-EE43-A21D-8BACFED9D99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6FF61F4-2E70-2445-B362-FDF5936BBC6B}" srcId="{CC08C8E7-D5AB-9C4F-A78B-4A8C57EB2D22}" destId="{773FD5F0-F007-F148-886B-86E72F86266E}" srcOrd="1" destOrd="0" parTransId="{BDC2CFA9-99C6-8347-9628-F8B57513FB8C}" sibTransId="{9458031D-FD27-D841-9D56-100BE85B229D}"/>
    <dgm:cxn modelId="{9D524490-70FB-914F-8B71-E9CD07979B27}" type="presParOf" srcId="{3013142F-A3C7-F746-853E-2CA8B540A8DE}" destId="{B764B132-0961-414E-B6FA-FB0C6C1C6CED}" srcOrd="0" destOrd="0" presId="urn:microsoft.com/office/officeart/2008/layout/HorizontalMultiLevelHierarchy"/>
    <dgm:cxn modelId="{4C5ABBEC-D1AC-334A-9F77-1F0D0900767C}" type="presParOf" srcId="{B764B132-0961-414E-B6FA-FB0C6C1C6CED}" destId="{7111AE39-B455-7C4D-91F4-9E37E3822D07}" srcOrd="0" destOrd="0" presId="urn:microsoft.com/office/officeart/2008/layout/HorizontalMultiLevelHierarchy"/>
    <dgm:cxn modelId="{D7011061-32F8-7F49-8815-F68848168B5C}" type="presParOf" srcId="{B764B132-0961-414E-B6FA-FB0C6C1C6CED}" destId="{551EC4E6-AE1D-DD43-B7C4-D7EFBEA2E636}" srcOrd="1" destOrd="0" presId="urn:microsoft.com/office/officeart/2008/layout/HorizontalMultiLevelHierarchy"/>
    <dgm:cxn modelId="{1996D75B-E1E0-644A-8915-887A46528E2E}" type="presParOf" srcId="{551EC4E6-AE1D-DD43-B7C4-D7EFBEA2E636}" destId="{082A771F-69AF-7C4C-86CB-DF1CD8CB6581}" srcOrd="0" destOrd="0" presId="urn:microsoft.com/office/officeart/2008/layout/HorizontalMultiLevelHierarchy"/>
    <dgm:cxn modelId="{38B08577-6698-534E-AC38-72AFA0648AD4}" type="presParOf" srcId="{082A771F-69AF-7C4C-86CB-DF1CD8CB6581}" destId="{F726EDD3-E670-9B47-8786-4F599884289D}" srcOrd="0" destOrd="0" presId="urn:microsoft.com/office/officeart/2008/layout/HorizontalMultiLevelHierarchy"/>
    <dgm:cxn modelId="{BF04FAE2-0C28-6E48-930A-CA044FB2E431}" type="presParOf" srcId="{551EC4E6-AE1D-DD43-B7C4-D7EFBEA2E636}" destId="{7B40AE63-0EA3-0747-BCE5-5F3AB0355BF2}" srcOrd="1" destOrd="0" presId="urn:microsoft.com/office/officeart/2008/layout/HorizontalMultiLevelHierarchy"/>
    <dgm:cxn modelId="{CC2FDD26-9910-B743-B425-8A83C2561173}" type="presParOf" srcId="{7B40AE63-0EA3-0747-BCE5-5F3AB0355BF2}" destId="{C852AF5D-E3CA-F844-B775-08DD6E6FB940}" srcOrd="0" destOrd="0" presId="urn:microsoft.com/office/officeart/2008/layout/HorizontalMultiLevelHierarchy"/>
    <dgm:cxn modelId="{91C49F86-090F-6642-827B-32B07BA487BB}" type="presParOf" srcId="{7B40AE63-0EA3-0747-BCE5-5F3AB0355BF2}" destId="{30463D07-8E7F-3146-97CE-76CE82648742}" srcOrd="1" destOrd="0" presId="urn:microsoft.com/office/officeart/2008/layout/HorizontalMultiLevelHierarchy"/>
    <dgm:cxn modelId="{06BB72E6-5B16-E94F-A040-9C049197FD85}" type="presParOf" srcId="{551EC4E6-AE1D-DD43-B7C4-D7EFBEA2E636}" destId="{93180932-306E-E545-95F9-2A5635FDC9F1}" srcOrd="2" destOrd="0" presId="urn:microsoft.com/office/officeart/2008/layout/HorizontalMultiLevelHierarchy"/>
    <dgm:cxn modelId="{B67EF07D-07A4-8F4B-A26D-12F2C8A2EC99}" type="presParOf" srcId="{93180932-306E-E545-95F9-2A5635FDC9F1}" destId="{7A2CD5A7-70D6-DE44-803D-0740544CB367}" srcOrd="0" destOrd="0" presId="urn:microsoft.com/office/officeart/2008/layout/HorizontalMultiLevelHierarchy"/>
    <dgm:cxn modelId="{A4E4F63A-AB1A-544D-BC17-9A05D64389B1}" type="presParOf" srcId="{551EC4E6-AE1D-DD43-B7C4-D7EFBEA2E636}" destId="{A0C9905E-6DBF-7645-94A7-C4BCDADC46B9}" srcOrd="3" destOrd="0" presId="urn:microsoft.com/office/officeart/2008/layout/HorizontalMultiLevelHierarchy"/>
    <dgm:cxn modelId="{4989331C-298E-4546-A784-35A08406A4EA}" type="presParOf" srcId="{A0C9905E-6DBF-7645-94A7-C4BCDADC46B9}" destId="{D3E2E567-EC04-E743-9B8C-985408EA1058}" srcOrd="0" destOrd="0" presId="urn:microsoft.com/office/officeart/2008/layout/HorizontalMultiLevelHierarchy"/>
    <dgm:cxn modelId="{702C1071-3184-E847-BEA0-E9A49481146E}" type="presParOf" srcId="{A0C9905E-6DBF-7645-94A7-C4BCDADC46B9}" destId="{1488A531-D252-B440-B1DA-4363F37F8970}" srcOrd="1" destOrd="0" presId="urn:microsoft.com/office/officeart/2008/layout/HorizontalMultiLevelHierarchy"/>
    <dgm:cxn modelId="{A7272E83-6E3D-BA41-AAD5-5BEC264964C0}" type="presParOf" srcId="{551EC4E6-AE1D-DD43-B7C4-D7EFBEA2E636}" destId="{1F2800E8-CF94-FD43-8D0E-7E4B278315B1}" srcOrd="4" destOrd="0" presId="urn:microsoft.com/office/officeart/2008/layout/HorizontalMultiLevelHierarchy"/>
    <dgm:cxn modelId="{C6B5C1A3-41B6-D047-BC64-ACCA23965F1C}" type="presParOf" srcId="{1F2800E8-CF94-FD43-8D0E-7E4B278315B1}" destId="{938A9782-2B6B-8141-99DA-6568305E0C38}" srcOrd="0" destOrd="0" presId="urn:microsoft.com/office/officeart/2008/layout/HorizontalMultiLevelHierarchy"/>
    <dgm:cxn modelId="{F764451D-DCDD-1540-87F7-268ACA4979E5}" type="presParOf" srcId="{551EC4E6-AE1D-DD43-B7C4-D7EFBEA2E636}" destId="{7377E58F-198D-DE48-B3AF-2D2AF67C403D}" srcOrd="5" destOrd="0" presId="urn:microsoft.com/office/officeart/2008/layout/HorizontalMultiLevelHierarchy"/>
    <dgm:cxn modelId="{6C6E545C-7A8A-AB4F-8339-D673624F083A}" type="presParOf" srcId="{7377E58F-198D-DE48-B3AF-2D2AF67C403D}" destId="{1C998B4A-F8C8-5D49-862A-38B9C7611407}" srcOrd="0" destOrd="0" presId="urn:microsoft.com/office/officeart/2008/layout/HorizontalMultiLevelHierarchy"/>
    <dgm:cxn modelId="{5E2BF564-6B24-2849-8C59-C25FC2C37CDE}" type="presParOf" srcId="{7377E58F-198D-DE48-B3AF-2D2AF67C403D}" destId="{F9C8551A-E3F5-1A41-9D81-BA411262A93F}" srcOrd="1" destOrd="0" presId="urn:microsoft.com/office/officeart/2008/layout/HorizontalMultiLevelHierarchy"/>
    <dgm:cxn modelId="{2C8DE512-89B3-E94D-9B62-767CDB651703}" type="presParOf" srcId="{551EC4E6-AE1D-DD43-B7C4-D7EFBEA2E636}" destId="{577C939E-455A-EE43-A21D-8BACFED9D991}" srcOrd="6" destOrd="0" presId="urn:microsoft.com/office/officeart/2008/layout/HorizontalMultiLevelHierarchy"/>
    <dgm:cxn modelId="{DF07D404-4073-0F4A-80CF-34DFC13EC5B2}" type="presParOf" srcId="{577C939E-455A-EE43-A21D-8BACFED9D991}" destId="{62EB5836-F240-534D-96CD-D9EB8C15B89F}" srcOrd="0" destOrd="0" presId="urn:microsoft.com/office/officeart/2008/layout/HorizontalMultiLevelHierarchy"/>
    <dgm:cxn modelId="{B2405D14-1F7D-F04F-B298-85460778881D}" type="presParOf" srcId="{551EC4E6-AE1D-DD43-B7C4-D7EFBEA2E636}" destId="{C3EB5C8A-6835-184D-A53A-7420F85FFA7D}" srcOrd="7" destOrd="0" presId="urn:microsoft.com/office/officeart/2008/layout/HorizontalMultiLevelHierarchy"/>
    <dgm:cxn modelId="{6B58632C-A335-7946-83C2-A0213BD5C573}" type="presParOf" srcId="{C3EB5C8A-6835-184D-A53A-7420F85FFA7D}" destId="{0EC6E1AB-E13B-6148-9DF9-3209955CFCC5}" srcOrd="0" destOrd="0" presId="urn:microsoft.com/office/officeart/2008/layout/HorizontalMultiLevelHierarchy"/>
    <dgm:cxn modelId="{943DF796-A304-E049-8108-8685598A86CA}" type="presParOf" srcId="{C3EB5C8A-6835-184D-A53A-7420F85FFA7D}" destId="{E3DFC68F-B27B-A84C-84B7-4BB7AB84E6E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050" b="0" i="0" dirty="0">
              <a:latin typeface="FZLanTingHeiS-R-GB" panose="02000000000000000000" pitchFamily="2" charset="-122"/>
              <a:ea typeface="FZLanTingHeiS-R-GB" panose="02000000000000000000" pitchFamily="2" charset="-122"/>
              <a:cs typeface="Microsoft YaHei" charset="-122"/>
            </a:rPr>
            <a:t>管理经济学的研究对象</a:t>
          </a:r>
        </a:p>
      </dgm:t>
    </dgm:pt>
    <dgm:pt modelId="{806FC88F-B9CF-A04B-B59C-3A472F525AEF}" type="par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DD5BF61D-B843-C744-B9A9-3312A1287EF4}">
      <dgm:prSet phldrT="[文本]" custT="1"/>
      <dgm:spPr>
        <a:solidFill>
          <a:schemeClr val="bg1">
            <a:lumMod val="95000"/>
          </a:schemeClr>
        </a:solidFill>
      </dgm:spPr>
      <dgm:t>
        <a:bodyPr/>
        <a:lstStyle/>
        <a:p>
          <a:pPr algn="l"/>
          <a:r>
            <a:rPr lang="en-US" altLang="zh-CN" sz="900" b="0" i="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900" b="0" i="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gm:t>
    </dgm:pt>
    <dgm:pt modelId="{A73DCD64-89DF-3E4C-9543-0D417B51464E}" type="parTrans" cxnId="{FE34B427-9D47-5D4F-B08C-79C955C57CBA}">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90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900" b="0" i="0" dirty="0">
              <a:solidFill>
                <a:schemeClr val="tx1"/>
              </a:solidFill>
              <a:latin typeface="FZLanTingHeiS-R-GB" panose="02000000000000000000" pitchFamily="2" charset="-122"/>
              <a:ea typeface="FZLanTingHeiS-R-GB" panose="02000000000000000000" pitchFamily="2" charset="-122"/>
              <a:cs typeface="Microsoft YaHei" charset="-122"/>
            </a:rPr>
            <a:t>1.1.2</a:t>
          </a:r>
          <a:r>
            <a:rPr lang="zh-CN" altLang="en-US" sz="900" b="0" i="0" dirty="0">
              <a:solidFill>
                <a:schemeClr val="tx1"/>
              </a:solidFill>
              <a:latin typeface="FZLanTingHeiS-R-GB" panose="02000000000000000000" pitchFamily="2" charset="-122"/>
              <a:ea typeface="FZLanTingHeiS-R-GB" panose="02000000000000000000" pitchFamily="2" charset="-122"/>
              <a:cs typeface="Microsoft YaHei" charset="-122"/>
            </a:rPr>
            <a:t> 决策的基本过程</a:t>
          </a:r>
        </a:p>
      </dgm:t>
    </dgm:pt>
    <dgm:pt modelId="{BDC2CFA9-99C6-8347-9628-F8B57513FB8C}" type="parTrans" cxnId="{D6FF61F4-2E70-2445-B362-FDF5936BBC6B}">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900">
            <a:latin typeface="Microsoft YaHei" charset="-122"/>
            <a:ea typeface="Microsoft YaHei" charset="-122"/>
            <a:cs typeface="Microsoft YaHei" charset="-122"/>
          </a:endParaRPr>
        </a:p>
      </dgm:t>
    </dgm:pt>
    <dgm:pt modelId="{9BA062DA-6B7A-FC4F-B1BB-7CC4C74C72CE}">
      <dgm:prSet phldrT="[文本]" custT="1"/>
      <dgm:spPr>
        <a:solidFill>
          <a:schemeClr val="bg1"/>
        </a:solidFill>
      </dgm:spPr>
      <dgm:t>
        <a:bodyPr/>
        <a:lstStyle/>
        <a:p>
          <a:pPr algn="l"/>
          <a:r>
            <a:rPr lang="en-US" altLang="zh-CN" sz="900" b="0" i="0" dirty="0">
              <a:solidFill>
                <a:schemeClr val="tx1"/>
              </a:solidFill>
              <a:latin typeface="FZLanTingHeiS-R-GB" panose="02000000000000000000" pitchFamily="2" charset="-122"/>
              <a:ea typeface="FZLanTingHeiS-R-GB" panose="02000000000000000000" pitchFamily="2" charset="-122"/>
              <a:cs typeface="Microsoft YaHei" charset="-122"/>
            </a:rPr>
            <a:t>1.1.3</a:t>
          </a:r>
          <a:r>
            <a:rPr lang="zh-CN" altLang="en-US" sz="900" b="0" i="0" dirty="0">
              <a:solidFill>
                <a:schemeClr val="tx1"/>
              </a:solidFill>
              <a:latin typeface="FZLanTingHeiS-R-GB" panose="02000000000000000000" pitchFamily="2" charset="-122"/>
              <a:ea typeface="FZLanTingHeiS-R-GB" panose="02000000000000000000" pitchFamily="2" charset="-122"/>
              <a:cs typeface="Microsoft YaHei" charset="-122"/>
            </a:rPr>
            <a:t> 管理经济学与微观经济学的关系</a:t>
          </a:r>
        </a:p>
      </dgm:t>
    </dgm:pt>
    <dgm:pt modelId="{45267C76-6276-B44A-878A-9D61B556EBD7}" type="parTrans" cxnId="{F5520AE5-50EB-8743-B48A-12307D4CCE80}">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900">
            <a:latin typeface="Microsoft YaHei" charset="-122"/>
            <a:ea typeface="Microsoft YaHei" charset="-122"/>
            <a:cs typeface="Microsoft YaHei" charset="-122"/>
          </a:endParaRPr>
        </a:p>
      </dgm:t>
    </dgm:pt>
    <dgm:pt modelId="{398FB250-A6AB-A246-A811-CD4269DB3258}">
      <dgm:prSet phldrT="[文本]" custT="1"/>
      <dgm:spPr>
        <a:solidFill>
          <a:srgbClr val="C00000"/>
        </a:solidFill>
      </dgm:spPr>
      <dgm:t>
        <a:bodyPr/>
        <a:lstStyle/>
        <a:p>
          <a:pPr algn="l"/>
          <a:r>
            <a:rPr lang="en-US" altLang="zh-CN" sz="900" b="0" i="0" dirty="0">
              <a:solidFill>
                <a:schemeClr val="bg1"/>
              </a:solidFill>
              <a:latin typeface="FZLanTingHeiS-R-GB" panose="02000000000000000000" pitchFamily="2" charset="-122"/>
              <a:ea typeface="FZLanTingHeiS-R-GB" panose="02000000000000000000" pitchFamily="2" charset="-122"/>
              <a:cs typeface="Microsoft YaHei" charset="-122"/>
            </a:rPr>
            <a:t>1.1.4</a:t>
          </a:r>
          <a:r>
            <a:rPr lang="zh-CN" altLang="en-US" sz="900" b="0" i="0" dirty="0">
              <a:solidFill>
                <a:schemeClr val="bg1"/>
              </a:solidFill>
              <a:latin typeface="FZLanTingHeiS-R-GB" panose="02000000000000000000" pitchFamily="2" charset="-122"/>
              <a:ea typeface="FZLanTingHeiS-R-GB" panose="02000000000000000000" pitchFamily="2" charset="-122"/>
              <a:cs typeface="Microsoft YaHei" charset="-122"/>
            </a:rPr>
            <a:t> 管理经济学的主要内容</a:t>
          </a:r>
        </a:p>
      </dgm:t>
    </dgm:pt>
    <dgm:pt modelId="{5D227076-8A12-EF49-885F-40EBC832F842}" type="parTrans" cxnId="{0A3F6216-099F-1443-92C6-A2D4420E4FFD}">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26C36C96-93E6-5D4E-A798-31793906BAE5}" type="sibTrans" cxnId="{0A3F6216-099F-1443-92C6-A2D4420E4FFD}">
      <dgm:prSet/>
      <dgm:spPr/>
      <dgm:t>
        <a:bodyPr/>
        <a:lstStyle/>
        <a:p>
          <a:pPr algn="l"/>
          <a:endParaRPr lang="zh-CN" altLang="en-US" sz="8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pt>
    <dgm:pt modelId="{F726EDD3-E670-9B47-8786-4F599884289D}" type="pres">
      <dgm:prSet presAssocID="{A73DCD64-89DF-3E4C-9543-0D417B51464E}" presName="connTx" presStyleLbl="parChTrans1D2" presStyleIdx="0" presStyleCnt="4"/>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pt>
    <dgm:pt modelId="{7A2CD5A7-70D6-DE44-803D-0740544CB367}" type="pres">
      <dgm:prSet presAssocID="{BDC2CFA9-99C6-8347-9628-F8B57513FB8C}" presName="connTx" presStyleLbl="parChTrans1D2" presStyleIdx="1" presStyleCnt="4"/>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1904">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4"/>
      <dgm:spPr/>
    </dgm:pt>
    <dgm:pt modelId="{938A9782-2B6B-8141-99DA-6568305E0C38}" type="pres">
      <dgm:prSet presAssocID="{45267C76-6276-B44A-878A-9D61B556EBD7}" presName="connTx" presStyleLbl="parChTrans1D2" presStyleIdx="2" presStyleCnt="4"/>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4" custScaleX="129592">
        <dgm:presLayoutVars>
          <dgm:chPref val="3"/>
        </dgm:presLayoutVars>
      </dgm:prSet>
      <dgm:spPr/>
    </dgm:pt>
    <dgm:pt modelId="{F9C8551A-E3F5-1A41-9D81-BA411262A93F}" type="pres">
      <dgm:prSet presAssocID="{9BA062DA-6B7A-FC4F-B1BB-7CC4C74C72CE}" presName="level3hierChild" presStyleCnt="0"/>
      <dgm:spPr/>
    </dgm:pt>
    <dgm:pt modelId="{577C939E-455A-EE43-A21D-8BACFED9D991}" type="pres">
      <dgm:prSet presAssocID="{5D227076-8A12-EF49-885F-40EBC832F842}" presName="conn2-1" presStyleLbl="parChTrans1D2" presStyleIdx="3" presStyleCnt="4"/>
      <dgm:spPr/>
    </dgm:pt>
    <dgm:pt modelId="{62EB5836-F240-534D-96CD-D9EB8C15B89F}" type="pres">
      <dgm:prSet presAssocID="{5D227076-8A12-EF49-885F-40EBC832F842}" presName="connTx" presStyleLbl="parChTrans1D2" presStyleIdx="3" presStyleCnt="4"/>
      <dgm:spPr/>
    </dgm:pt>
    <dgm:pt modelId="{C3EB5C8A-6835-184D-A53A-7420F85FFA7D}" type="pres">
      <dgm:prSet presAssocID="{398FB250-A6AB-A246-A811-CD4269DB3258}" presName="root2" presStyleCnt="0"/>
      <dgm:spPr/>
    </dgm:pt>
    <dgm:pt modelId="{0EC6E1AB-E13B-6148-9DF9-3209955CFCC5}" type="pres">
      <dgm:prSet presAssocID="{398FB250-A6AB-A246-A811-CD4269DB3258}" presName="LevelTwoTextNode" presStyleLbl="node2" presStyleIdx="3" presStyleCnt="4">
        <dgm:presLayoutVars>
          <dgm:chPref val="3"/>
        </dgm:presLayoutVars>
      </dgm:prSet>
      <dgm:spPr/>
    </dgm:pt>
    <dgm:pt modelId="{E3DFC68F-B27B-A84C-84B7-4BB7AB84E6ED}" type="pres">
      <dgm:prSet presAssocID="{398FB250-A6AB-A246-A811-CD4269DB3258}" presName="level3hierChild" presStyleCnt="0"/>
      <dgm:spPr/>
    </dgm:pt>
  </dgm:ptLst>
  <dgm:cxnLst>
    <dgm:cxn modelId="{77592A05-161A-2247-9DA1-35FBD4F5E823}" type="presOf" srcId="{BDC2CFA9-99C6-8347-9628-F8B57513FB8C}" destId="{93180932-306E-E545-95F9-2A5635FDC9F1}" srcOrd="0" destOrd="0" presId="urn:microsoft.com/office/officeart/2008/layout/HorizontalMultiLevelHierarchy"/>
    <dgm:cxn modelId="{4B123105-2EBA-714A-97BA-CA80AFA46577}" type="presOf" srcId="{5D227076-8A12-EF49-885F-40EBC832F842}" destId="{62EB5836-F240-534D-96CD-D9EB8C15B89F}" srcOrd="1" destOrd="0" presId="urn:microsoft.com/office/officeart/2008/layout/HorizontalMultiLevelHierarchy"/>
    <dgm:cxn modelId="{39CD150C-28EA-4341-821F-2D3022244B57}" type="presOf" srcId="{45267C76-6276-B44A-878A-9D61B556EBD7}" destId="{938A9782-2B6B-8141-99DA-6568305E0C38}"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27F01D12-1A82-E740-A0AA-5A9E0F07CF53}" type="presOf" srcId="{DD5BF61D-B843-C744-B9A9-3312A1287EF4}" destId="{C852AF5D-E3CA-F844-B775-08DD6E6FB940}" srcOrd="0" destOrd="0" presId="urn:microsoft.com/office/officeart/2008/layout/HorizontalMultiLevelHierarchy"/>
    <dgm:cxn modelId="{0A3F6216-099F-1443-92C6-A2D4420E4FFD}" srcId="{CC08C8E7-D5AB-9C4F-A78B-4A8C57EB2D22}" destId="{398FB250-A6AB-A246-A811-CD4269DB3258}" srcOrd="3" destOrd="0" parTransId="{5D227076-8A12-EF49-885F-40EBC832F842}" sibTransId="{26C36C96-93E6-5D4E-A798-31793906BAE5}"/>
    <dgm:cxn modelId="{FE34B427-9D47-5D4F-B08C-79C955C57CBA}" srcId="{CC08C8E7-D5AB-9C4F-A78B-4A8C57EB2D22}" destId="{DD5BF61D-B843-C744-B9A9-3312A1287EF4}" srcOrd="0" destOrd="0" parTransId="{A73DCD64-89DF-3E4C-9543-0D417B51464E}" sibTransId="{5F6E09CE-61C0-D34C-AE4A-99D078D226DF}"/>
    <dgm:cxn modelId="{D9EDAB98-4FB8-C540-8DE8-90D26AE81333}" type="presOf" srcId="{9BA062DA-6B7A-FC4F-B1BB-7CC4C74C72CE}" destId="{1C998B4A-F8C8-5D49-862A-38B9C7611407}" srcOrd="0" destOrd="0" presId="urn:microsoft.com/office/officeart/2008/layout/HorizontalMultiLevelHierarchy"/>
    <dgm:cxn modelId="{80309B99-AE5E-4E4A-A63C-1BEAF6FFB49D}" type="presOf" srcId="{A73DCD64-89DF-3E4C-9543-0D417B51464E}" destId="{082A771F-69AF-7C4C-86CB-DF1CD8CB6581}" srcOrd="0" destOrd="0" presId="urn:microsoft.com/office/officeart/2008/layout/HorizontalMultiLevelHierarchy"/>
    <dgm:cxn modelId="{501B9D9C-8C75-D440-B12D-B1E4AD2C3C58}" type="presOf" srcId="{45267C76-6276-B44A-878A-9D61B556EBD7}" destId="{1F2800E8-CF94-FD43-8D0E-7E4B278315B1}" srcOrd="0" destOrd="0" presId="urn:microsoft.com/office/officeart/2008/layout/HorizontalMultiLevelHierarchy"/>
    <dgm:cxn modelId="{84EF379E-8E0B-7043-9FE3-31DEEAD52956}" type="presOf" srcId="{CC08C8E7-D5AB-9C4F-A78B-4A8C57EB2D22}" destId="{7111AE39-B455-7C4D-91F4-9E37E3822D07}" srcOrd="0" destOrd="0" presId="urn:microsoft.com/office/officeart/2008/layout/HorizontalMultiLevelHierarchy"/>
    <dgm:cxn modelId="{53BA09AF-201C-8242-A53F-A4927E402B91}" type="presOf" srcId="{398FB250-A6AB-A246-A811-CD4269DB3258}" destId="{0EC6E1AB-E13B-6148-9DF9-3209955CFCC5}" srcOrd="0" destOrd="0" presId="urn:microsoft.com/office/officeart/2008/layout/HorizontalMultiLevelHierarchy"/>
    <dgm:cxn modelId="{32F9C6B4-BCCE-B542-BE91-E580EEB98141}" type="presOf" srcId="{A73DCD64-89DF-3E4C-9543-0D417B51464E}" destId="{F726EDD3-E670-9B47-8786-4F599884289D}" srcOrd="1" destOrd="0" presId="urn:microsoft.com/office/officeart/2008/layout/HorizontalMultiLevelHierarchy"/>
    <dgm:cxn modelId="{D25206BD-E3AD-3244-A83A-911194145907}" type="presOf" srcId="{2EFE4671-8583-3540-9262-1FC578B666F4}" destId="{3013142F-A3C7-F746-853E-2CA8B540A8DE}" srcOrd="0" destOrd="0" presId="urn:microsoft.com/office/officeart/2008/layout/HorizontalMultiLevelHierarchy"/>
    <dgm:cxn modelId="{FC55D0C0-E201-2841-8D64-C6945C0ADDDF}" type="presOf" srcId="{773FD5F0-F007-F148-886B-86E72F86266E}" destId="{D3E2E567-EC04-E743-9B8C-985408EA1058}" srcOrd="0" destOrd="0" presId="urn:microsoft.com/office/officeart/2008/layout/HorizontalMultiLevelHierarchy"/>
    <dgm:cxn modelId="{6529D2C2-E959-3B4B-89AF-1CE73482BB6C}" type="presOf" srcId="{BDC2CFA9-99C6-8347-9628-F8B57513FB8C}" destId="{7A2CD5A7-70D6-DE44-803D-0740544CB367}" srcOrd="1" destOrd="0" presId="urn:microsoft.com/office/officeart/2008/layout/HorizontalMultiLevelHierarchy"/>
    <dgm:cxn modelId="{773DBDC8-EE67-E248-AAA0-21C1A34C0928}" type="presOf" srcId="{5D227076-8A12-EF49-885F-40EBC832F842}" destId="{577C939E-455A-EE43-A21D-8BACFED9D99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6FF61F4-2E70-2445-B362-FDF5936BBC6B}" srcId="{CC08C8E7-D5AB-9C4F-A78B-4A8C57EB2D22}" destId="{773FD5F0-F007-F148-886B-86E72F86266E}" srcOrd="1" destOrd="0" parTransId="{BDC2CFA9-99C6-8347-9628-F8B57513FB8C}" sibTransId="{9458031D-FD27-D841-9D56-100BE85B229D}"/>
    <dgm:cxn modelId="{9D524490-70FB-914F-8B71-E9CD07979B27}" type="presParOf" srcId="{3013142F-A3C7-F746-853E-2CA8B540A8DE}" destId="{B764B132-0961-414E-B6FA-FB0C6C1C6CED}" srcOrd="0" destOrd="0" presId="urn:microsoft.com/office/officeart/2008/layout/HorizontalMultiLevelHierarchy"/>
    <dgm:cxn modelId="{4C5ABBEC-D1AC-334A-9F77-1F0D0900767C}" type="presParOf" srcId="{B764B132-0961-414E-B6FA-FB0C6C1C6CED}" destId="{7111AE39-B455-7C4D-91F4-9E37E3822D07}" srcOrd="0" destOrd="0" presId="urn:microsoft.com/office/officeart/2008/layout/HorizontalMultiLevelHierarchy"/>
    <dgm:cxn modelId="{D7011061-32F8-7F49-8815-F68848168B5C}" type="presParOf" srcId="{B764B132-0961-414E-B6FA-FB0C6C1C6CED}" destId="{551EC4E6-AE1D-DD43-B7C4-D7EFBEA2E636}" srcOrd="1" destOrd="0" presId="urn:microsoft.com/office/officeart/2008/layout/HorizontalMultiLevelHierarchy"/>
    <dgm:cxn modelId="{1996D75B-E1E0-644A-8915-887A46528E2E}" type="presParOf" srcId="{551EC4E6-AE1D-DD43-B7C4-D7EFBEA2E636}" destId="{082A771F-69AF-7C4C-86CB-DF1CD8CB6581}" srcOrd="0" destOrd="0" presId="urn:microsoft.com/office/officeart/2008/layout/HorizontalMultiLevelHierarchy"/>
    <dgm:cxn modelId="{38B08577-6698-534E-AC38-72AFA0648AD4}" type="presParOf" srcId="{082A771F-69AF-7C4C-86CB-DF1CD8CB6581}" destId="{F726EDD3-E670-9B47-8786-4F599884289D}" srcOrd="0" destOrd="0" presId="urn:microsoft.com/office/officeart/2008/layout/HorizontalMultiLevelHierarchy"/>
    <dgm:cxn modelId="{BF04FAE2-0C28-6E48-930A-CA044FB2E431}" type="presParOf" srcId="{551EC4E6-AE1D-DD43-B7C4-D7EFBEA2E636}" destId="{7B40AE63-0EA3-0747-BCE5-5F3AB0355BF2}" srcOrd="1" destOrd="0" presId="urn:microsoft.com/office/officeart/2008/layout/HorizontalMultiLevelHierarchy"/>
    <dgm:cxn modelId="{CC2FDD26-9910-B743-B425-8A83C2561173}" type="presParOf" srcId="{7B40AE63-0EA3-0747-BCE5-5F3AB0355BF2}" destId="{C852AF5D-E3CA-F844-B775-08DD6E6FB940}" srcOrd="0" destOrd="0" presId="urn:microsoft.com/office/officeart/2008/layout/HorizontalMultiLevelHierarchy"/>
    <dgm:cxn modelId="{91C49F86-090F-6642-827B-32B07BA487BB}" type="presParOf" srcId="{7B40AE63-0EA3-0747-BCE5-5F3AB0355BF2}" destId="{30463D07-8E7F-3146-97CE-76CE82648742}" srcOrd="1" destOrd="0" presId="urn:microsoft.com/office/officeart/2008/layout/HorizontalMultiLevelHierarchy"/>
    <dgm:cxn modelId="{06BB72E6-5B16-E94F-A040-9C049197FD85}" type="presParOf" srcId="{551EC4E6-AE1D-DD43-B7C4-D7EFBEA2E636}" destId="{93180932-306E-E545-95F9-2A5635FDC9F1}" srcOrd="2" destOrd="0" presId="urn:microsoft.com/office/officeart/2008/layout/HorizontalMultiLevelHierarchy"/>
    <dgm:cxn modelId="{B67EF07D-07A4-8F4B-A26D-12F2C8A2EC99}" type="presParOf" srcId="{93180932-306E-E545-95F9-2A5635FDC9F1}" destId="{7A2CD5A7-70D6-DE44-803D-0740544CB367}" srcOrd="0" destOrd="0" presId="urn:microsoft.com/office/officeart/2008/layout/HorizontalMultiLevelHierarchy"/>
    <dgm:cxn modelId="{A4E4F63A-AB1A-544D-BC17-9A05D64389B1}" type="presParOf" srcId="{551EC4E6-AE1D-DD43-B7C4-D7EFBEA2E636}" destId="{A0C9905E-6DBF-7645-94A7-C4BCDADC46B9}" srcOrd="3" destOrd="0" presId="urn:microsoft.com/office/officeart/2008/layout/HorizontalMultiLevelHierarchy"/>
    <dgm:cxn modelId="{4989331C-298E-4546-A784-35A08406A4EA}" type="presParOf" srcId="{A0C9905E-6DBF-7645-94A7-C4BCDADC46B9}" destId="{D3E2E567-EC04-E743-9B8C-985408EA1058}" srcOrd="0" destOrd="0" presId="urn:microsoft.com/office/officeart/2008/layout/HorizontalMultiLevelHierarchy"/>
    <dgm:cxn modelId="{702C1071-3184-E847-BEA0-E9A49481146E}" type="presParOf" srcId="{A0C9905E-6DBF-7645-94A7-C4BCDADC46B9}" destId="{1488A531-D252-B440-B1DA-4363F37F8970}" srcOrd="1" destOrd="0" presId="urn:microsoft.com/office/officeart/2008/layout/HorizontalMultiLevelHierarchy"/>
    <dgm:cxn modelId="{A7272E83-6E3D-BA41-AAD5-5BEC264964C0}" type="presParOf" srcId="{551EC4E6-AE1D-DD43-B7C4-D7EFBEA2E636}" destId="{1F2800E8-CF94-FD43-8D0E-7E4B278315B1}" srcOrd="4" destOrd="0" presId="urn:microsoft.com/office/officeart/2008/layout/HorizontalMultiLevelHierarchy"/>
    <dgm:cxn modelId="{C6B5C1A3-41B6-D047-BC64-ACCA23965F1C}" type="presParOf" srcId="{1F2800E8-CF94-FD43-8D0E-7E4B278315B1}" destId="{938A9782-2B6B-8141-99DA-6568305E0C38}" srcOrd="0" destOrd="0" presId="urn:microsoft.com/office/officeart/2008/layout/HorizontalMultiLevelHierarchy"/>
    <dgm:cxn modelId="{F764451D-DCDD-1540-87F7-268ACA4979E5}" type="presParOf" srcId="{551EC4E6-AE1D-DD43-B7C4-D7EFBEA2E636}" destId="{7377E58F-198D-DE48-B3AF-2D2AF67C403D}" srcOrd="5" destOrd="0" presId="urn:microsoft.com/office/officeart/2008/layout/HorizontalMultiLevelHierarchy"/>
    <dgm:cxn modelId="{6C6E545C-7A8A-AB4F-8339-D673624F083A}" type="presParOf" srcId="{7377E58F-198D-DE48-B3AF-2D2AF67C403D}" destId="{1C998B4A-F8C8-5D49-862A-38B9C7611407}" srcOrd="0" destOrd="0" presId="urn:microsoft.com/office/officeart/2008/layout/HorizontalMultiLevelHierarchy"/>
    <dgm:cxn modelId="{5E2BF564-6B24-2849-8C59-C25FC2C37CDE}" type="presParOf" srcId="{7377E58F-198D-DE48-B3AF-2D2AF67C403D}" destId="{F9C8551A-E3F5-1A41-9D81-BA411262A93F}" srcOrd="1" destOrd="0" presId="urn:microsoft.com/office/officeart/2008/layout/HorizontalMultiLevelHierarchy"/>
    <dgm:cxn modelId="{2C8DE512-89B3-E94D-9B62-767CDB651703}" type="presParOf" srcId="{551EC4E6-AE1D-DD43-B7C4-D7EFBEA2E636}" destId="{577C939E-455A-EE43-A21D-8BACFED9D991}" srcOrd="6" destOrd="0" presId="urn:microsoft.com/office/officeart/2008/layout/HorizontalMultiLevelHierarchy"/>
    <dgm:cxn modelId="{DF07D404-4073-0F4A-80CF-34DFC13EC5B2}" type="presParOf" srcId="{577C939E-455A-EE43-A21D-8BACFED9D991}" destId="{62EB5836-F240-534D-96CD-D9EB8C15B89F}" srcOrd="0" destOrd="0" presId="urn:microsoft.com/office/officeart/2008/layout/HorizontalMultiLevelHierarchy"/>
    <dgm:cxn modelId="{B2405D14-1F7D-F04F-B298-85460778881D}" type="presParOf" srcId="{551EC4E6-AE1D-DD43-B7C4-D7EFBEA2E636}" destId="{C3EB5C8A-6835-184D-A53A-7420F85FFA7D}" srcOrd="7" destOrd="0" presId="urn:microsoft.com/office/officeart/2008/layout/HorizontalMultiLevelHierarchy"/>
    <dgm:cxn modelId="{6B58632C-A335-7946-83C2-A0213BD5C573}" type="presParOf" srcId="{C3EB5C8A-6835-184D-A53A-7420F85FFA7D}" destId="{0EC6E1AB-E13B-6148-9DF9-3209955CFCC5}" srcOrd="0" destOrd="0" presId="urn:microsoft.com/office/officeart/2008/layout/HorizontalMultiLevelHierarchy"/>
    <dgm:cxn modelId="{943DF796-A304-E049-8108-8685598A86CA}" type="presParOf" srcId="{C3EB5C8A-6835-184D-A53A-7420F85FFA7D}" destId="{E3DFC68F-B27B-A84C-84B7-4BB7AB84E6E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050" b="0" i="0" dirty="0">
              <a:latin typeface="FZLanTingHeiS-R-GB" panose="02000000000000000000" pitchFamily="2" charset="-122"/>
              <a:ea typeface="FZLanTingHeiS-R-GB" panose="02000000000000000000" pitchFamily="2" charset="-122"/>
              <a:cs typeface="Microsoft YaHei" charset="-122"/>
            </a:rPr>
            <a:t>管理经济学的研究对象</a:t>
          </a:r>
        </a:p>
      </dgm:t>
    </dgm:pt>
    <dgm:pt modelId="{806FC88F-B9CF-A04B-B59C-3A472F525AEF}" type="par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DD5BF61D-B843-C744-B9A9-3312A1287EF4}">
      <dgm:prSet phldrT="[文本]" custT="1"/>
      <dgm:spPr>
        <a:solidFill>
          <a:schemeClr val="bg1">
            <a:lumMod val="95000"/>
          </a:schemeClr>
        </a:solidFill>
      </dgm:spPr>
      <dgm:t>
        <a:bodyPr/>
        <a:lstStyle/>
        <a:p>
          <a:pPr algn="l"/>
          <a:r>
            <a:rPr lang="en-US" altLang="zh-CN" sz="900" b="0" i="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900" b="0" i="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gm:t>
    </dgm:pt>
    <dgm:pt modelId="{A73DCD64-89DF-3E4C-9543-0D417B51464E}" type="parTrans" cxnId="{FE34B427-9D47-5D4F-B08C-79C955C57CBA}">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90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900" b="0" i="0" dirty="0">
              <a:solidFill>
                <a:schemeClr val="tx1"/>
              </a:solidFill>
              <a:latin typeface="FZLanTingHeiS-R-GB" panose="02000000000000000000" pitchFamily="2" charset="-122"/>
              <a:ea typeface="FZLanTingHeiS-R-GB" panose="02000000000000000000" pitchFamily="2" charset="-122"/>
              <a:cs typeface="Microsoft YaHei" charset="-122"/>
            </a:rPr>
            <a:t>1.1.2</a:t>
          </a:r>
          <a:r>
            <a:rPr lang="zh-CN" altLang="en-US" sz="900" b="0" i="0" dirty="0">
              <a:solidFill>
                <a:schemeClr val="tx1"/>
              </a:solidFill>
              <a:latin typeface="FZLanTingHeiS-R-GB" panose="02000000000000000000" pitchFamily="2" charset="-122"/>
              <a:ea typeface="FZLanTingHeiS-R-GB" panose="02000000000000000000" pitchFamily="2" charset="-122"/>
              <a:cs typeface="Microsoft YaHei" charset="-122"/>
            </a:rPr>
            <a:t> 决策的基本过程</a:t>
          </a:r>
        </a:p>
      </dgm:t>
    </dgm:pt>
    <dgm:pt modelId="{BDC2CFA9-99C6-8347-9628-F8B57513FB8C}" type="parTrans" cxnId="{D6FF61F4-2E70-2445-B362-FDF5936BBC6B}">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900">
            <a:latin typeface="Microsoft YaHei" charset="-122"/>
            <a:ea typeface="Microsoft YaHei" charset="-122"/>
            <a:cs typeface="Microsoft YaHei" charset="-122"/>
          </a:endParaRPr>
        </a:p>
      </dgm:t>
    </dgm:pt>
    <dgm:pt modelId="{9BA062DA-6B7A-FC4F-B1BB-7CC4C74C72CE}">
      <dgm:prSet phldrT="[文本]" custT="1"/>
      <dgm:spPr>
        <a:solidFill>
          <a:schemeClr val="bg1"/>
        </a:solidFill>
      </dgm:spPr>
      <dgm:t>
        <a:bodyPr/>
        <a:lstStyle/>
        <a:p>
          <a:pPr algn="l"/>
          <a:r>
            <a:rPr lang="en-US" altLang="zh-CN" sz="900" b="0" i="0" dirty="0">
              <a:solidFill>
                <a:schemeClr val="tx1"/>
              </a:solidFill>
              <a:latin typeface="FZLanTingHeiS-R-GB" panose="02000000000000000000" pitchFamily="2" charset="-122"/>
              <a:ea typeface="FZLanTingHeiS-R-GB" panose="02000000000000000000" pitchFamily="2" charset="-122"/>
              <a:cs typeface="Microsoft YaHei" charset="-122"/>
            </a:rPr>
            <a:t>1.1.3</a:t>
          </a:r>
          <a:r>
            <a:rPr lang="zh-CN" altLang="en-US" sz="900" b="0" i="0" dirty="0">
              <a:solidFill>
                <a:schemeClr val="tx1"/>
              </a:solidFill>
              <a:latin typeface="FZLanTingHeiS-R-GB" panose="02000000000000000000" pitchFamily="2" charset="-122"/>
              <a:ea typeface="FZLanTingHeiS-R-GB" panose="02000000000000000000" pitchFamily="2" charset="-122"/>
              <a:cs typeface="Microsoft YaHei" charset="-122"/>
            </a:rPr>
            <a:t> 管理经济学与微观经济学的关系</a:t>
          </a:r>
        </a:p>
      </dgm:t>
    </dgm:pt>
    <dgm:pt modelId="{45267C76-6276-B44A-878A-9D61B556EBD7}" type="parTrans" cxnId="{F5520AE5-50EB-8743-B48A-12307D4CCE80}">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900">
            <a:latin typeface="Microsoft YaHei" charset="-122"/>
            <a:ea typeface="Microsoft YaHei" charset="-122"/>
            <a:cs typeface="Microsoft YaHei" charset="-122"/>
          </a:endParaRPr>
        </a:p>
      </dgm:t>
    </dgm:pt>
    <dgm:pt modelId="{398FB250-A6AB-A246-A811-CD4269DB3258}">
      <dgm:prSet phldrT="[文本]" custT="1"/>
      <dgm:spPr>
        <a:solidFill>
          <a:srgbClr val="C00000"/>
        </a:solidFill>
      </dgm:spPr>
      <dgm:t>
        <a:bodyPr/>
        <a:lstStyle/>
        <a:p>
          <a:pPr algn="l"/>
          <a:r>
            <a:rPr lang="en-US" altLang="zh-CN" sz="900" b="0" i="0" dirty="0">
              <a:solidFill>
                <a:schemeClr val="bg1"/>
              </a:solidFill>
              <a:latin typeface="FZLanTingHeiS-R-GB" panose="02000000000000000000" pitchFamily="2" charset="-122"/>
              <a:ea typeface="FZLanTingHeiS-R-GB" panose="02000000000000000000" pitchFamily="2" charset="-122"/>
              <a:cs typeface="Microsoft YaHei" charset="-122"/>
            </a:rPr>
            <a:t>1.1.4</a:t>
          </a:r>
          <a:r>
            <a:rPr lang="zh-CN" altLang="en-US" sz="900" b="0" i="0" dirty="0">
              <a:solidFill>
                <a:schemeClr val="bg1"/>
              </a:solidFill>
              <a:latin typeface="FZLanTingHeiS-R-GB" panose="02000000000000000000" pitchFamily="2" charset="-122"/>
              <a:ea typeface="FZLanTingHeiS-R-GB" panose="02000000000000000000" pitchFamily="2" charset="-122"/>
              <a:cs typeface="Microsoft YaHei" charset="-122"/>
            </a:rPr>
            <a:t> 管理经济学的主要内容</a:t>
          </a:r>
        </a:p>
      </dgm:t>
    </dgm:pt>
    <dgm:pt modelId="{5D227076-8A12-EF49-885F-40EBC832F842}" type="parTrans" cxnId="{0A3F6216-099F-1443-92C6-A2D4420E4FFD}">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26C36C96-93E6-5D4E-A798-31793906BAE5}" type="sibTrans" cxnId="{0A3F6216-099F-1443-92C6-A2D4420E4FFD}">
      <dgm:prSet/>
      <dgm:spPr/>
      <dgm:t>
        <a:bodyPr/>
        <a:lstStyle/>
        <a:p>
          <a:pPr algn="l"/>
          <a:endParaRPr lang="zh-CN" altLang="en-US" sz="8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pt>
    <dgm:pt modelId="{F726EDD3-E670-9B47-8786-4F599884289D}" type="pres">
      <dgm:prSet presAssocID="{A73DCD64-89DF-3E4C-9543-0D417B51464E}" presName="connTx" presStyleLbl="parChTrans1D2" presStyleIdx="0" presStyleCnt="4"/>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pt>
    <dgm:pt modelId="{7A2CD5A7-70D6-DE44-803D-0740544CB367}" type="pres">
      <dgm:prSet presAssocID="{BDC2CFA9-99C6-8347-9628-F8B57513FB8C}" presName="connTx" presStyleLbl="parChTrans1D2" presStyleIdx="1" presStyleCnt="4"/>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1904">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4"/>
      <dgm:spPr/>
    </dgm:pt>
    <dgm:pt modelId="{938A9782-2B6B-8141-99DA-6568305E0C38}" type="pres">
      <dgm:prSet presAssocID="{45267C76-6276-B44A-878A-9D61B556EBD7}" presName="connTx" presStyleLbl="parChTrans1D2" presStyleIdx="2" presStyleCnt="4"/>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4" custScaleX="129592">
        <dgm:presLayoutVars>
          <dgm:chPref val="3"/>
        </dgm:presLayoutVars>
      </dgm:prSet>
      <dgm:spPr/>
    </dgm:pt>
    <dgm:pt modelId="{F9C8551A-E3F5-1A41-9D81-BA411262A93F}" type="pres">
      <dgm:prSet presAssocID="{9BA062DA-6B7A-FC4F-B1BB-7CC4C74C72CE}" presName="level3hierChild" presStyleCnt="0"/>
      <dgm:spPr/>
    </dgm:pt>
    <dgm:pt modelId="{577C939E-455A-EE43-A21D-8BACFED9D991}" type="pres">
      <dgm:prSet presAssocID="{5D227076-8A12-EF49-885F-40EBC832F842}" presName="conn2-1" presStyleLbl="parChTrans1D2" presStyleIdx="3" presStyleCnt="4"/>
      <dgm:spPr/>
    </dgm:pt>
    <dgm:pt modelId="{62EB5836-F240-534D-96CD-D9EB8C15B89F}" type="pres">
      <dgm:prSet presAssocID="{5D227076-8A12-EF49-885F-40EBC832F842}" presName="connTx" presStyleLbl="parChTrans1D2" presStyleIdx="3" presStyleCnt="4"/>
      <dgm:spPr/>
    </dgm:pt>
    <dgm:pt modelId="{C3EB5C8A-6835-184D-A53A-7420F85FFA7D}" type="pres">
      <dgm:prSet presAssocID="{398FB250-A6AB-A246-A811-CD4269DB3258}" presName="root2" presStyleCnt="0"/>
      <dgm:spPr/>
    </dgm:pt>
    <dgm:pt modelId="{0EC6E1AB-E13B-6148-9DF9-3209955CFCC5}" type="pres">
      <dgm:prSet presAssocID="{398FB250-A6AB-A246-A811-CD4269DB3258}" presName="LevelTwoTextNode" presStyleLbl="node2" presStyleIdx="3" presStyleCnt="4">
        <dgm:presLayoutVars>
          <dgm:chPref val="3"/>
        </dgm:presLayoutVars>
      </dgm:prSet>
      <dgm:spPr/>
    </dgm:pt>
    <dgm:pt modelId="{E3DFC68F-B27B-A84C-84B7-4BB7AB84E6ED}" type="pres">
      <dgm:prSet presAssocID="{398FB250-A6AB-A246-A811-CD4269DB3258}" presName="level3hierChild" presStyleCnt="0"/>
      <dgm:spPr/>
    </dgm:pt>
  </dgm:ptLst>
  <dgm:cxnLst>
    <dgm:cxn modelId="{98518E08-4E41-9244-A853-438038D76BA3}" type="presOf" srcId="{773FD5F0-F007-F148-886B-86E72F86266E}" destId="{D3E2E567-EC04-E743-9B8C-985408EA1058}" srcOrd="0" destOrd="0" presId="urn:microsoft.com/office/officeart/2008/layout/HorizontalMultiLevelHierarchy"/>
    <dgm:cxn modelId="{9632790F-F0FD-6642-B49B-286E04ABFC76}" type="presOf" srcId="{398FB250-A6AB-A246-A811-CD4269DB3258}" destId="{0EC6E1AB-E13B-6148-9DF9-3209955CFCC5}"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0A3F6216-099F-1443-92C6-A2D4420E4FFD}" srcId="{CC08C8E7-D5AB-9C4F-A78B-4A8C57EB2D22}" destId="{398FB250-A6AB-A246-A811-CD4269DB3258}" srcOrd="3" destOrd="0" parTransId="{5D227076-8A12-EF49-885F-40EBC832F842}" sibTransId="{26C36C96-93E6-5D4E-A798-31793906BAE5}"/>
    <dgm:cxn modelId="{FE34B427-9D47-5D4F-B08C-79C955C57CBA}" srcId="{CC08C8E7-D5AB-9C4F-A78B-4A8C57EB2D22}" destId="{DD5BF61D-B843-C744-B9A9-3312A1287EF4}" srcOrd="0" destOrd="0" parTransId="{A73DCD64-89DF-3E4C-9543-0D417B51464E}" sibTransId="{5F6E09CE-61C0-D34C-AE4A-99D078D226DF}"/>
    <dgm:cxn modelId="{1932E83A-9856-6F4F-8D7F-9AAF91D71F14}" type="presOf" srcId="{5D227076-8A12-EF49-885F-40EBC832F842}" destId="{62EB5836-F240-534D-96CD-D9EB8C15B89F}" srcOrd="1" destOrd="0" presId="urn:microsoft.com/office/officeart/2008/layout/HorizontalMultiLevelHierarchy"/>
    <dgm:cxn modelId="{0A459E40-8452-0845-B2F1-8C4880FC5B6F}" type="presOf" srcId="{A73DCD64-89DF-3E4C-9543-0D417B51464E}" destId="{082A771F-69AF-7C4C-86CB-DF1CD8CB6581}" srcOrd="0" destOrd="0" presId="urn:microsoft.com/office/officeart/2008/layout/HorizontalMultiLevelHierarchy"/>
    <dgm:cxn modelId="{D4000766-6807-7F4B-A29C-AE9E4726FD2B}" type="presOf" srcId="{45267C76-6276-B44A-878A-9D61B556EBD7}" destId="{938A9782-2B6B-8141-99DA-6568305E0C38}" srcOrd="1" destOrd="0" presId="urn:microsoft.com/office/officeart/2008/layout/HorizontalMultiLevelHierarchy"/>
    <dgm:cxn modelId="{983B7E92-3ABB-8945-AF28-F784ED6AF2E0}" type="presOf" srcId="{CC08C8E7-D5AB-9C4F-A78B-4A8C57EB2D22}" destId="{7111AE39-B455-7C4D-91F4-9E37E3822D07}" srcOrd="0" destOrd="0" presId="urn:microsoft.com/office/officeart/2008/layout/HorizontalMultiLevelHierarchy"/>
    <dgm:cxn modelId="{72E80BA3-8CF5-6B46-8176-A039AE70676E}" type="presOf" srcId="{9BA062DA-6B7A-FC4F-B1BB-7CC4C74C72CE}" destId="{1C998B4A-F8C8-5D49-862A-38B9C7611407}" srcOrd="0" destOrd="0" presId="urn:microsoft.com/office/officeart/2008/layout/HorizontalMultiLevelHierarchy"/>
    <dgm:cxn modelId="{982435AB-59EA-0549-8ACD-C652AFC55D85}" type="presOf" srcId="{5D227076-8A12-EF49-885F-40EBC832F842}" destId="{577C939E-455A-EE43-A21D-8BACFED9D991}" srcOrd="0" destOrd="0" presId="urn:microsoft.com/office/officeart/2008/layout/HorizontalMultiLevelHierarchy"/>
    <dgm:cxn modelId="{67851DAF-9C82-3F45-9077-88E1502BA4B1}" type="presOf" srcId="{DD5BF61D-B843-C744-B9A9-3312A1287EF4}" destId="{C852AF5D-E3CA-F844-B775-08DD6E6FB940}" srcOrd="0" destOrd="0" presId="urn:microsoft.com/office/officeart/2008/layout/HorizontalMultiLevelHierarchy"/>
    <dgm:cxn modelId="{BBB9EBB6-E412-3A49-8985-50A247483BDD}" type="presOf" srcId="{BDC2CFA9-99C6-8347-9628-F8B57513FB8C}" destId="{93180932-306E-E545-95F9-2A5635FDC9F1}" srcOrd="0" destOrd="0" presId="urn:microsoft.com/office/officeart/2008/layout/HorizontalMultiLevelHierarchy"/>
    <dgm:cxn modelId="{FC9845E2-E243-2B4A-AA82-07DBFF9180D7}" type="presOf" srcId="{2EFE4671-8583-3540-9262-1FC578B666F4}" destId="{3013142F-A3C7-F746-853E-2CA8B540A8DE}" srcOrd="0" destOrd="0" presId="urn:microsoft.com/office/officeart/2008/layout/HorizontalMultiLevelHierarchy"/>
    <dgm:cxn modelId="{9E4FE5E3-90F3-D042-9403-57FEB6AF2568}" type="presOf" srcId="{A73DCD64-89DF-3E4C-9543-0D417B51464E}" destId="{F726EDD3-E670-9B47-8786-4F599884289D}" srcOrd="1" destOrd="0" presId="urn:microsoft.com/office/officeart/2008/layout/HorizontalMultiLevelHierarchy"/>
    <dgm:cxn modelId="{557954E4-0950-1743-93D0-ABC05AD641A4}" type="presOf" srcId="{45267C76-6276-B44A-878A-9D61B556EBD7}" destId="{1F2800E8-CF94-FD43-8D0E-7E4B278315B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B64378E6-8E99-E740-9C4C-C24F3EDF5D8E}" type="presOf" srcId="{BDC2CFA9-99C6-8347-9628-F8B57513FB8C}" destId="{7A2CD5A7-70D6-DE44-803D-0740544CB367}"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502AC4BE-1F6E-CD4F-8141-CAE9657347C8}" type="presParOf" srcId="{3013142F-A3C7-F746-853E-2CA8B540A8DE}" destId="{B764B132-0961-414E-B6FA-FB0C6C1C6CED}" srcOrd="0" destOrd="0" presId="urn:microsoft.com/office/officeart/2008/layout/HorizontalMultiLevelHierarchy"/>
    <dgm:cxn modelId="{DC464451-7AC6-F04A-9428-D3DF23C3CF7B}" type="presParOf" srcId="{B764B132-0961-414E-B6FA-FB0C6C1C6CED}" destId="{7111AE39-B455-7C4D-91F4-9E37E3822D07}" srcOrd="0" destOrd="0" presId="urn:microsoft.com/office/officeart/2008/layout/HorizontalMultiLevelHierarchy"/>
    <dgm:cxn modelId="{B6AA5F62-21FA-8646-8AF2-F4B48587C15C}" type="presParOf" srcId="{B764B132-0961-414E-B6FA-FB0C6C1C6CED}" destId="{551EC4E6-AE1D-DD43-B7C4-D7EFBEA2E636}" srcOrd="1" destOrd="0" presId="urn:microsoft.com/office/officeart/2008/layout/HorizontalMultiLevelHierarchy"/>
    <dgm:cxn modelId="{7982038C-25DA-4F47-8A8D-41D10A61E1B1}" type="presParOf" srcId="{551EC4E6-AE1D-DD43-B7C4-D7EFBEA2E636}" destId="{082A771F-69AF-7C4C-86CB-DF1CD8CB6581}" srcOrd="0" destOrd="0" presId="urn:microsoft.com/office/officeart/2008/layout/HorizontalMultiLevelHierarchy"/>
    <dgm:cxn modelId="{A83F8474-955C-5545-9B68-1768EAC37F09}" type="presParOf" srcId="{082A771F-69AF-7C4C-86CB-DF1CD8CB6581}" destId="{F726EDD3-E670-9B47-8786-4F599884289D}" srcOrd="0" destOrd="0" presId="urn:microsoft.com/office/officeart/2008/layout/HorizontalMultiLevelHierarchy"/>
    <dgm:cxn modelId="{F7004135-DFDD-2E4F-BDC3-592FE165A1BD}" type="presParOf" srcId="{551EC4E6-AE1D-DD43-B7C4-D7EFBEA2E636}" destId="{7B40AE63-0EA3-0747-BCE5-5F3AB0355BF2}" srcOrd="1" destOrd="0" presId="urn:microsoft.com/office/officeart/2008/layout/HorizontalMultiLevelHierarchy"/>
    <dgm:cxn modelId="{C0301823-370C-294E-A528-52F1B4A997BC}" type="presParOf" srcId="{7B40AE63-0EA3-0747-BCE5-5F3AB0355BF2}" destId="{C852AF5D-E3CA-F844-B775-08DD6E6FB940}" srcOrd="0" destOrd="0" presId="urn:microsoft.com/office/officeart/2008/layout/HorizontalMultiLevelHierarchy"/>
    <dgm:cxn modelId="{C36DD830-EB97-AE41-B938-69933AF6CD02}" type="presParOf" srcId="{7B40AE63-0EA3-0747-BCE5-5F3AB0355BF2}" destId="{30463D07-8E7F-3146-97CE-76CE82648742}" srcOrd="1" destOrd="0" presId="urn:microsoft.com/office/officeart/2008/layout/HorizontalMultiLevelHierarchy"/>
    <dgm:cxn modelId="{45E7E95D-4B44-FF48-80DD-956AEC5A352D}" type="presParOf" srcId="{551EC4E6-AE1D-DD43-B7C4-D7EFBEA2E636}" destId="{93180932-306E-E545-95F9-2A5635FDC9F1}" srcOrd="2" destOrd="0" presId="urn:microsoft.com/office/officeart/2008/layout/HorizontalMultiLevelHierarchy"/>
    <dgm:cxn modelId="{5CE950FF-15D1-3642-A281-FBED7978EDD3}" type="presParOf" srcId="{93180932-306E-E545-95F9-2A5635FDC9F1}" destId="{7A2CD5A7-70D6-DE44-803D-0740544CB367}" srcOrd="0" destOrd="0" presId="urn:microsoft.com/office/officeart/2008/layout/HorizontalMultiLevelHierarchy"/>
    <dgm:cxn modelId="{D8A0BB5C-0E91-8F46-8DCD-469D4E394CE5}" type="presParOf" srcId="{551EC4E6-AE1D-DD43-B7C4-D7EFBEA2E636}" destId="{A0C9905E-6DBF-7645-94A7-C4BCDADC46B9}" srcOrd="3" destOrd="0" presId="urn:microsoft.com/office/officeart/2008/layout/HorizontalMultiLevelHierarchy"/>
    <dgm:cxn modelId="{D1941FC3-D1E9-6A47-B9F6-47AD261346B5}" type="presParOf" srcId="{A0C9905E-6DBF-7645-94A7-C4BCDADC46B9}" destId="{D3E2E567-EC04-E743-9B8C-985408EA1058}" srcOrd="0" destOrd="0" presId="urn:microsoft.com/office/officeart/2008/layout/HorizontalMultiLevelHierarchy"/>
    <dgm:cxn modelId="{153B2FD1-272D-E242-BAAF-EF3F3F1E53C6}" type="presParOf" srcId="{A0C9905E-6DBF-7645-94A7-C4BCDADC46B9}" destId="{1488A531-D252-B440-B1DA-4363F37F8970}" srcOrd="1" destOrd="0" presId="urn:microsoft.com/office/officeart/2008/layout/HorizontalMultiLevelHierarchy"/>
    <dgm:cxn modelId="{8F466003-D0D8-864B-B141-348E6F9D182C}" type="presParOf" srcId="{551EC4E6-AE1D-DD43-B7C4-D7EFBEA2E636}" destId="{1F2800E8-CF94-FD43-8D0E-7E4B278315B1}" srcOrd="4" destOrd="0" presId="urn:microsoft.com/office/officeart/2008/layout/HorizontalMultiLevelHierarchy"/>
    <dgm:cxn modelId="{84CF4730-D684-D94B-A7FE-17ECF1EA5DEB}" type="presParOf" srcId="{1F2800E8-CF94-FD43-8D0E-7E4B278315B1}" destId="{938A9782-2B6B-8141-99DA-6568305E0C38}" srcOrd="0" destOrd="0" presId="urn:microsoft.com/office/officeart/2008/layout/HorizontalMultiLevelHierarchy"/>
    <dgm:cxn modelId="{775A1594-1257-9F41-9143-58F27CF7928F}" type="presParOf" srcId="{551EC4E6-AE1D-DD43-B7C4-D7EFBEA2E636}" destId="{7377E58F-198D-DE48-B3AF-2D2AF67C403D}" srcOrd="5" destOrd="0" presId="urn:microsoft.com/office/officeart/2008/layout/HorizontalMultiLevelHierarchy"/>
    <dgm:cxn modelId="{C77A1C67-4255-B54B-B365-FA6B53BD3BFD}" type="presParOf" srcId="{7377E58F-198D-DE48-B3AF-2D2AF67C403D}" destId="{1C998B4A-F8C8-5D49-862A-38B9C7611407}" srcOrd="0" destOrd="0" presId="urn:microsoft.com/office/officeart/2008/layout/HorizontalMultiLevelHierarchy"/>
    <dgm:cxn modelId="{702B9D8F-275A-3445-847D-A244B10CFF1C}" type="presParOf" srcId="{7377E58F-198D-DE48-B3AF-2D2AF67C403D}" destId="{F9C8551A-E3F5-1A41-9D81-BA411262A93F}" srcOrd="1" destOrd="0" presId="urn:microsoft.com/office/officeart/2008/layout/HorizontalMultiLevelHierarchy"/>
    <dgm:cxn modelId="{5BB815DD-8D29-7A43-B8BF-72159AA61282}" type="presParOf" srcId="{551EC4E6-AE1D-DD43-B7C4-D7EFBEA2E636}" destId="{577C939E-455A-EE43-A21D-8BACFED9D991}" srcOrd="6" destOrd="0" presId="urn:microsoft.com/office/officeart/2008/layout/HorizontalMultiLevelHierarchy"/>
    <dgm:cxn modelId="{FFCB9FE5-7DEB-D04C-90DE-DD444A64DD15}" type="presParOf" srcId="{577C939E-455A-EE43-A21D-8BACFED9D991}" destId="{62EB5836-F240-534D-96CD-D9EB8C15B89F}" srcOrd="0" destOrd="0" presId="urn:microsoft.com/office/officeart/2008/layout/HorizontalMultiLevelHierarchy"/>
    <dgm:cxn modelId="{A423C707-79C2-924D-9570-D8D5C7CD8240}" type="presParOf" srcId="{551EC4E6-AE1D-DD43-B7C4-D7EFBEA2E636}" destId="{C3EB5C8A-6835-184D-A53A-7420F85FFA7D}" srcOrd="7" destOrd="0" presId="urn:microsoft.com/office/officeart/2008/layout/HorizontalMultiLevelHierarchy"/>
    <dgm:cxn modelId="{1D8CFE8C-17D5-5843-8F9B-34ABC370C072}" type="presParOf" srcId="{C3EB5C8A-6835-184D-A53A-7420F85FFA7D}" destId="{0EC6E1AB-E13B-6148-9DF9-3209955CFCC5}" srcOrd="0" destOrd="0" presId="urn:microsoft.com/office/officeart/2008/layout/HorizontalMultiLevelHierarchy"/>
    <dgm:cxn modelId="{E8EA88FF-84DB-6D44-8067-34DC8148D081}" type="presParOf" srcId="{C3EB5C8A-6835-184D-A53A-7420F85FFA7D}" destId="{E3DFC68F-B27B-A84C-84B7-4BB7AB84E6E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600" b="0" i="0" dirty="0">
              <a:latin typeface="FZLanTingHeiS-R-GB" panose="02000000000000000000" pitchFamily="2" charset="-122"/>
              <a:ea typeface="FZLanTingHeiS-R-GB" panose="02000000000000000000" pitchFamily="2" charset="-122"/>
              <a:cs typeface="Microsoft YaHei" charset="-122"/>
            </a:rPr>
            <a:t>1.1</a:t>
          </a:r>
          <a:r>
            <a:rPr lang="zh-CN" altLang="en-US" sz="1600" b="0" i="0" dirty="0">
              <a:latin typeface="FZLanTingHeiS-R-GB" panose="02000000000000000000" pitchFamily="2" charset="-122"/>
              <a:ea typeface="FZLanTingHeiS-R-GB" panose="02000000000000000000" pitchFamily="2" charset="-122"/>
              <a:cs typeface="Microsoft YaHei" charset="-122"/>
            </a:rPr>
            <a:t>管理经济学的研究对象</a:t>
          </a:r>
        </a:p>
      </dgm:t>
    </dgm:pt>
    <dgm:pt modelId="{806FC88F-B9CF-A04B-B59C-3A472F525AEF}" type="parTrans" cxnId="{7725A710-EB82-6543-8E80-B973AC4CD97A}">
      <dgm:prSet/>
      <dgm:spPr/>
      <dgm:t>
        <a:bodyPr/>
        <a:lstStyle/>
        <a:p>
          <a:pPr algn="l"/>
          <a:endParaRPr lang="zh-CN" altLang="en-US" sz="2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2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2000" b="0" i="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rPr>
            <a:t> 管理经济学的定义</a:t>
          </a:r>
        </a:p>
      </dgm:t>
    </dgm:pt>
    <dgm:pt modelId="{A73DCD64-89DF-3E4C-9543-0D417B51464E}" type="parTrans" cxnId="{FE34B427-9D47-5D4F-B08C-79C955C57CBA}">
      <dgm:prSet custT="1"/>
      <dgm:spPr/>
      <dgm:t>
        <a:bodyPr/>
        <a:lstStyle/>
        <a:p>
          <a:pPr algn="l"/>
          <a:endParaRPr lang="zh-CN" altLang="en-US" sz="6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2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2000" b="0" i="0" dirty="0">
              <a:latin typeface="FZLanTingHeiS-R-GB" panose="02000000000000000000" pitchFamily="2" charset="-122"/>
              <a:ea typeface="FZLanTingHeiS-R-GB" panose="02000000000000000000" pitchFamily="2" charset="-122"/>
              <a:cs typeface="Microsoft YaHei" charset="-122"/>
            </a:rPr>
            <a:t>1.1.2</a:t>
          </a:r>
          <a:r>
            <a:rPr lang="zh-CN" altLang="en-US" sz="2000" b="0" i="0" dirty="0">
              <a:latin typeface="FZLanTingHeiS-R-GB" panose="02000000000000000000" pitchFamily="2" charset="-122"/>
              <a:ea typeface="FZLanTingHeiS-R-GB" panose="02000000000000000000" pitchFamily="2" charset="-122"/>
              <a:cs typeface="Microsoft YaHei" charset="-122"/>
            </a:rPr>
            <a:t> 决策的基本过程</a:t>
          </a:r>
        </a:p>
      </dgm:t>
    </dgm:pt>
    <dgm:pt modelId="{BDC2CFA9-99C6-8347-9628-F8B57513FB8C}" type="parTrans" cxnId="{D6FF61F4-2E70-2445-B362-FDF5936BBC6B}">
      <dgm:prSet custT="1"/>
      <dgm:spPr/>
      <dgm:t>
        <a:bodyPr/>
        <a:lstStyle/>
        <a:p>
          <a:pPr algn="l"/>
          <a:endParaRPr lang="zh-CN" altLang="en-US" sz="6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20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2000" b="0" i="0" dirty="0">
              <a:latin typeface="FZLanTingHeiS-R-GB" panose="02000000000000000000" pitchFamily="2" charset="-122"/>
              <a:ea typeface="FZLanTingHeiS-R-GB" panose="02000000000000000000" pitchFamily="2" charset="-122"/>
              <a:cs typeface="Microsoft YaHei" charset="-122"/>
            </a:rPr>
            <a:t>1.1.3</a:t>
          </a:r>
          <a:r>
            <a:rPr lang="zh-CN" altLang="en-US" sz="2000" b="0" i="0" dirty="0">
              <a:latin typeface="FZLanTingHeiS-R-GB" panose="02000000000000000000" pitchFamily="2" charset="-122"/>
              <a:ea typeface="FZLanTingHeiS-R-GB" panose="02000000000000000000" pitchFamily="2" charset="-122"/>
              <a:cs typeface="Microsoft YaHei" charset="-122"/>
            </a:rPr>
            <a:t> 管理经济学与微观经济学的关系</a:t>
          </a:r>
        </a:p>
      </dgm:t>
    </dgm:pt>
    <dgm:pt modelId="{45267C76-6276-B44A-878A-9D61B556EBD7}" type="parTrans" cxnId="{F5520AE5-50EB-8743-B48A-12307D4CCE80}">
      <dgm:prSet custT="1"/>
      <dgm:spPr/>
      <dgm:t>
        <a:bodyPr/>
        <a:lstStyle/>
        <a:p>
          <a:pPr algn="l"/>
          <a:endParaRPr lang="zh-CN" altLang="en-US" sz="6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2000">
            <a:latin typeface="Microsoft YaHei" charset="-122"/>
            <a:ea typeface="Microsoft YaHei" charset="-122"/>
            <a:cs typeface="Microsoft YaHei" charset="-122"/>
          </a:endParaRPr>
        </a:p>
      </dgm:t>
    </dgm:pt>
    <dgm:pt modelId="{398FB250-A6AB-A246-A811-CD4269DB3258}">
      <dgm:prSet phldrT="[文本]" custT="1"/>
      <dgm:spPr/>
      <dgm:t>
        <a:bodyPr/>
        <a:lstStyle/>
        <a:p>
          <a:pPr algn="l"/>
          <a:r>
            <a:rPr lang="en-US" altLang="zh-CN" sz="2000" b="0" i="0" dirty="0">
              <a:latin typeface="FZLanTingHeiS-R-GB" panose="02000000000000000000" pitchFamily="2" charset="-122"/>
              <a:ea typeface="FZLanTingHeiS-R-GB" panose="02000000000000000000" pitchFamily="2" charset="-122"/>
              <a:cs typeface="Microsoft YaHei" charset="-122"/>
            </a:rPr>
            <a:t>1.1.4</a:t>
          </a:r>
          <a:r>
            <a:rPr lang="zh-CN" altLang="en-US" sz="2000" b="0" i="0" dirty="0">
              <a:latin typeface="FZLanTingHeiS-R-GB" panose="02000000000000000000" pitchFamily="2" charset="-122"/>
              <a:ea typeface="FZLanTingHeiS-R-GB" panose="02000000000000000000" pitchFamily="2" charset="-122"/>
              <a:cs typeface="Microsoft YaHei" charset="-122"/>
            </a:rPr>
            <a:t> 管理经济学的主要内容</a:t>
          </a:r>
        </a:p>
      </dgm:t>
    </dgm:pt>
    <dgm:pt modelId="{5D227076-8A12-EF49-885F-40EBC832F842}" type="parTrans" cxnId="{0A3F6216-099F-1443-92C6-A2D4420E4FFD}">
      <dgm:prSet/>
      <dgm:spPr/>
      <dgm:t>
        <a:bodyPr/>
        <a:lstStyle/>
        <a:p>
          <a:pPr algn="l"/>
          <a:endParaRPr lang="zh-CN" altLang="en-US"/>
        </a:p>
      </dgm:t>
    </dgm:pt>
    <dgm:pt modelId="{26C36C96-93E6-5D4E-A798-31793906BAE5}" type="sibTrans" cxnId="{0A3F6216-099F-1443-92C6-A2D4420E4FFD}">
      <dgm:prSet/>
      <dgm:spPr/>
      <dgm:t>
        <a:bodyPr/>
        <a:lstStyle/>
        <a:p>
          <a:pPr algn="l"/>
          <a:endParaRPr lang="zh-CN" altLang="en-US"/>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pt>
    <dgm:pt modelId="{F726EDD3-E670-9B47-8786-4F599884289D}" type="pres">
      <dgm:prSet presAssocID="{A73DCD64-89DF-3E4C-9543-0D417B51464E}" presName="connTx" presStyleLbl="parChTrans1D2" presStyleIdx="0" presStyleCnt="4"/>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pt>
    <dgm:pt modelId="{7A2CD5A7-70D6-DE44-803D-0740544CB367}" type="pres">
      <dgm:prSet presAssocID="{BDC2CFA9-99C6-8347-9628-F8B57513FB8C}" presName="connTx" presStyleLbl="parChTrans1D2" presStyleIdx="1" presStyleCnt="4"/>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1904">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4"/>
      <dgm:spPr/>
    </dgm:pt>
    <dgm:pt modelId="{938A9782-2B6B-8141-99DA-6568305E0C38}" type="pres">
      <dgm:prSet presAssocID="{45267C76-6276-B44A-878A-9D61B556EBD7}" presName="connTx" presStyleLbl="parChTrans1D2" presStyleIdx="2" presStyleCnt="4"/>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4" custScaleX="129592">
        <dgm:presLayoutVars>
          <dgm:chPref val="3"/>
        </dgm:presLayoutVars>
      </dgm:prSet>
      <dgm:spPr/>
    </dgm:pt>
    <dgm:pt modelId="{F9C8551A-E3F5-1A41-9D81-BA411262A93F}" type="pres">
      <dgm:prSet presAssocID="{9BA062DA-6B7A-FC4F-B1BB-7CC4C74C72CE}" presName="level3hierChild" presStyleCnt="0"/>
      <dgm:spPr/>
    </dgm:pt>
    <dgm:pt modelId="{577C939E-455A-EE43-A21D-8BACFED9D991}" type="pres">
      <dgm:prSet presAssocID="{5D227076-8A12-EF49-885F-40EBC832F842}" presName="conn2-1" presStyleLbl="parChTrans1D2" presStyleIdx="3" presStyleCnt="4"/>
      <dgm:spPr/>
    </dgm:pt>
    <dgm:pt modelId="{62EB5836-F240-534D-96CD-D9EB8C15B89F}" type="pres">
      <dgm:prSet presAssocID="{5D227076-8A12-EF49-885F-40EBC832F842}" presName="connTx" presStyleLbl="parChTrans1D2" presStyleIdx="3" presStyleCnt="4"/>
      <dgm:spPr/>
    </dgm:pt>
    <dgm:pt modelId="{C3EB5C8A-6835-184D-A53A-7420F85FFA7D}" type="pres">
      <dgm:prSet presAssocID="{398FB250-A6AB-A246-A811-CD4269DB3258}" presName="root2" presStyleCnt="0"/>
      <dgm:spPr/>
    </dgm:pt>
    <dgm:pt modelId="{0EC6E1AB-E13B-6148-9DF9-3209955CFCC5}" type="pres">
      <dgm:prSet presAssocID="{398FB250-A6AB-A246-A811-CD4269DB3258}" presName="LevelTwoTextNode" presStyleLbl="node2" presStyleIdx="3" presStyleCnt="4">
        <dgm:presLayoutVars>
          <dgm:chPref val="3"/>
        </dgm:presLayoutVars>
      </dgm:prSet>
      <dgm:spPr/>
    </dgm:pt>
    <dgm:pt modelId="{E3DFC68F-B27B-A84C-84B7-4BB7AB84E6ED}" type="pres">
      <dgm:prSet presAssocID="{398FB250-A6AB-A246-A811-CD4269DB3258}" presName="level3hierChild" presStyleCnt="0"/>
      <dgm:spPr/>
    </dgm:pt>
  </dgm:ptLst>
  <dgm:cxnLst>
    <dgm:cxn modelId="{6000C60A-D5CC-9A4E-8D5C-983ECE0157CA}" type="presOf" srcId="{45267C76-6276-B44A-878A-9D61B556EBD7}" destId="{1F2800E8-CF94-FD43-8D0E-7E4B278315B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0A3F6216-099F-1443-92C6-A2D4420E4FFD}" srcId="{CC08C8E7-D5AB-9C4F-A78B-4A8C57EB2D22}" destId="{398FB250-A6AB-A246-A811-CD4269DB3258}" srcOrd="3" destOrd="0" parTransId="{5D227076-8A12-EF49-885F-40EBC832F842}" sibTransId="{26C36C96-93E6-5D4E-A798-31793906BAE5}"/>
    <dgm:cxn modelId="{EA1A4527-B621-0144-9E91-56FBEB36F328}" type="presOf" srcId="{9BA062DA-6B7A-FC4F-B1BB-7CC4C74C72CE}" destId="{1C998B4A-F8C8-5D49-862A-38B9C7611407}"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57B7673C-4E84-4041-A17B-2388F36292BD}" type="presOf" srcId="{A73DCD64-89DF-3E4C-9543-0D417B51464E}" destId="{F726EDD3-E670-9B47-8786-4F599884289D}" srcOrd="1" destOrd="0" presId="urn:microsoft.com/office/officeart/2008/layout/HorizontalMultiLevelHierarchy"/>
    <dgm:cxn modelId="{F71C9048-AFFC-EC45-A33A-EAAE71C60FD6}" type="presOf" srcId="{5D227076-8A12-EF49-885F-40EBC832F842}" destId="{62EB5836-F240-534D-96CD-D9EB8C15B89F}" srcOrd="1" destOrd="0" presId="urn:microsoft.com/office/officeart/2008/layout/HorizontalMultiLevelHierarchy"/>
    <dgm:cxn modelId="{6C9A585B-38A1-6C4D-ACDF-906E905D1BA6}" type="presOf" srcId="{773FD5F0-F007-F148-886B-86E72F86266E}" destId="{D3E2E567-EC04-E743-9B8C-985408EA1058}" srcOrd="0" destOrd="0" presId="urn:microsoft.com/office/officeart/2008/layout/HorizontalMultiLevelHierarchy"/>
    <dgm:cxn modelId="{E0484F5C-BD92-8745-A806-C53D8C59E709}" type="presOf" srcId="{A73DCD64-89DF-3E4C-9543-0D417B51464E}" destId="{082A771F-69AF-7C4C-86CB-DF1CD8CB6581}" srcOrd="0" destOrd="0" presId="urn:microsoft.com/office/officeart/2008/layout/HorizontalMultiLevelHierarchy"/>
    <dgm:cxn modelId="{D0AA6F6E-262E-1042-B091-181D5A4EFD61}" type="presOf" srcId="{BDC2CFA9-99C6-8347-9628-F8B57513FB8C}" destId="{93180932-306E-E545-95F9-2A5635FDC9F1}" srcOrd="0" destOrd="0" presId="urn:microsoft.com/office/officeart/2008/layout/HorizontalMultiLevelHierarchy"/>
    <dgm:cxn modelId="{6C085589-F9F5-C846-8DB4-AE8407A74359}" type="presOf" srcId="{DD5BF61D-B843-C744-B9A9-3312A1287EF4}" destId="{C852AF5D-E3CA-F844-B775-08DD6E6FB940}" srcOrd="0" destOrd="0" presId="urn:microsoft.com/office/officeart/2008/layout/HorizontalMultiLevelHierarchy"/>
    <dgm:cxn modelId="{7364BE91-98FB-4E4A-8B43-A4963C85DBCF}" type="presOf" srcId="{2EFE4671-8583-3540-9262-1FC578B666F4}" destId="{3013142F-A3C7-F746-853E-2CA8B540A8DE}" srcOrd="0" destOrd="0" presId="urn:microsoft.com/office/officeart/2008/layout/HorizontalMultiLevelHierarchy"/>
    <dgm:cxn modelId="{34500CA1-09EE-7948-BF1B-63DC7DA94DEB}" type="presOf" srcId="{5D227076-8A12-EF49-885F-40EBC832F842}" destId="{577C939E-455A-EE43-A21D-8BACFED9D991}" srcOrd="0" destOrd="0" presId="urn:microsoft.com/office/officeart/2008/layout/HorizontalMultiLevelHierarchy"/>
    <dgm:cxn modelId="{438424C7-FCEB-7B49-9870-772A84826FB7}" type="presOf" srcId="{CC08C8E7-D5AB-9C4F-A78B-4A8C57EB2D22}" destId="{7111AE39-B455-7C4D-91F4-9E37E3822D07}"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CEDB00E8-7BA3-A642-830D-E02F7C00CE98}" type="presOf" srcId="{BDC2CFA9-99C6-8347-9628-F8B57513FB8C}" destId="{7A2CD5A7-70D6-DE44-803D-0740544CB367}"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98048EF5-3879-6248-80C2-16CD9C65961D}" type="presOf" srcId="{398FB250-A6AB-A246-A811-CD4269DB3258}" destId="{0EC6E1AB-E13B-6148-9DF9-3209955CFCC5}" srcOrd="0" destOrd="0" presId="urn:microsoft.com/office/officeart/2008/layout/HorizontalMultiLevelHierarchy"/>
    <dgm:cxn modelId="{BB531AFA-A1E8-E444-BC21-F59C841CF718}" type="presOf" srcId="{45267C76-6276-B44A-878A-9D61B556EBD7}" destId="{938A9782-2B6B-8141-99DA-6568305E0C38}" srcOrd="1" destOrd="0" presId="urn:microsoft.com/office/officeart/2008/layout/HorizontalMultiLevelHierarchy"/>
    <dgm:cxn modelId="{D53985D3-B106-7D4B-BDB6-3C6EE72EFA2F}" type="presParOf" srcId="{3013142F-A3C7-F746-853E-2CA8B540A8DE}" destId="{B764B132-0961-414E-B6FA-FB0C6C1C6CED}" srcOrd="0" destOrd="0" presId="urn:microsoft.com/office/officeart/2008/layout/HorizontalMultiLevelHierarchy"/>
    <dgm:cxn modelId="{E1FEFCDA-88BC-EC4A-947F-83D425FA548F}" type="presParOf" srcId="{B764B132-0961-414E-B6FA-FB0C6C1C6CED}" destId="{7111AE39-B455-7C4D-91F4-9E37E3822D07}" srcOrd="0" destOrd="0" presId="urn:microsoft.com/office/officeart/2008/layout/HorizontalMultiLevelHierarchy"/>
    <dgm:cxn modelId="{5D2E07C6-9252-2F42-92C4-6402A2C73946}" type="presParOf" srcId="{B764B132-0961-414E-B6FA-FB0C6C1C6CED}" destId="{551EC4E6-AE1D-DD43-B7C4-D7EFBEA2E636}" srcOrd="1" destOrd="0" presId="urn:microsoft.com/office/officeart/2008/layout/HorizontalMultiLevelHierarchy"/>
    <dgm:cxn modelId="{E9E796D6-209A-AF43-A23F-F7E56E66E84F}" type="presParOf" srcId="{551EC4E6-AE1D-DD43-B7C4-D7EFBEA2E636}" destId="{082A771F-69AF-7C4C-86CB-DF1CD8CB6581}" srcOrd="0" destOrd="0" presId="urn:microsoft.com/office/officeart/2008/layout/HorizontalMultiLevelHierarchy"/>
    <dgm:cxn modelId="{BC466870-37F2-DE4E-8551-61FCFD765430}" type="presParOf" srcId="{082A771F-69AF-7C4C-86CB-DF1CD8CB6581}" destId="{F726EDD3-E670-9B47-8786-4F599884289D}" srcOrd="0" destOrd="0" presId="urn:microsoft.com/office/officeart/2008/layout/HorizontalMultiLevelHierarchy"/>
    <dgm:cxn modelId="{1BFD1BDC-64EC-9744-BE8A-1822A531A308}" type="presParOf" srcId="{551EC4E6-AE1D-DD43-B7C4-D7EFBEA2E636}" destId="{7B40AE63-0EA3-0747-BCE5-5F3AB0355BF2}" srcOrd="1" destOrd="0" presId="urn:microsoft.com/office/officeart/2008/layout/HorizontalMultiLevelHierarchy"/>
    <dgm:cxn modelId="{4F829864-2E5D-8247-A91E-46609D814B97}" type="presParOf" srcId="{7B40AE63-0EA3-0747-BCE5-5F3AB0355BF2}" destId="{C852AF5D-E3CA-F844-B775-08DD6E6FB940}" srcOrd="0" destOrd="0" presId="urn:microsoft.com/office/officeart/2008/layout/HorizontalMultiLevelHierarchy"/>
    <dgm:cxn modelId="{C3137D2F-CCB9-0447-A4E5-F24ECACD22E3}" type="presParOf" srcId="{7B40AE63-0EA3-0747-BCE5-5F3AB0355BF2}" destId="{30463D07-8E7F-3146-97CE-76CE82648742}" srcOrd="1" destOrd="0" presId="urn:microsoft.com/office/officeart/2008/layout/HorizontalMultiLevelHierarchy"/>
    <dgm:cxn modelId="{0D7986BE-3831-084B-BF9F-F38790B88AFB}" type="presParOf" srcId="{551EC4E6-AE1D-DD43-B7C4-D7EFBEA2E636}" destId="{93180932-306E-E545-95F9-2A5635FDC9F1}" srcOrd="2" destOrd="0" presId="urn:microsoft.com/office/officeart/2008/layout/HorizontalMultiLevelHierarchy"/>
    <dgm:cxn modelId="{4311BAF6-16B6-2344-B14D-83D761AFAEF0}" type="presParOf" srcId="{93180932-306E-E545-95F9-2A5635FDC9F1}" destId="{7A2CD5A7-70D6-DE44-803D-0740544CB367}" srcOrd="0" destOrd="0" presId="urn:microsoft.com/office/officeart/2008/layout/HorizontalMultiLevelHierarchy"/>
    <dgm:cxn modelId="{9AA06128-6B9B-654A-B814-00D7BD6D9187}" type="presParOf" srcId="{551EC4E6-AE1D-DD43-B7C4-D7EFBEA2E636}" destId="{A0C9905E-6DBF-7645-94A7-C4BCDADC46B9}" srcOrd="3" destOrd="0" presId="urn:microsoft.com/office/officeart/2008/layout/HorizontalMultiLevelHierarchy"/>
    <dgm:cxn modelId="{642B934A-8C15-F747-A7E4-C49A2F44664A}" type="presParOf" srcId="{A0C9905E-6DBF-7645-94A7-C4BCDADC46B9}" destId="{D3E2E567-EC04-E743-9B8C-985408EA1058}" srcOrd="0" destOrd="0" presId="urn:microsoft.com/office/officeart/2008/layout/HorizontalMultiLevelHierarchy"/>
    <dgm:cxn modelId="{22442CFF-58BC-DB40-9FD0-C6D9501D2DDD}" type="presParOf" srcId="{A0C9905E-6DBF-7645-94A7-C4BCDADC46B9}" destId="{1488A531-D252-B440-B1DA-4363F37F8970}" srcOrd="1" destOrd="0" presId="urn:microsoft.com/office/officeart/2008/layout/HorizontalMultiLevelHierarchy"/>
    <dgm:cxn modelId="{23AD3E67-6C35-5545-A994-BE0C27173797}" type="presParOf" srcId="{551EC4E6-AE1D-DD43-B7C4-D7EFBEA2E636}" destId="{1F2800E8-CF94-FD43-8D0E-7E4B278315B1}" srcOrd="4" destOrd="0" presId="urn:microsoft.com/office/officeart/2008/layout/HorizontalMultiLevelHierarchy"/>
    <dgm:cxn modelId="{C6ACB390-E05C-7240-BBA5-410E3D50EFB9}" type="presParOf" srcId="{1F2800E8-CF94-FD43-8D0E-7E4B278315B1}" destId="{938A9782-2B6B-8141-99DA-6568305E0C38}" srcOrd="0" destOrd="0" presId="urn:microsoft.com/office/officeart/2008/layout/HorizontalMultiLevelHierarchy"/>
    <dgm:cxn modelId="{3267CD9E-102A-7B49-A5F4-6507780BFC99}" type="presParOf" srcId="{551EC4E6-AE1D-DD43-B7C4-D7EFBEA2E636}" destId="{7377E58F-198D-DE48-B3AF-2D2AF67C403D}" srcOrd="5" destOrd="0" presId="urn:microsoft.com/office/officeart/2008/layout/HorizontalMultiLevelHierarchy"/>
    <dgm:cxn modelId="{16DBF6CC-7C99-AA4A-8415-A2984FD80CD9}" type="presParOf" srcId="{7377E58F-198D-DE48-B3AF-2D2AF67C403D}" destId="{1C998B4A-F8C8-5D49-862A-38B9C7611407}" srcOrd="0" destOrd="0" presId="urn:microsoft.com/office/officeart/2008/layout/HorizontalMultiLevelHierarchy"/>
    <dgm:cxn modelId="{B2C27C9F-F966-7747-A2E7-D643700BCB99}" type="presParOf" srcId="{7377E58F-198D-DE48-B3AF-2D2AF67C403D}" destId="{F9C8551A-E3F5-1A41-9D81-BA411262A93F}" srcOrd="1" destOrd="0" presId="urn:microsoft.com/office/officeart/2008/layout/HorizontalMultiLevelHierarchy"/>
    <dgm:cxn modelId="{1F427A80-827E-AC46-AED6-E42D17C26FA0}" type="presParOf" srcId="{551EC4E6-AE1D-DD43-B7C4-D7EFBEA2E636}" destId="{577C939E-455A-EE43-A21D-8BACFED9D991}" srcOrd="6" destOrd="0" presId="urn:microsoft.com/office/officeart/2008/layout/HorizontalMultiLevelHierarchy"/>
    <dgm:cxn modelId="{BFDE7596-9D9B-0044-8F74-ABB110DCD102}" type="presParOf" srcId="{577C939E-455A-EE43-A21D-8BACFED9D991}" destId="{62EB5836-F240-534D-96CD-D9EB8C15B89F}" srcOrd="0" destOrd="0" presId="urn:microsoft.com/office/officeart/2008/layout/HorizontalMultiLevelHierarchy"/>
    <dgm:cxn modelId="{6EBE5583-3022-6349-A928-C989E909919F}" type="presParOf" srcId="{551EC4E6-AE1D-DD43-B7C4-D7EFBEA2E636}" destId="{C3EB5C8A-6835-184D-A53A-7420F85FFA7D}" srcOrd="7" destOrd="0" presId="urn:microsoft.com/office/officeart/2008/layout/HorizontalMultiLevelHierarchy"/>
    <dgm:cxn modelId="{F86AFEF7-14C2-614F-90C7-F2B2A15BCCBC}" type="presParOf" srcId="{C3EB5C8A-6835-184D-A53A-7420F85FFA7D}" destId="{0EC6E1AB-E13B-6148-9DF9-3209955CFCC5}" srcOrd="0" destOrd="0" presId="urn:microsoft.com/office/officeart/2008/layout/HorizontalMultiLevelHierarchy"/>
    <dgm:cxn modelId="{0523DBB9-DEEA-1641-8F9C-B3E5B59492D5}" type="presParOf" srcId="{C3EB5C8A-6835-184D-A53A-7420F85FFA7D}" destId="{E3DFC68F-B27B-A84C-84B7-4BB7AB84E6ED}"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2800" b="0" i="0" dirty="0">
              <a:latin typeface="FZLanTingHeiS-R-GB" panose="02000000000000000000" pitchFamily="2" charset="-122"/>
              <a:ea typeface="FZLanTingHeiS-R-GB" panose="02000000000000000000" pitchFamily="2" charset="-122"/>
              <a:cs typeface="Microsoft YaHei" charset="-122"/>
            </a:rPr>
            <a:t>第一章 导论</a:t>
          </a:r>
        </a:p>
      </dgm:t>
    </dgm:pt>
    <dgm:pt modelId="{806FC88F-B9CF-A04B-B59C-3A472F525AEF}" type="par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DD5BF61D-B843-C744-B9A9-3312A1287EF4}">
      <dgm:prSet phldrT="[文本]" custT="1"/>
      <dgm:spPr/>
      <dgm:t>
        <a:bodyPr/>
        <a:lstStyle/>
        <a:p>
          <a:r>
            <a:rPr lang="en-US" altLang="zh-CN" sz="2000" b="0" i="0" dirty="0">
              <a:solidFill>
                <a:schemeClr val="tx1"/>
              </a:solidFill>
              <a:latin typeface="FZLanTingHeiS-R-GB" panose="02000000000000000000" pitchFamily="2" charset="-122"/>
              <a:ea typeface="FZLanTingHeiS-R-GB" panose="02000000000000000000" pitchFamily="2" charset="-122"/>
              <a:cs typeface="Microsoft YaHei" charset="-122"/>
            </a:rPr>
            <a:t>1.1</a:t>
          </a:r>
          <a:r>
            <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rPr>
            <a:t> 管理经济学的研究对象</a:t>
          </a:r>
        </a:p>
      </dgm:t>
    </dgm:pt>
    <dgm:pt modelId="{A73DCD64-89DF-3E4C-9543-0D417B51464E}" type="parTrans" cxnId="{FE34B427-9D47-5D4F-B08C-79C955C57CBA}">
      <dgm:prSet custT="1"/>
      <dgm:spPr/>
      <dgm:t>
        <a:bodyPr/>
        <a:lstStyle/>
        <a:p>
          <a:endParaRPr lang="zh-CN" altLang="en-US" sz="6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endParaRPr lang="zh-CN" altLang="en-US" sz="2000">
            <a:latin typeface="Microsoft YaHei" charset="-122"/>
            <a:ea typeface="Microsoft YaHei" charset="-122"/>
            <a:cs typeface="Microsoft YaHei" charset="-122"/>
          </a:endParaRPr>
        </a:p>
      </dgm:t>
    </dgm:pt>
    <dgm:pt modelId="{773FD5F0-F007-F148-886B-86E72F86266E}">
      <dgm:prSet phldrT="[文本]" custT="1"/>
      <dgm:spPr/>
      <dgm:t>
        <a:bodyPr/>
        <a:lstStyle/>
        <a:p>
          <a:r>
            <a:rPr lang="en-US" altLang="zh-CN" sz="2000" b="0" i="0" dirty="0">
              <a:solidFill>
                <a:srgbClr val="C00000"/>
              </a:solidFill>
              <a:latin typeface="FZLanTingHeiS-R-GB" panose="02000000000000000000" pitchFamily="2" charset="-122"/>
              <a:ea typeface="FZLanTingHeiS-R-GB" panose="02000000000000000000" pitchFamily="2" charset="-122"/>
              <a:cs typeface="Microsoft YaHei" charset="-122"/>
            </a:rPr>
            <a:t>1.2</a:t>
          </a:r>
          <a:r>
            <a:rPr lang="zh-CN" altLang="en-US" sz="2000" b="0" i="0" dirty="0">
              <a:solidFill>
                <a:srgbClr val="C00000"/>
              </a:solidFill>
              <a:latin typeface="FZLanTingHeiS-R-GB" panose="02000000000000000000" pitchFamily="2" charset="-122"/>
              <a:ea typeface="FZLanTingHeiS-R-GB" panose="02000000000000000000" pitchFamily="2" charset="-122"/>
              <a:cs typeface="Microsoft YaHei" charset="-122"/>
            </a:rPr>
            <a:t> 管理经济学的基本分析方法</a:t>
          </a:r>
        </a:p>
      </dgm:t>
    </dgm:pt>
    <dgm:pt modelId="{BDC2CFA9-99C6-8347-9628-F8B57513FB8C}" type="parTrans" cxnId="{D6FF61F4-2E70-2445-B362-FDF5936BBC6B}">
      <dgm:prSet custT="1"/>
      <dgm:spPr/>
      <dgm:t>
        <a:bodyPr/>
        <a:lstStyle/>
        <a:p>
          <a:endParaRPr lang="zh-CN" altLang="en-US" sz="6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endParaRPr lang="zh-CN" altLang="en-US" sz="2000">
            <a:latin typeface="Microsoft YaHei" charset="-122"/>
            <a:ea typeface="Microsoft YaHei" charset="-122"/>
            <a:cs typeface="Microsoft YaHei" charset="-122"/>
          </a:endParaRPr>
        </a:p>
      </dgm:t>
    </dgm:pt>
    <dgm:pt modelId="{9BA062DA-6B7A-FC4F-B1BB-7CC4C74C72CE}">
      <dgm:prSet phldrT="[文本]" custT="1"/>
      <dgm:spPr/>
      <dgm:t>
        <a:bodyPr/>
        <a:lstStyle/>
        <a:p>
          <a:r>
            <a:rPr lang="en-US" altLang="zh-CN" sz="2000" b="0" i="0" dirty="0">
              <a:latin typeface="FZLanTingHeiS-R-GB" panose="02000000000000000000" pitchFamily="2" charset="-122"/>
              <a:ea typeface="FZLanTingHeiS-R-GB" panose="02000000000000000000" pitchFamily="2" charset="-122"/>
              <a:cs typeface="Microsoft YaHei" charset="-122"/>
            </a:rPr>
            <a:t>1.3</a:t>
          </a:r>
          <a:r>
            <a:rPr lang="zh-CN" altLang="en-US" sz="2000" b="0" i="0" dirty="0">
              <a:latin typeface="FZLanTingHeiS-R-GB" panose="02000000000000000000" pitchFamily="2" charset="-122"/>
              <a:ea typeface="FZLanTingHeiS-R-GB" panose="02000000000000000000" pitchFamily="2" charset="-122"/>
              <a:cs typeface="Microsoft YaHei" charset="-122"/>
            </a:rPr>
            <a:t> 市场经济条件下的企业</a:t>
          </a:r>
        </a:p>
      </dgm:t>
    </dgm:pt>
    <dgm:pt modelId="{45267C76-6276-B44A-878A-9D61B556EBD7}" type="parTrans" cxnId="{F5520AE5-50EB-8743-B48A-12307D4CCE80}">
      <dgm:prSet custT="1"/>
      <dgm:spPr/>
      <dgm:t>
        <a:bodyPr/>
        <a:lstStyle/>
        <a:p>
          <a:endParaRPr lang="zh-CN" altLang="en-US" sz="6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endParaRPr lang="zh-CN" altLang="en-US" sz="2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27650"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15313">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dgm:presLayoutVars>
          <dgm:chPref val="3"/>
        </dgm:presLayoutVars>
      </dgm:prSet>
      <dgm:spPr/>
    </dgm:pt>
    <dgm:pt modelId="{F9C8551A-E3F5-1A41-9D81-BA411262A93F}" type="pres">
      <dgm:prSet presAssocID="{9BA062DA-6B7A-FC4F-B1BB-7CC4C74C72C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9A8D0160-398A-DB45-8154-AF1282B3A866}" type="presOf" srcId="{45267C76-6276-B44A-878A-9D61B556EBD7}" destId="{1F2800E8-CF94-FD43-8D0E-7E4B278315B1}" srcOrd="0" destOrd="0" presId="urn:microsoft.com/office/officeart/2008/layout/HorizontalMultiLevelHierarchy"/>
    <dgm:cxn modelId="{735B2868-3459-194A-9C01-773BAA2D6059}" type="presOf" srcId="{CC08C8E7-D5AB-9C4F-A78B-4A8C57EB2D22}" destId="{7111AE39-B455-7C4D-91F4-9E37E3822D07}" srcOrd="0" destOrd="0" presId="urn:microsoft.com/office/officeart/2008/layout/HorizontalMultiLevelHierarchy"/>
    <dgm:cxn modelId="{8D8F776B-84DF-F94F-8906-71E7DFAE1373}" type="presOf" srcId="{BDC2CFA9-99C6-8347-9628-F8B57513FB8C}" destId="{93180932-306E-E545-95F9-2A5635FDC9F1}" srcOrd="0" destOrd="0" presId="urn:microsoft.com/office/officeart/2008/layout/HorizontalMultiLevelHierarchy"/>
    <dgm:cxn modelId="{3818E271-E4A1-5F42-925A-5FA588F30B09}" type="presOf" srcId="{45267C76-6276-B44A-878A-9D61B556EBD7}" destId="{938A9782-2B6B-8141-99DA-6568305E0C38}" srcOrd="1" destOrd="0" presId="urn:microsoft.com/office/officeart/2008/layout/HorizontalMultiLevelHierarchy"/>
    <dgm:cxn modelId="{73CAE484-4533-0E42-8EF5-952D2FB93928}" type="presOf" srcId="{2EFE4671-8583-3540-9262-1FC578B666F4}" destId="{3013142F-A3C7-F746-853E-2CA8B540A8DE}" srcOrd="0" destOrd="0" presId="urn:microsoft.com/office/officeart/2008/layout/HorizontalMultiLevelHierarchy"/>
    <dgm:cxn modelId="{D2081C86-FB86-3A44-AC01-FEBFAFF7048C}" type="presOf" srcId="{773FD5F0-F007-F148-886B-86E72F86266E}" destId="{D3E2E567-EC04-E743-9B8C-985408EA1058}" srcOrd="0" destOrd="0" presId="urn:microsoft.com/office/officeart/2008/layout/HorizontalMultiLevelHierarchy"/>
    <dgm:cxn modelId="{2BABAA92-EAD3-D245-8D8D-DBD428BC22A8}" type="presOf" srcId="{BDC2CFA9-99C6-8347-9628-F8B57513FB8C}" destId="{7A2CD5A7-70D6-DE44-803D-0740544CB367}" srcOrd="1" destOrd="0" presId="urn:microsoft.com/office/officeart/2008/layout/HorizontalMultiLevelHierarchy"/>
    <dgm:cxn modelId="{D0DDB1AC-BA48-5D4B-A08E-3F2201A82E1A}" type="presOf" srcId="{A73DCD64-89DF-3E4C-9543-0D417B51464E}" destId="{082A771F-69AF-7C4C-86CB-DF1CD8CB6581}" srcOrd="0" destOrd="0" presId="urn:microsoft.com/office/officeart/2008/layout/HorizontalMultiLevelHierarchy"/>
    <dgm:cxn modelId="{ECABE7B9-2E10-8E47-BCAF-8BBE7C5A7002}" type="presOf" srcId="{9BA062DA-6B7A-FC4F-B1BB-7CC4C74C72CE}" destId="{1C998B4A-F8C8-5D49-862A-38B9C7611407}" srcOrd="0" destOrd="0" presId="urn:microsoft.com/office/officeart/2008/layout/HorizontalMultiLevelHierarchy"/>
    <dgm:cxn modelId="{8CADBFD0-2236-294B-B550-C4257B48A2C6}" type="presOf" srcId="{A73DCD64-89DF-3E4C-9543-0D417B51464E}" destId="{F726EDD3-E670-9B47-8786-4F599884289D}" srcOrd="1" destOrd="0" presId="urn:microsoft.com/office/officeart/2008/layout/HorizontalMultiLevelHierarchy"/>
    <dgm:cxn modelId="{54899ED2-3638-5447-BE6D-E1F269174A45}" type="presOf" srcId="{DD5BF61D-B843-C744-B9A9-3312A1287EF4}" destId="{C852AF5D-E3CA-F844-B775-08DD6E6FB940}"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6FF61F4-2E70-2445-B362-FDF5936BBC6B}" srcId="{CC08C8E7-D5AB-9C4F-A78B-4A8C57EB2D22}" destId="{773FD5F0-F007-F148-886B-86E72F86266E}" srcOrd="1" destOrd="0" parTransId="{BDC2CFA9-99C6-8347-9628-F8B57513FB8C}" sibTransId="{9458031D-FD27-D841-9D56-100BE85B229D}"/>
    <dgm:cxn modelId="{05209D98-1C8D-D24B-8A19-B71D894605CC}" type="presParOf" srcId="{3013142F-A3C7-F746-853E-2CA8B540A8DE}" destId="{B764B132-0961-414E-B6FA-FB0C6C1C6CED}" srcOrd="0" destOrd="0" presId="urn:microsoft.com/office/officeart/2008/layout/HorizontalMultiLevelHierarchy"/>
    <dgm:cxn modelId="{17EE2745-A70C-BF49-866F-872F93D976C6}" type="presParOf" srcId="{B764B132-0961-414E-B6FA-FB0C6C1C6CED}" destId="{7111AE39-B455-7C4D-91F4-9E37E3822D07}" srcOrd="0" destOrd="0" presId="urn:microsoft.com/office/officeart/2008/layout/HorizontalMultiLevelHierarchy"/>
    <dgm:cxn modelId="{07C90A89-0F5E-0D4E-8132-ACC590009C84}" type="presParOf" srcId="{B764B132-0961-414E-B6FA-FB0C6C1C6CED}" destId="{551EC4E6-AE1D-DD43-B7C4-D7EFBEA2E636}" srcOrd="1" destOrd="0" presId="urn:microsoft.com/office/officeart/2008/layout/HorizontalMultiLevelHierarchy"/>
    <dgm:cxn modelId="{B34E931A-848D-4844-962C-7B894BA0991B}" type="presParOf" srcId="{551EC4E6-AE1D-DD43-B7C4-D7EFBEA2E636}" destId="{082A771F-69AF-7C4C-86CB-DF1CD8CB6581}" srcOrd="0" destOrd="0" presId="urn:microsoft.com/office/officeart/2008/layout/HorizontalMultiLevelHierarchy"/>
    <dgm:cxn modelId="{6AFA4C0B-0676-5A40-8A6B-E1CDDA46B8AB}" type="presParOf" srcId="{082A771F-69AF-7C4C-86CB-DF1CD8CB6581}" destId="{F726EDD3-E670-9B47-8786-4F599884289D}" srcOrd="0" destOrd="0" presId="urn:microsoft.com/office/officeart/2008/layout/HorizontalMultiLevelHierarchy"/>
    <dgm:cxn modelId="{13116999-95FE-CD4C-94E7-51772AD08AA3}" type="presParOf" srcId="{551EC4E6-AE1D-DD43-B7C4-D7EFBEA2E636}" destId="{7B40AE63-0EA3-0747-BCE5-5F3AB0355BF2}" srcOrd="1" destOrd="0" presId="urn:microsoft.com/office/officeart/2008/layout/HorizontalMultiLevelHierarchy"/>
    <dgm:cxn modelId="{EF995332-64C2-BF41-BBE9-D551DB6EC52B}" type="presParOf" srcId="{7B40AE63-0EA3-0747-BCE5-5F3AB0355BF2}" destId="{C852AF5D-E3CA-F844-B775-08DD6E6FB940}" srcOrd="0" destOrd="0" presId="urn:microsoft.com/office/officeart/2008/layout/HorizontalMultiLevelHierarchy"/>
    <dgm:cxn modelId="{584460BF-B1D1-FB44-B90F-AE03F7609A3D}" type="presParOf" srcId="{7B40AE63-0EA3-0747-BCE5-5F3AB0355BF2}" destId="{30463D07-8E7F-3146-97CE-76CE82648742}" srcOrd="1" destOrd="0" presId="urn:microsoft.com/office/officeart/2008/layout/HorizontalMultiLevelHierarchy"/>
    <dgm:cxn modelId="{D091D106-546B-B346-BEC7-989BF1A807A8}" type="presParOf" srcId="{551EC4E6-AE1D-DD43-B7C4-D7EFBEA2E636}" destId="{93180932-306E-E545-95F9-2A5635FDC9F1}" srcOrd="2" destOrd="0" presId="urn:microsoft.com/office/officeart/2008/layout/HorizontalMultiLevelHierarchy"/>
    <dgm:cxn modelId="{218DC726-2206-D64A-8B57-3C5369DDD771}" type="presParOf" srcId="{93180932-306E-E545-95F9-2A5635FDC9F1}" destId="{7A2CD5A7-70D6-DE44-803D-0740544CB367}" srcOrd="0" destOrd="0" presId="urn:microsoft.com/office/officeart/2008/layout/HorizontalMultiLevelHierarchy"/>
    <dgm:cxn modelId="{6B350964-D4AF-DE47-9237-F0E963305626}" type="presParOf" srcId="{551EC4E6-AE1D-DD43-B7C4-D7EFBEA2E636}" destId="{A0C9905E-6DBF-7645-94A7-C4BCDADC46B9}" srcOrd="3" destOrd="0" presId="urn:microsoft.com/office/officeart/2008/layout/HorizontalMultiLevelHierarchy"/>
    <dgm:cxn modelId="{020AF917-07E4-6E42-B299-EDA4CA0927BE}" type="presParOf" srcId="{A0C9905E-6DBF-7645-94A7-C4BCDADC46B9}" destId="{D3E2E567-EC04-E743-9B8C-985408EA1058}" srcOrd="0" destOrd="0" presId="urn:microsoft.com/office/officeart/2008/layout/HorizontalMultiLevelHierarchy"/>
    <dgm:cxn modelId="{BDFEA905-5DCF-4F4F-99C2-BAC4593D28A5}" type="presParOf" srcId="{A0C9905E-6DBF-7645-94A7-C4BCDADC46B9}" destId="{1488A531-D252-B440-B1DA-4363F37F8970}" srcOrd="1" destOrd="0" presId="urn:microsoft.com/office/officeart/2008/layout/HorizontalMultiLevelHierarchy"/>
    <dgm:cxn modelId="{43C6D0CE-6C1A-C14F-A403-A89DC0C45923}" type="presParOf" srcId="{551EC4E6-AE1D-DD43-B7C4-D7EFBEA2E636}" destId="{1F2800E8-CF94-FD43-8D0E-7E4B278315B1}" srcOrd="4" destOrd="0" presId="urn:microsoft.com/office/officeart/2008/layout/HorizontalMultiLevelHierarchy"/>
    <dgm:cxn modelId="{95B53F32-BD3B-FC45-BF5D-DBEA2CF79521}" type="presParOf" srcId="{1F2800E8-CF94-FD43-8D0E-7E4B278315B1}" destId="{938A9782-2B6B-8141-99DA-6568305E0C38}" srcOrd="0" destOrd="0" presId="urn:microsoft.com/office/officeart/2008/layout/HorizontalMultiLevelHierarchy"/>
    <dgm:cxn modelId="{E1141119-4690-0948-90E4-38A9CAEE03C3}" type="presParOf" srcId="{551EC4E6-AE1D-DD43-B7C4-D7EFBEA2E636}" destId="{7377E58F-198D-DE48-B3AF-2D2AF67C403D}" srcOrd="5" destOrd="0" presId="urn:microsoft.com/office/officeart/2008/layout/HorizontalMultiLevelHierarchy"/>
    <dgm:cxn modelId="{8F1FA593-3826-8448-B6FA-FF361A45665E}" type="presParOf" srcId="{7377E58F-198D-DE48-B3AF-2D2AF67C403D}" destId="{1C998B4A-F8C8-5D49-862A-38B9C7611407}" srcOrd="0" destOrd="0" presId="urn:microsoft.com/office/officeart/2008/layout/HorizontalMultiLevelHierarchy"/>
    <dgm:cxn modelId="{898386D5-C0CE-1F4F-848C-1E43D7F40A97}"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600" b="0" i="0" dirty="0">
              <a:latin typeface="FZLanTingHeiS-R-GB" panose="02000000000000000000" pitchFamily="2" charset="-122"/>
              <a:ea typeface="FZLanTingHeiS-R-GB" panose="02000000000000000000" pitchFamily="2" charset="-122"/>
              <a:cs typeface="Microsoft YaHei" charset="-122"/>
            </a:rPr>
            <a:t>1.2</a:t>
          </a:r>
          <a:r>
            <a:rPr lang="zh-CN" altLang="en-US" sz="1600" b="0" i="0" dirty="0">
              <a:latin typeface="FZLanTingHeiS-R-GB" panose="02000000000000000000" pitchFamily="2" charset="-122"/>
              <a:ea typeface="FZLanTingHeiS-R-GB" panose="02000000000000000000" pitchFamily="2" charset="-122"/>
              <a:cs typeface="Microsoft YaHei" charset="-122"/>
            </a:rPr>
            <a:t>管理经济学的基本分析方法</a:t>
          </a:r>
        </a:p>
      </dgm:t>
    </dgm:pt>
    <dgm:pt modelId="{806FC88F-B9CF-A04B-B59C-3A472F525AEF}" type="parTrans" cxnId="{7725A710-EB82-6543-8E80-B973AC4CD97A}">
      <dgm:prSet/>
      <dgm:spPr/>
      <dgm:t>
        <a:bodyPr/>
        <a:lstStyle/>
        <a:p>
          <a:pPr algn="l"/>
          <a:endParaRPr lang="zh-CN" altLang="en-US" sz="2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2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2000" b="0" i="0" dirty="0">
              <a:solidFill>
                <a:schemeClr val="tx1"/>
              </a:solidFill>
              <a:latin typeface="FZLanTingHeiS-R-GB" panose="02000000000000000000" pitchFamily="2" charset="-122"/>
              <a:ea typeface="FZLanTingHeiS-R-GB" panose="02000000000000000000" pitchFamily="2" charset="-122"/>
              <a:cs typeface="Microsoft YaHei" charset="-122"/>
            </a:rPr>
            <a:t>1.2.1</a:t>
          </a:r>
          <a:r>
            <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rPr>
            <a:t>无约束的最优化</a:t>
          </a:r>
        </a:p>
      </dgm:t>
    </dgm:pt>
    <dgm:pt modelId="{A73DCD64-89DF-3E4C-9543-0D417B51464E}" type="parTrans" cxnId="{FE34B427-9D47-5D4F-B08C-79C955C57CBA}">
      <dgm:prSet custT="1"/>
      <dgm:spPr/>
      <dgm:t>
        <a:bodyPr/>
        <a:lstStyle/>
        <a:p>
          <a:pPr algn="l"/>
          <a:endParaRPr lang="zh-CN" altLang="en-US" sz="6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2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2000" b="0" i="0" dirty="0">
              <a:latin typeface="FZLanTingHeiS-R-GB" panose="02000000000000000000" pitchFamily="2" charset="-122"/>
              <a:ea typeface="FZLanTingHeiS-R-GB" panose="02000000000000000000" pitchFamily="2" charset="-122"/>
              <a:cs typeface="Microsoft YaHei" charset="-122"/>
            </a:rPr>
            <a:t>1.2.2</a:t>
          </a:r>
          <a:r>
            <a:rPr lang="zh-CN" altLang="en-US" sz="2000" b="0" i="0" dirty="0">
              <a:latin typeface="FZLanTingHeiS-R-GB" panose="02000000000000000000" pitchFamily="2" charset="-122"/>
              <a:ea typeface="FZLanTingHeiS-R-GB" panose="02000000000000000000" pitchFamily="2" charset="-122"/>
              <a:cs typeface="Microsoft YaHei" charset="-122"/>
            </a:rPr>
            <a:t> 有约束的最优化</a:t>
          </a:r>
        </a:p>
      </dgm:t>
    </dgm:pt>
    <dgm:pt modelId="{BDC2CFA9-99C6-8347-9628-F8B57513FB8C}" type="parTrans" cxnId="{D6FF61F4-2E70-2445-B362-FDF5936BBC6B}">
      <dgm:prSet custT="1"/>
      <dgm:spPr/>
      <dgm:t>
        <a:bodyPr/>
        <a:lstStyle/>
        <a:p>
          <a:pPr algn="l"/>
          <a:endParaRPr lang="zh-CN" altLang="en-US" sz="6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2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3928"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LinFactNeighborX="32179" custLinFactNeighborY="2070">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1904" custLinFactNeighborX="32179" custLinFactNeighborY="2070">
        <dgm:presLayoutVars>
          <dgm:chPref val="3"/>
        </dgm:presLayoutVars>
      </dgm:prSet>
      <dgm:spPr/>
    </dgm:pt>
    <dgm:pt modelId="{1488A531-D252-B440-B1DA-4363F37F8970}" type="pres">
      <dgm:prSet presAssocID="{773FD5F0-F007-F148-886B-86E72F86266E}" presName="level3hierChild" presStyleCnt="0"/>
      <dgm:spPr/>
    </dgm:pt>
  </dgm:ptLst>
  <dgm:cxnLst>
    <dgm:cxn modelId="{DDEC5305-C655-9C43-ADE3-697867188237}" type="presOf" srcId="{BDC2CFA9-99C6-8347-9628-F8B57513FB8C}" destId="{7A2CD5A7-70D6-DE44-803D-0740544CB367}" srcOrd="1" destOrd="0" presId="urn:microsoft.com/office/officeart/2008/layout/HorizontalMultiLevelHierarchy"/>
    <dgm:cxn modelId="{29509D0F-6475-4140-9B3F-08BDC5D396A6}" type="presOf" srcId="{773FD5F0-F007-F148-886B-86E72F86266E}" destId="{D3E2E567-EC04-E743-9B8C-985408EA1058}"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7297B811-EE6E-034C-A923-7577C201E65C}" type="presOf" srcId="{A73DCD64-89DF-3E4C-9543-0D417B51464E}" destId="{082A771F-69AF-7C4C-86CB-DF1CD8CB6581}" srcOrd="0" destOrd="0" presId="urn:microsoft.com/office/officeart/2008/layout/HorizontalMultiLevelHierarchy"/>
    <dgm:cxn modelId="{B000F81C-07AF-7540-816D-714BA4CA2B74}" type="presOf" srcId="{BDC2CFA9-99C6-8347-9628-F8B57513FB8C}" destId="{93180932-306E-E545-95F9-2A5635FDC9F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24007241-A9DD-BB42-B210-C6F31952CDA8}" type="presOf" srcId="{2EFE4671-8583-3540-9262-1FC578B666F4}" destId="{3013142F-A3C7-F746-853E-2CA8B540A8DE}" srcOrd="0" destOrd="0" presId="urn:microsoft.com/office/officeart/2008/layout/HorizontalMultiLevelHierarchy"/>
    <dgm:cxn modelId="{1FC248AB-3005-BD42-B375-487FFFEF97A0}" type="presOf" srcId="{DD5BF61D-B843-C744-B9A9-3312A1287EF4}" destId="{C852AF5D-E3CA-F844-B775-08DD6E6FB940}" srcOrd="0" destOrd="0" presId="urn:microsoft.com/office/officeart/2008/layout/HorizontalMultiLevelHierarchy"/>
    <dgm:cxn modelId="{345242C0-2FEE-F347-8BE6-BEFDA5DFEFFD}" type="presOf" srcId="{A73DCD64-89DF-3E4C-9543-0D417B51464E}" destId="{F726EDD3-E670-9B47-8786-4F599884289D}" srcOrd="1" destOrd="0" presId="urn:microsoft.com/office/officeart/2008/layout/HorizontalMultiLevelHierarchy"/>
    <dgm:cxn modelId="{81C534DC-0478-5A45-A845-1286AFAF8F12}" type="presOf" srcId="{CC08C8E7-D5AB-9C4F-A78B-4A8C57EB2D22}" destId="{7111AE39-B455-7C4D-91F4-9E37E3822D07}"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82D7EC2E-1766-494F-AE94-229346BBAADF}" type="presParOf" srcId="{3013142F-A3C7-F746-853E-2CA8B540A8DE}" destId="{B764B132-0961-414E-B6FA-FB0C6C1C6CED}" srcOrd="0" destOrd="0" presId="urn:microsoft.com/office/officeart/2008/layout/HorizontalMultiLevelHierarchy"/>
    <dgm:cxn modelId="{0D6C15A3-09FF-2D49-A33F-17428707C947}" type="presParOf" srcId="{B764B132-0961-414E-B6FA-FB0C6C1C6CED}" destId="{7111AE39-B455-7C4D-91F4-9E37E3822D07}" srcOrd="0" destOrd="0" presId="urn:microsoft.com/office/officeart/2008/layout/HorizontalMultiLevelHierarchy"/>
    <dgm:cxn modelId="{8DB51677-D500-4C47-A653-BA364CF7DFD1}" type="presParOf" srcId="{B764B132-0961-414E-B6FA-FB0C6C1C6CED}" destId="{551EC4E6-AE1D-DD43-B7C4-D7EFBEA2E636}" srcOrd="1" destOrd="0" presId="urn:microsoft.com/office/officeart/2008/layout/HorizontalMultiLevelHierarchy"/>
    <dgm:cxn modelId="{23B59DE9-7226-5744-B90A-38BEC105F8EA}" type="presParOf" srcId="{551EC4E6-AE1D-DD43-B7C4-D7EFBEA2E636}" destId="{082A771F-69AF-7C4C-86CB-DF1CD8CB6581}" srcOrd="0" destOrd="0" presId="urn:microsoft.com/office/officeart/2008/layout/HorizontalMultiLevelHierarchy"/>
    <dgm:cxn modelId="{4A8D9CD5-F6F5-AD4C-A654-F85C81BD681F}" type="presParOf" srcId="{082A771F-69AF-7C4C-86CB-DF1CD8CB6581}" destId="{F726EDD3-E670-9B47-8786-4F599884289D}" srcOrd="0" destOrd="0" presId="urn:microsoft.com/office/officeart/2008/layout/HorizontalMultiLevelHierarchy"/>
    <dgm:cxn modelId="{AB6B78DE-879A-BB44-89C5-31C1C0828EA8}" type="presParOf" srcId="{551EC4E6-AE1D-DD43-B7C4-D7EFBEA2E636}" destId="{7B40AE63-0EA3-0747-BCE5-5F3AB0355BF2}" srcOrd="1" destOrd="0" presId="urn:microsoft.com/office/officeart/2008/layout/HorizontalMultiLevelHierarchy"/>
    <dgm:cxn modelId="{82B76CBE-E793-A54A-9646-B147EC100F2A}" type="presParOf" srcId="{7B40AE63-0EA3-0747-BCE5-5F3AB0355BF2}" destId="{C852AF5D-E3CA-F844-B775-08DD6E6FB940}" srcOrd="0" destOrd="0" presId="urn:microsoft.com/office/officeart/2008/layout/HorizontalMultiLevelHierarchy"/>
    <dgm:cxn modelId="{23921AD9-D25E-B541-AC22-0AEFD2417AC3}" type="presParOf" srcId="{7B40AE63-0EA3-0747-BCE5-5F3AB0355BF2}" destId="{30463D07-8E7F-3146-97CE-76CE82648742}" srcOrd="1" destOrd="0" presId="urn:microsoft.com/office/officeart/2008/layout/HorizontalMultiLevelHierarchy"/>
    <dgm:cxn modelId="{0B4B271C-00F0-8E4B-AF40-A0FF7EC6F040}" type="presParOf" srcId="{551EC4E6-AE1D-DD43-B7C4-D7EFBEA2E636}" destId="{93180932-306E-E545-95F9-2A5635FDC9F1}" srcOrd="2" destOrd="0" presId="urn:microsoft.com/office/officeart/2008/layout/HorizontalMultiLevelHierarchy"/>
    <dgm:cxn modelId="{CC323AE7-27D7-F540-B693-EFAC1DF11AED}" type="presParOf" srcId="{93180932-306E-E545-95F9-2A5635FDC9F1}" destId="{7A2CD5A7-70D6-DE44-803D-0740544CB367}" srcOrd="0" destOrd="0" presId="urn:microsoft.com/office/officeart/2008/layout/HorizontalMultiLevelHierarchy"/>
    <dgm:cxn modelId="{E66BFE92-2705-9447-BEB6-7640BDBC7E6A}" type="presParOf" srcId="{551EC4E6-AE1D-DD43-B7C4-D7EFBEA2E636}" destId="{A0C9905E-6DBF-7645-94A7-C4BCDADC46B9}" srcOrd="3" destOrd="0" presId="urn:microsoft.com/office/officeart/2008/layout/HorizontalMultiLevelHierarchy"/>
    <dgm:cxn modelId="{F951C680-51DE-5A42-8B6D-3572B33AC086}" type="presParOf" srcId="{A0C9905E-6DBF-7645-94A7-C4BCDADC46B9}" destId="{D3E2E567-EC04-E743-9B8C-985408EA1058}" srcOrd="0" destOrd="0" presId="urn:microsoft.com/office/officeart/2008/layout/HorizontalMultiLevelHierarchy"/>
    <dgm:cxn modelId="{7E837FA3-1B58-3E4E-9B08-EA71724E7F4E}"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600" b="0" i="0" dirty="0">
              <a:latin typeface="FZLanTingHeiS-R-GB" panose="02000000000000000000" pitchFamily="2" charset="-122"/>
              <a:ea typeface="FZLanTingHeiS-R-GB" panose="02000000000000000000" pitchFamily="2" charset="-122"/>
              <a:cs typeface="Microsoft YaHei" charset="-122"/>
            </a:rPr>
            <a:t>1.2</a:t>
          </a:r>
          <a:r>
            <a:rPr lang="zh-CN" altLang="en-US" sz="1600" b="0" i="0" dirty="0">
              <a:latin typeface="FZLanTingHeiS-R-GB" panose="02000000000000000000" pitchFamily="2" charset="-122"/>
              <a:ea typeface="FZLanTingHeiS-R-GB" panose="02000000000000000000" pitchFamily="2" charset="-122"/>
              <a:cs typeface="Microsoft YaHei" charset="-122"/>
            </a:rPr>
            <a:t>管理经济学的基本分析方法</a:t>
          </a:r>
        </a:p>
      </dgm:t>
    </dgm:pt>
    <dgm:pt modelId="{806FC88F-B9CF-A04B-B59C-3A472F525AEF}" type="parTrans" cxnId="{7725A710-EB82-6543-8E80-B973AC4CD97A}">
      <dgm:prSet/>
      <dgm:spPr/>
      <dgm:t>
        <a:bodyPr/>
        <a:lstStyle/>
        <a:p>
          <a:pPr algn="l"/>
          <a:endParaRPr lang="zh-CN" altLang="en-US" sz="2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2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2000" b="0" i="0" dirty="0">
              <a:solidFill>
                <a:schemeClr val="tx1"/>
              </a:solidFill>
              <a:latin typeface="FZLanTingHeiS-R-GB" panose="02000000000000000000" pitchFamily="2" charset="-122"/>
              <a:ea typeface="FZLanTingHeiS-R-GB" panose="02000000000000000000" pitchFamily="2" charset="-122"/>
              <a:cs typeface="Microsoft YaHei" charset="-122"/>
            </a:rPr>
            <a:t>1.2.1</a:t>
          </a:r>
          <a:r>
            <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rPr>
            <a:t>无约束的最优化</a:t>
          </a:r>
        </a:p>
      </dgm:t>
    </dgm:pt>
    <dgm:pt modelId="{A73DCD64-89DF-3E4C-9543-0D417B51464E}" type="parTrans" cxnId="{FE34B427-9D47-5D4F-B08C-79C955C57CBA}">
      <dgm:prSet custT="1"/>
      <dgm:spPr/>
      <dgm:t>
        <a:bodyPr/>
        <a:lstStyle/>
        <a:p>
          <a:pPr algn="l"/>
          <a:endParaRPr lang="zh-CN" altLang="en-US" sz="6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2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2000" b="0" i="0" dirty="0">
              <a:latin typeface="FZLanTingHeiS-R-GB" panose="02000000000000000000" pitchFamily="2" charset="-122"/>
              <a:ea typeface="FZLanTingHeiS-R-GB" panose="02000000000000000000" pitchFamily="2" charset="-122"/>
              <a:cs typeface="Microsoft YaHei" charset="-122"/>
            </a:rPr>
            <a:t>1.2.2</a:t>
          </a:r>
          <a:r>
            <a:rPr lang="zh-CN" altLang="en-US" sz="2000" b="0" i="0" dirty="0">
              <a:latin typeface="FZLanTingHeiS-R-GB" panose="02000000000000000000" pitchFamily="2" charset="-122"/>
              <a:ea typeface="FZLanTingHeiS-R-GB" panose="02000000000000000000" pitchFamily="2" charset="-122"/>
              <a:cs typeface="Microsoft YaHei" charset="-122"/>
            </a:rPr>
            <a:t> 有约束的最优化</a:t>
          </a:r>
        </a:p>
      </dgm:t>
    </dgm:pt>
    <dgm:pt modelId="{BDC2CFA9-99C6-8347-9628-F8B57513FB8C}" type="parTrans" cxnId="{D6FF61F4-2E70-2445-B362-FDF5936BBC6B}">
      <dgm:prSet custT="1"/>
      <dgm:spPr/>
      <dgm:t>
        <a:bodyPr/>
        <a:lstStyle/>
        <a:p>
          <a:pPr algn="l"/>
          <a:endParaRPr lang="zh-CN" altLang="en-US" sz="6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2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3928"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LinFactNeighborX="32179" custLinFactNeighborY="2070">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1904" custLinFactNeighborX="32179" custLinFactNeighborY="2070">
        <dgm:presLayoutVars>
          <dgm:chPref val="3"/>
        </dgm:presLayoutVars>
      </dgm:prSet>
      <dgm:spPr/>
    </dgm:pt>
    <dgm:pt modelId="{1488A531-D252-B440-B1DA-4363F37F8970}" type="pres">
      <dgm:prSet presAssocID="{773FD5F0-F007-F148-886B-86E72F86266E}" presName="level3hierChild" presStyleCnt="0"/>
      <dgm:spPr/>
    </dgm:pt>
  </dgm:ptLst>
  <dgm:cxnLst>
    <dgm:cxn modelId="{F093690E-399C-474F-9ED8-7D67B729D8E8}" type="presOf" srcId="{DD5BF61D-B843-C744-B9A9-3312A1287EF4}" destId="{C852AF5D-E3CA-F844-B775-08DD6E6FB940}"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2F20625-CE71-9A4D-A67C-CEC8D6BA68AD}" type="presOf" srcId="{2EFE4671-8583-3540-9262-1FC578B666F4}" destId="{3013142F-A3C7-F746-853E-2CA8B540A8DE}"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0DB3512C-6835-594D-97A7-C308DA7C9C22}" type="presOf" srcId="{A73DCD64-89DF-3E4C-9543-0D417B51464E}" destId="{082A771F-69AF-7C4C-86CB-DF1CD8CB6581}" srcOrd="0" destOrd="0" presId="urn:microsoft.com/office/officeart/2008/layout/HorizontalMultiLevelHierarchy"/>
    <dgm:cxn modelId="{69AB6547-EA14-814F-BC28-286EF87740BC}" type="presOf" srcId="{CC08C8E7-D5AB-9C4F-A78B-4A8C57EB2D22}" destId="{7111AE39-B455-7C4D-91F4-9E37E3822D07}" srcOrd="0" destOrd="0" presId="urn:microsoft.com/office/officeart/2008/layout/HorizontalMultiLevelHierarchy"/>
    <dgm:cxn modelId="{BFD7184E-AEA3-5346-BD3B-F77356DF159D}" type="presOf" srcId="{A73DCD64-89DF-3E4C-9543-0D417B51464E}" destId="{F726EDD3-E670-9B47-8786-4F599884289D}" srcOrd="1" destOrd="0" presId="urn:microsoft.com/office/officeart/2008/layout/HorizontalMultiLevelHierarchy"/>
    <dgm:cxn modelId="{A4994B6A-3C71-5E4D-9C27-74C55558FF51}" type="presOf" srcId="{BDC2CFA9-99C6-8347-9628-F8B57513FB8C}" destId="{93180932-306E-E545-95F9-2A5635FDC9F1}" srcOrd="0" destOrd="0" presId="urn:microsoft.com/office/officeart/2008/layout/HorizontalMultiLevelHierarchy"/>
    <dgm:cxn modelId="{C5675D86-E41C-6340-9A8A-517B3159318C}" type="presOf" srcId="{BDC2CFA9-99C6-8347-9628-F8B57513FB8C}" destId="{7A2CD5A7-70D6-DE44-803D-0740544CB367}" srcOrd="1" destOrd="0" presId="urn:microsoft.com/office/officeart/2008/layout/HorizontalMultiLevelHierarchy"/>
    <dgm:cxn modelId="{1BD4BDB6-5F82-AC49-A271-B8E0E6640924}" type="presOf" srcId="{773FD5F0-F007-F148-886B-86E72F86266E}" destId="{D3E2E567-EC04-E743-9B8C-985408EA1058}"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E1E70DA-0C5D-B448-AF65-03E811D6056A}" type="presParOf" srcId="{3013142F-A3C7-F746-853E-2CA8B540A8DE}" destId="{B764B132-0961-414E-B6FA-FB0C6C1C6CED}" srcOrd="0" destOrd="0" presId="urn:microsoft.com/office/officeart/2008/layout/HorizontalMultiLevelHierarchy"/>
    <dgm:cxn modelId="{D7657BC2-DC7F-E347-9ED4-BAD2315C6DC2}" type="presParOf" srcId="{B764B132-0961-414E-B6FA-FB0C6C1C6CED}" destId="{7111AE39-B455-7C4D-91F4-9E37E3822D07}" srcOrd="0" destOrd="0" presId="urn:microsoft.com/office/officeart/2008/layout/HorizontalMultiLevelHierarchy"/>
    <dgm:cxn modelId="{E1496BB4-7B17-AC4D-96E3-A2F6828A1476}" type="presParOf" srcId="{B764B132-0961-414E-B6FA-FB0C6C1C6CED}" destId="{551EC4E6-AE1D-DD43-B7C4-D7EFBEA2E636}" srcOrd="1" destOrd="0" presId="urn:microsoft.com/office/officeart/2008/layout/HorizontalMultiLevelHierarchy"/>
    <dgm:cxn modelId="{ADD49A69-2B91-DB40-B989-C35053806B18}" type="presParOf" srcId="{551EC4E6-AE1D-DD43-B7C4-D7EFBEA2E636}" destId="{082A771F-69AF-7C4C-86CB-DF1CD8CB6581}" srcOrd="0" destOrd="0" presId="urn:microsoft.com/office/officeart/2008/layout/HorizontalMultiLevelHierarchy"/>
    <dgm:cxn modelId="{0E301257-F1BB-1247-8C72-48E7289FF571}" type="presParOf" srcId="{082A771F-69AF-7C4C-86CB-DF1CD8CB6581}" destId="{F726EDD3-E670-9B47-8786-4F599884289D}" srcOrd="0" destOrd="0" presId="urn:microsoft.com/office/officeart/2008/layout/HorizontalMultiLevelHierarchy"/>
    <dgm:cxn modelId="{F93885B1-8BF1-0A41-B7E8-DA337B7643BB}" type="presParOf" srcId="{551EC4E6-AE1D-DD43-B7C4-D7EFBEA2E636}" destId="{7B40AE63-0EA3-0747-BCE5-5F3AB0355BF2}" srcOrd="1" destOrd="0" presId="urn:microsoft.com/office/officeart/2008/layout/HorizontalMultiLevelHierarchy"/>
    <dgm:cxn modelId="{B16D91B5-5EA7-B54C-A689-DD019AF54977}" type="presParOf" srcId="{7B40AE63-0EA3-0747-BCE5-5F3AB0355BF2}" destId="{C852AF5D-E3CA-F844-B775-08DD6E6FB940}" srcOrd="0" destOrd="0" presId="urn:microsoft.com/office/officeart/2008/layout/HorizontalMultiLevelHierarchy"/>
    <dgm:cxn modelId="{97864A7A-4B45-1144-8B0C-A2940B671811}" type="presParOf" srcId="{7B40AE63-0EA3-0747-BCE5-5F3AB0355BF2}" destId="{30463D07-8E7F-3146-97CE-76CE82648742}" srcOrd="1" destOrd="0" presId="urn:microsoft.com/office/officeart/2008/layout/HorizontalMultiLevelHierarchy"/>
    <dgm:cxn modelId="{675DF503-6CCE-F742-9474-B219788A5DC4}" type="presParOf" srcId="{551EC4E6-AE1D-DD43-B7C4-D7EFBEA2E636}" destId="{93180932-306E-E545-95F9-2A5635FDC9F1}" srcOrd="2" destOrd="0" presId="urn:microsoft.com/office/officeart/2008/layout/HorizontalMultiLevelHierarchy"/>
    <dgm:cxn modelId="{6175771D-E658-F94F-B4C8-BCA313B9FC82}" type="presParOf" srcId="{93180932-306E-E545-95F9-2A5635FDC9F1}" destId="{7A2CD5A7-70D6-DE44-803D-0740544CB367}" srcOrd="0" destOrd="0" presId="urn:microsoft.com/office/officeart/2008/layout/HorizontalMultiLevelHierarchy"/>
    <dgm:cxn modelId="{2126F8E8-DFA1-B64F-A1DF-151F4907BCC3}" type="presParOf" srcId="{551EC4E6-AE1D-DD43-B7C4-D7EFBEA2E636}" destId="{A0C9905E-6DBF-7645-94A7-C4BCDADC46B9}" srcOrd="3" destOrd="0" presId="urn:microsoft.com/office/officeart/2008/layout/HorizontalMultiLevelHierarchy"/>
    <dgm:cxn modelId="{55883472-170E-5944-A68C-E51D0B89F742}" type="presParOf" srcId="{A0C9905E-6DBF-7645-94A7-C4BCDADC46B9}" destId="{D3E2E567-EC04-E743-9B8C-985408EA1058}" srcOrd="0" destOrd="0" presId="urn:microsoft.com/office/officeart/2008/layout/HorizontalMultiLevelHierarchy"/>
    <dgm:cxn modelId="{200E1A07-0153-DF48-80F3-F29553E06715}"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050" b="0" i="0" dirty="0">
              <a:latin typeface="FZLanTingHeiS-R-GB" panose="02000000000000000000" pitchFamily="2" charset="-122"/>
              <a:ea typeface="FZLanTingHeiS-R-GB" panose="02000000000000000000" pitchFamily="2" charset="-122"/>
              <a:cs typeface="Microsoft YaHei" charset="-122"/>
            </a:rPr>
            <a:t>管理经济学的研究对象</a:t>
          </a:r>
        </a:p>
      </dgm:t>
    </dgm:pt>
    <dgm:pt modelId="{806FC88F-B9CF-A04B-B59C-3A472F525AEF}" type="par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900" b="0" i="0" dirty="0">
              <a:solidFill>
                <a:schemeClr val="bg1"/>
              </a:solidFill>
              <a:latin typeface="FZLanTingHeiS-R-GB" panose="02000000000000000000" pitchFamily="2" charset="-122"/>
              <a:ea typeface="FZLanTingHeiS-R-GB" panose="02000000000000000000" pitchFamily="2" charset="-122"/>
              <a:cs typeface="Microsoft YaHei" charset="-122"/>
            </a:rPr>
            <a:t>1.1.1</a:t>
          </a:r>
          <a:r>
            <a:rPr lang="zh-CN" altLang="en-US" sz="900" b="0" i="0" dirty="0">
              <a:solidFill>
                <a:schemeClr val="bg1"/>
              </a:solidFill>
              <a:latin typeface="FZLanTingHeiS-R-GB" panose="02000000000000000000" pitchFamily="2" charset="-122"/>
              <a:ea typeface="FZLanTingHeiS-R-GB" panose="02000000000000000000" pitchFamily="2" charset="-122"/>
              <a:cs typeface="Microsoft YaHei" charset="-122"/>
            </a:rPr>
            <a:t>管理经济学的定义</a:t>
          </a:r>
        </a:p>
      </dgm:t>
    </dgm:pt>
    <dgm:pt modelId="{A73DCD64-89DF-3E4C-9543-0D417B51464E}" type="parTrans" cxnId="{FE34B427-9D47-5D4F-B08C-79C955C57CBA}">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9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900" b="0" i="0" dirty="0">
              <a:latin typeface="FZLanTingHeiS-R-GB" panose="02000000000000000000" pitchFamily="2" charset="-122"/>
              <a:ea typeface="FZLanTingHeiS-R-GB" panose="02000000000000000000" pitchFamily="2" charset="-122"/>
              <a:cs typeface="Microsoft YaHei" charset="-122"/>
            </a:rPr>
            <a:t>1.1.2</a:t>
          </a:r>
          <a:r>
            <a:rPr lang="zh-CN" altLang="en-US" sz="900" b="0" i="0" dirty="0">
              <a:latin typeface="FZLanTingHeiS-R-GB" panose="02000000000000000000" pitchFamily="2" charset="-122"/>
              <a:ea typeface="FZLanTingHeiS-R-GB" panose="02000000000000000000" pitchFamily="2" charset="-122"/>
              <a:cs typeface="Microsoft YaHei" charset="-122"/>
            </a:rPr>
            <a:t> 决策的基本过程</a:t>
          </a:r>
        </a:p>
      </dgm:t>
    </dgm:pt>
    <dgm:pt modelId="{BDC2CFA9-99C6-8347-9628-F8B57513FB8C}" type="parTrans" cxnId="{D6FF61F4-2E70-2445-B362-FDF5936BBC6B}">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9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900" b="0" i="0" dirty="0">
              <a:latin typeface="FZLanTingHeiS-R-GB" panose="02000000000000000000" pitchFamily="2" charset="-122"/>
              <a:ea typeface="FZLanTingHeiS-R-GB" panose="02000000000000000000" pitchFamily="2" charset="-122"/>
              <a:cs typeface="Microsoft YaHei" charset="-122"/>
            </a:rPr>
            <a:t>1.1.3</a:t>
          </a:r>
          <a:r>
            <a:rPr lang="zh-CN" altLang="en-US" sz="900" b="0" i="0" dirty="0">
              <a:latin typeface="FZLanTingHeiS-R-GB" panose="02000000000000000000" pitchFamily="2" charset="-122"/>
              <a:ea typeface="FZLanTingHeiS-R-GB" panose="02000000000000000000" pitchFamily="2" charset="-122"/>
              <a:cs typeface="Microsoft YaHei" charset="-122"/>
            </a:rPr>
            <a:t> 管理经济学与微观经济学的关系</a:t>
          </a:r>
        </a:p>
      </dgm:t>
    </dgm:pt>
    <dgm:pt modelId="{45267C76-6276-B44A-878A-9D61B556EBD7}" type="parTrans" cxnId="{F5520AE5-50EB-8743-B48A-12307D4CCE80}">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900">
            <a:latin typeface="Microsoft YaHei" charset="-122"/>
            <a:ea typeface="Microsoft YaHei" charset="-122"/>
            <a:cs typeface="Microsoft YaHei" charset="-122"/>
          </a:endParaRPr>
        </a:p>
      </dgm:t>
    </dgm:pt>
    <dgm:pt modelId="{398FB250-A6AB-A246-A811-CD4269DB3258}">
      <dgm:prSet phldrT="[文本]" custT="1"/>
      <dgm:spPr/>
      <dgm:t>
        <a:bodyPr/>
        <a:lstStyle/>
        <a:p>
          <a:pPr algn="l"/>
          <a:r>
            <a:rPr lang="en-US" altLang="zh-CN" sz="900" b="0" i="0" dirty="0">
              <a:latin typeface="FZLanTingHeiS-R-GB" panose="02000000000000000000" pitchFamily="2" charset="-122"/>
              <a:ea typeface="FZLanTingHeiS-R-GB" panose="02000000000000000000" pitchFamily="2" charset="-122"/>
              <a:cs typeface="Microsoft YaHei" charset="-122"/>
            </a:rPr>
            <a:t>1.1.4</a:t>
          </a:r>
          <a:r>
            <a:rPr lang="zh-CN" altLang="en-US" sz="900" b="0" i="0" dirty="0">
              <a:latin typeface="FZLanTingHeiS-R-GB" panose="02000000000000000000" pitchFamily="2" charset="-122"/>
              <a:ea typeface="FZLanTingHeiS-R-GB" panose="02000000000000000000" pitchFamily="2" charset="-122"/>
              <a:cs typeface="Microsoft YaHei" charset="-122"/>
            </a:rPr>
            <a:t> 管理经济学的主要内容</a:t>
          </a:r>
        </a:p>
      </dgm:t>
    </dgm:pt>
    <dgm:pt modelId="{5D227076-8A12-EF49-885F-40EBC832F842}" type="parTrans" cxnId="{0A3F6216-099F-1443-92C6-A2D4420E4FFD}">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26C36C96-93E6-5D4E-A798-31793906BAE5}" type="sibTrans" cxnId="{0A3F6216-099F-1443-92C6-A2D4420E4FFD}">
      <dgm:prSet/>
      <dgm:spPr/>
      <dgm:t>
        <a:bodyPr/>
        <a:lstStyle/>
        <a:p>
          <a:pPr algn="l"/>
          <a:endParaRPr lang="zh-CN" altLang="en-US" sz="8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pt>
    <dgm:pt modelId="{F726EDD3-E670-9B47-8786-4F599884289D}" type="pres">
      <dgm:prSet presAssocID="{A73DCD64-89DF-3E4C-9543-0D417B51464E}" presName="connTx" presStyleLbl="parChTrans1D2" presStyleIdx="0" presStyleCnt="4"/>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pt>
    <dgm:pt modelId="{7A2CD5A7-70D6-DE44-803D-0740544CB367}" type="pres">
      <dgm:prSet presAssocID="{BDC2CFA9-99C6-8347-9628-F8B57513FB8C}" presName="connTx" presStyleLbl="parChTrans1D2" presStyleIdx="1" presStyleCnt="4"/>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1904">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4"/>
      <dgm:spPr/>
    </dgm:pt>
    <dgm:pt modelId="{938A9782-2B6B-8141-99DA-6568305E0C38}" type="pres">
      <dgm:prSet presAssocID="{45267C76-6276-B44A-878A-9D61B556EBD7}" presName="connTx" presStyleLbl="parChTrans1D2" presStyleIdx="2" presStyleCnt="4"/>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4" custScaleX="129592">
        <dgm:presLayoutVars>
          <dgm:chPref val="3"/>
        </dgm:presLayoutVars>
      </dgm:prSet>
      <dgm:spPr/>
    </dgm:pt>
    <dgm:pt modelId="{F9C8551A-E3F5-1A41-9D81-BA411262A93F}" type="pres">
      <dgm:prSet presAssocID="{9BA062DA-6B7A-FC4F-B1BB-7CC4C74C72CE}" presName="level3hierChild" presStyleCnt="0"/>
      <dgm:spPr/>
    </dgm:pt>
    <dgm:pt modelId="{577C939E-455A-EE43-A21D-8BACFED9D991}" type="pres">
      <dgm:prSet presAssocID="{5D227076-8A12-EF49-885F-40EBC832F842}" presName="conn2-1" presStyleLbl="parChTrans1D2" presStyleIdx="3" presStyleCnt="4"/>
      <dgm:spPr/>
    </dgm:pt>
    <dgm:pt modelId="{62EB5836-F240-534D-96CD-D9EB8C15B89F}" type="pres">
      <dgm:prSet presAssocID="{5D227076-8A12-EF49-885F-40EBC832F842}" presName="connTx" presStyleLbl="parChTrans1D2" presStyleIdx="3" presStyleCnt="4"/>
      <dgm:spPr/>
    </dgm:pt>
    <dgm:pt modelId="{C3EB5C8A-6835-184D-A53A-7420F85FFA7D}" type="pres">
      <dgm:prSet presAssocID="{398FB250-A6AB-A246-A811-CD4269DB3258}" presName="root2" presStyleCnt="0"/>
      <dgm:spPr/>
    </dgm:pt>
    <dgm:pt modelId="{0EC6E1AB-E13B-6148-9DF9-3209955CFCC5}" type="pres">
      <dgm:prSet presAssocID="{398FB250-A6AB-A246-A811-CD4269DB3258}" presName="LevelTwoTextNode" presStyleLbl="node2" presStyleIdx="3" presStyleCnt="4">
        <dgm:presLayoutVars>
          <dgm:chPref val="3"/>
        </dgm:presLayoutVars>
      </dgm:prSet>
      <dgm:spPr/>
    </dgm:pt>
    <dgm:pt modelId="{E3DFC68F-B27B-A84C-84B7-4BB7AB84E6ED}" type="pres">
      <dgm:prSet presAssocID="{398FB250-A6AB-A246-A811-CD4269DB3258}"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0A3F6216-099F-1443-92C6-A2D4420E4FFD}" srcId="{CC08C8E7-D5AB-9C4F-A78B-4A8C57EB2D22}" destId="{398FB250-A6AB-A246-A811-CD4269DB3258}" srcOrd="3" destOrd="0" parTransId="{5D227076-8A12-EF49-885F-40EBC832F842}" sibTransId="{26C36C96-93E6-5D4E-A798-31793906BAE5}"/>
    <dgm:cxn modelId="{4B3F5118-656F-4743-BC97-78CB9B964B1C}" type="presOf" srcId="{A73DCD64-89DF-3E4C-9543-0D417B51464E}" destId="{F726EDD3-E670-9B47-8786-4F599884289D}" srcOrd="1" destOrd="0" presId="urn:microsoft.com/office/officeart/2008/layout/HorizontalMultiLevelHierarchy"/>
    <dgm:cxn modelId="{DB58611A-B0FD-E149-99D3-DFB704200995}" type="presOf" srcId="{773FD5F0-F007-F148-886B-86E72F86266E}" destId="{D3E2E567-EC04-E743-9B8C-985408EA1058}" srcOrd="0" destOrd="0" presId="urn:microsoft.com/office/officeart/2008/layout/HorizontalMultiLevelHierarchy"/>
    <dgm:cxn modelId="{2EAEB826-F4B9-A845-986A-5256228C93DF}" type="presOf" srcId="{5D227076-8A12-EF49-885F-40EBC832F842}" destId="{577C939E-455A-EE43-A21D-8BACFED9D99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E8751341-D79A-2647-BD8C-091F82591A4B}" type="presOf" srcId="{DD5BF61D-B843-C744-B9A9-3312A1287EF4}" destId="{C852AF5D-E3CA-F844-B775-08DD6E6FB940}" srcOrd="0" destOrd="0" presId="urn:microsoft.com/office/officeart/2008/layout/HorizontalMultiLevelHierarchy"/>
    <dgm:cxn modelId="{4EFFD249-7180-724E-966D-1350D3B04AD4}" type="presOf" srcId="{2EFE4671-8583-3540-9262-1FC578B666F4}" destId="{3013142F-A3C7-F746-853E-2CA8B540A8DE}" srcOrd="0" destOrd="0" presId="urn:microsoft.com/office/officeart/2008/layout/HorizontalMultiLevelHierarchy"/>
    <dgm:cxn modelId="{A80CC64E-2361-9141-8B54-E317835BA71C}" type="presOf" srcId="{45267C76-6276-B44A-878A-9D61B556EBD7}" destId="{1F2800E8-CF94-FD43-8D0E-7E4B278315B1}" srcOrd="0" destOrd="0" presId="urn:microsoft.com/office/officeart/2008/layout/HorizontalMultiLevelHierarchy"/>
    <dgm:cxn modelId="{79FE1769-08DD-6C46-987D-A33908341BA1}" type="presOf" srcId="{45267C76-6276-B44A-878A-9D61B556EBD7}" destId="{938A9782-2B6B-8141-99DA-6568305E0C38}" srcOrd="1" destOrd="0" presId="urn:microsoft.com/office/officeart/2008/layout/HorizontalMultiLevelHierarchy"/>
    <dgm:cxn modelId="{51741C91-01AE-0D42-BFB9-B3122347E1CB}" type="presOf" srcId="{A73DCD64-89DF-3E4C-9543-0D417B51464E}" destId="{082A771F-69AF-7C4C-86CB-DF1CD8CB6581}" srcOrd="0" destOrd="0" presId="urn:microsoft.com/office/officeart/2008/layout/HorizontalMultiLevelHierarchy"/>
    <dgm:cxn modelId="{EC211E95-6A13-D44A-A31C-AC9DF530FB44}" type="presOf" srcId="{5D227076-8A12-EF49-885F-40EBC832F842}" destId="{62EB5836-F240-534D-96CD-D9EB8C15B89F}" srcOrd="1" destOrd="0" presId="urn:microsoft.com/office/officeart/2008/layout/HorizontalMultiLevelHierarchy"/>
    <dgm:cxn modelId="{CDDE12AB-94AD-1840-8FB3-3D54FFF235E6}" type="presOf" srcId="{CC08C8E7-D5AB-9C4F-A78B-4A8C57EB2D22}" destId="{7111AE39-B455-7C4D-91F4-9E37E3822D07}" srcOrd="0" destOrd="0" presId="urn:microsoft.com/office/officeart/2008/layout/HorizontalMultiLevelHierarchy"/>
    <dgm:cxn modelId="{E3B923C9-7860-3F48-ACC0-C731A9F4BD41}" type="presOf" srcId="{BDC2CFA9-99C6-8347-9628-F8B57513FB8C}" destId="{93180932-306E-E545-95F9-2A5635FDC9F1}" srcOrd="0" destOrd="0" presId="urn:microsoft.com/office/officeart/2008/layout/HorizontalMultiLevelHierarchy"/>
    <dgm:cxn modelId="{E72F02DC-420E-D546-9BD8-30141DCE83BE}" type="presOf" srcId="{9BA062DA-6B7A-FC4F-B1BB-7CC4C74C72CE}" destId="{1C998B4A-F8C8-5D49-862A-38B9C7611407}"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512FB7E5-28E2-D840-A7E9-1EC1E7972A0B}" type="presOf" srcId="{398FB250-A6AB-A246-A811-CD4269DB3258}" destId="{0EC6E1AB-E13B-6148-9DF9-3209955CFCC5}" srcOrd="0" destOrd="0" presId="urn:microsoft.com/office/officeart/2008/layout/HorizontalMultiLevelHierarchy"/>
    <dgm:cxn modelId="{26E568EC-DCDF-444D-B440-02F7DDC750EB}" type="presOf" srcId="{BDC2CFA9-99C6-8347-9628-F8B57513FB8C}" destId="{7A2CD5A7-70D6-DE44-803D-0740544CB367}"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9BBBDAB1-0C61-1D48-B176-19586B58AEFC}" type="presParOf" srcId="{3013142F-A3C7-F746-853E-2CA8B540A8DE}" destId="{B764B132-0961-414E-B6FA-FB0C6C1C6CED}" srcOrd="0" destOrd="0" presId="urn:microsoft.com/office/officeart/2008/layout/HorizontalMultiLevelHierarchy"/>
    <dgm:cxn modelId="{E96A3573-B144-4B47-BA4A-72443972F93A}" type="presParOf" srcId="{B764B132-0961-414E-B6FA-FB0C6C1C6CED}" destId="{7111AE39-B455-7C4D-91F4-9E37E3822D07}" srcOrd="0" destOrd="0" presId="urn:microsoft.com/office/officeart/2008/layout/HorizontalMultiLevelHierarchy"/>
    <dgm:cxn modelId="{F9524694-72FA-0D47-A0C3-CC75A3566C6E}" type="presParOf" srcId="{B764B132-0961-414E-B6FA-FB0C6C1C6CED}" destId="{551EC4E6-AE1D-DD43-B7C4-D7EFBEA2E636}" srcOrd="1" destOrd="0" presId="urn:microsoft.com/office/officeart/2008/layout/HorizontalMultiLevelHierarchy"/>
    <dgm:cxn modelId="{39255924-DAD5-1D42-A484-518213FBAB7E}" type="presParOf" srcId="{551EC4E6-AE1D-DD43-B7C4-D7EFBEA2E636}" destId="{082A771F-69AF-7C4C-86CB-DF1CD8CB6581}" srcOrd="0" destOrd="0" presId="urn:microsoft.com/office/officeart/2008/layout/HorizontalMultiLevelHierarchy"/>
    <dgm:cxn modelId="{C240C345-5578-944F-8FE0-C1BFC07617D8}" type="presParOf" srcId="{082A771F-69AF-7C4C-86CB-DF1CD8CB6581}" destId="{F726EDD3-E670-9B47-8786-4F599884289D}" srcOrd="0" destOrd="0" presId="urn:microsoft.com/office/officeart/2008/layout/HorizontalMultiLevelHierarchy"/>
    <dgm:cxn modelId="{D013B352-CE03-EE46-BF0A-351FF72B6742}" type="presParOf" srcId="{551EC4E6-AE1D-DD43-B7C4-D7EFBEA2E636}" destId="{7B40AE63-0EA3-0747-BCE5-5F3AB0355BF2}" srcOrd="1" destOrd="0" presId="urn:microsoft.com/office/officeart/2008/layout/HorizontalMultiLevelHierarchy"/>
    <dgm:cxn modelId="{2D7C0CCF-4ADF-B648-8A51-2E24AA3C4D85}" type="presParOf" srcId="{7B40AE63-0EA3-0747-BCE5-5F3AB0355BF2}" destId="{C852AF5D-E3CA-F844-B775-08DD6E6FB940}" srcOrd="0" destOrd="0" presId="urn:microsoft.com/office/officeart/2008/layout/HorizontalMultiLevelHierarchy"/>
    <dgm:cxn modelId="{29027E1B-67CC-D342-BBE9-980B0E6B2F15}" type="presParOf" srcId="{7B40AE63-0EA3-0747-BCE5-5F3AB0355BF2}" destId="{30463D07-8E7F-3146-97CE-76CE82648742}" srcOrd="1" destOrd="0" presId="urn:microsoft.com/office/officeart/2008/layout/HorizontalMultiLevelHierarchy"/>
    <dgm:cxn modelId="{F87082BA-E765-DE4D-821D-A70E39A83119}" type="presParOf" srcId="{551EC4E6-AE1D-DD43-B7C4-D7EFBEA2E636}" destId="{93180932-306E-E545-95F9-2A5635FDC9F1}" srcOrd="2" destOrd="0" presId="urn:microsoft.com/office/officeart/2008/layout/HorizontalMultiLevelHierarchy"/>
    <dgm:cxn modelId="{91BD52C2-DF0E-384C-9E43-2B4B0CD53E45}" type="presParOf" srcId="{93180932-306E-E545-95F9-2A5635FDC9F1}" destId="{7A2CD5A7-70D6-DE44-803D-0740544CB367}" srcOrd="0" destOrd="0" presId="urn:microsoft.com/office/officeart/2008/layout/HorizontalMultiLevelHierarchy"/>
    <dgm:cxn modelId="{2E4D7AC9-45DA-514B-A06F-5F6293AFB563}" type="presParOf" srcId="{551EC4E6-AE1D-DD43-B7C4-D7EFBEA2E636}" destId="{A0C9905E-6DBF-7645-94A7-C4BCDADC46B9}" srcOrd="3" destOrd="0" presId="urn:microsoft.com/office/officeart/2008/layout/HorizontalMultiLevelHierarchy"/>
    <dgm:cxn modelId="{93F5F360-66DD-4748-A022-8BD76A7E409A}" type="presParOf" srcId="{A0C9905E-6DBF-7645-94A7-C4BCDADC46B9}" destId="{D3E2E567-EC04-E743-9B8C-985408EA1058}" srcOrd="0" destOrd="0" presId="urn:microsoft.com/office/officeart/2008/layout/HorizontalMultiLevelHierarchy"/>
    <dgm:cxn modelId="{44CB40D6-E370-EE4C-92C7-D04336E205B4}" type="presParOf" srcId="{A0C9905E-6DBF-7645-94A7-C4BCDADC46B9}" destId="{1488A531-D252-B440-B1DA-4363F37F8970}" srcOrd="1" destOrd="0" presId="urn:microsoft.com/office/officeart/2008/layout/HorizontalMultiLevelHierarchy"/>
    <dgm:cxn modelId="{B2C51F20-D3AF-0F47-BC40-4EE14D1562E5}" type="presParOf" srcId="{551EC4E6-AE1D-DD43-B7C4-D7EFBEA2E636}" destId="{1F2800E8-CF94-FD43-8D0E-7E4B278315B1}" srcOrd="4" destOrd="0" presId="urn:microsoft.com/office/officeart/2008/layout/HorizontalMultiLevelHierarchy"/>
    <dgm:cxn modelId="{40495D33-ECB5-4146-BE35-889479195756}" type="presParOf" srcId="{1F2800E8-CF94-FD43-8D0E-7E4B278315B1}" destId="{938A9782-2B6B-8141-99DA-6568305E0C38}" srcOrd="0" destOrd="0" presId="urn:microsoft.com/office/officeart/2008/layout/HorizontalMultiLevelHierarchy"/>
    <dgm:cxn modelId="{585A1C54-9EA2-E94C-B7EE-2D0DC5D42EFC}" type="presParOf" srcId="{551EC4E6-AE1D-DD43-B7C4-D7EFBEA2E636}" destId="{7377E58F-198D-DE48-B3AF-2D2AF67C403D}" srcOrd="5" destOrd="0" presId="urn:microsoft.com/office/officeart/2008/layout/HorizontalMultiLevelHierarchy"/>
    <dgm:cxn modelId="{1CD00435-E734-E74C-9FA6-EDC84636CE32}" type="presParOf" srcId="{7377E58F-198D-DE48-B3AF-2D2AF67C403D}" destId="{1C998B4A-F8C8-5D49-862A-38B9C7611407}" srcOrd="0" destOrd="0" presId="urn:microsoft.com/office/officeart/2008/layout/HorizontalMultiLevelHierarchy"/>
    <dgm:cxn modelId="{672D18C9-67CE-5E41-B264-F7D4626F6855}" type="presParOf" srcId="{7377E58F-198D-DE48-B3AF-2D2AF67C403D}" destId="{F9C8551A-E3F5-1A41-9D81-BA411262A93F}" srcOrd="1" destOrd="0" presId="urn:microsoft.com/office/officeart/2008/layout/HorizontalMultiLevelHierarchy"/>
    <dgm:cxn modelId="{52194FA1-8C35-B644-9392-2AC29D4D2A0A}" type="presParOf" srcId="{551EC4E6-AE1D-DD43-B7C4-D7EFBEA2E636}" destId="{577C939E-455A-EE43-A21D-8BACFED9D991}" srcOrd="6" destOrd="0" presId="urn:microsoft.com/office/officeart/2008/layout/HorizontalMultiLevelHierarchy"/>
    <dgm:cxn modelId="{F7E19E6D-52F7-7E4B-8F9F-A0222813E2C0}" type="presParOf" srcId="{577C939E-455A-EE43-A21D-8BACFED9D991}" destId="{62EB5836-F240-534D-96CD-D9EB8C15B89F}" srcOrd="0" destOrd="0" presId="urn:microsoft.com/office/officeart/2008/layout/HorizontalMultiLevelHierarchy"/>
    <dgm:cxn modelId="{BEDA37D4-C19A-104E-8AF1-C128C854ECA8}" type="presParOf" srcId="{551EC4E6-AE1D-DD43-B7C4-D7EFBEA2E636}" destId="{C3EB5C8A-6835-184D-A53A-7420F85FFA7D}" srcOrd="7" destOrd="0" presId="urn:microsoft.com/office/officeart/2008/layout/HorizontalMultiLevelHierarchy"/>
    <dgm:cxn modelId="{63E5F1B2-70EC-F94A-8DBE-671AEDC7DE31}" type="presParOf" srcId="{C3EB5C8A-6835-184D-A53A-7420F85FFA7D}" destId="{0EC6E1AB-E13B-6148-9DF9-3209955CFCC5}" srcOrd="0" destOrd="0" presId="urn:microsoft.com/office/officeart/2008/layout/HorizontalMultiLevelHierarchy"/>
    <dgm:cxn modelId="{9474CCD2-FC20-A74E-86AF-3407160B73FC}" type="presParOf" srcId="{C3EB5C8A-6835-184D-A53A-7420F85FFA7D}" destId="{E3DFC68F-B27B-A84C-84B7-4BB7AB84E6E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200" b="0" i="0" dirty="0">
              <a:latin typeface="FZLanTingHeiS-R-GB" panose="02000000000000000000" pitchFamily="2" charset="-122"/>
              <a:ea typeface="FZLanTingHeiS-R-GB" panose="02000000000000000000" pitchFamily="2" charset="-122"/>
              <a:cs typeface="Microsoft YaHei" charset="-122"/>
            </a:rPr>
            <a:t>管理经济学的基本分析方法</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i="0" dirty="0">
              <a:solidFill>
                <a:schemeClr val="bg1"/>
              </a:solidFill>
              <a:latin typeface="FZLanTingHeiS-R-GB" panose="02000000000000000000" pitchFamily="2" charset="-122"/>
              <a:ea typeface="FZLanTingHeiS-R-GB" panose="02000000000000000000" pitchFamily="2" charset="-122"/>
              <a:cs typeface="Microsoft YaHei" charset="-122"/>
            </a:rPr>
            <a:t>1.2.1</a:t>
          </a:r>
          <a:r>
            <a:rPr lang="zh-CN" altLang="en-US" sz="1050" b="0" i="0" dirty="0">
              <a:solidFill>
                <a:schemeClr val="bg1"/>
              </a:solidFill>
              <a:latin typeface="FZLanTingHeiS-R-GB" panose="02000000000000000000" pitchFamily="2" charset="-122"/>
              <a:ea typeface="FZLanTingHeiS-R-GB" panose="02000000000000000000" pitchFamily="2" charset="-122"/>
              <a:cs typeface="Microsoft YaHei" charset="-122"/>
            </a:rPr>
            <a:t>无约束的最优化</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1.2.2</a:t>
          </a:r>
          <a:r>
            <a:rPr lang="zh-CN" altLang="en-US" sz="1050" b="0" i="0" dirty="0">
              <a:latin typeface="FZLanTingHeiS-R-GB" panose="02000000000000000000" pitchFamily="2" charset="-122"/>
              <a:ea typeface="FZLanTingHeiS-R-GB" panose="02000000000000000000" pitchFamily="2" charset="-122"/>
              <a:cs typeface="Microsoft YaHei" charset="-122"/>
            </a:rPr>
            <a:t> 有约束的最优化</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1904">
        <dgm:presLayoutVars>
          <dgm:chPref val="3"/>
        </dgm:presLayoutVars>
      </dgm:prSet>
      <dgm:spPr/>
    </dgm:pt>
    <dgm:pt modelId="{1488A531-D252-B440-B1DA-4363F37F8970}" type="pres">
      <dgm:prSet presAssocID="{773FD5F0-F007-F148-886B-86E72F86266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89304813-C8FB-874E-9133-349C1BDD610D}" type="presOf" srcId="{CC08C8E7-D5AB-9C4F-A78B-4A8C57EB2D22}" destId="{7111AE39-B455-7C4D-91F4-9E37E3822D07}"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9E2D383F-096B-7C4E-8FA3-CABA5CFDA0A2}" type="presOf" srcId="{A73DCD64-89DF-3E4C-9543-0D417B51464E}" destId="{F726EDD3-E670-9B47-8786-4F599884289D}" srcOrd="1" destOrd="0" presId="urn:microsoft.com/office/officeart/2008/layout/HorizontalMultiLevelHierarchy"/>
    <dgm:cxn modelId="{4111187C-EAD0-124F-9F7A-3C4320EE73D3}" type="presOf" srcId="{BDC2CFA9-99C6-8347-9628-F8B57513FB8C}" destId="{7A2CD5A7-70D6-DE44-803D-0740544CB367}" srcOrd="1" destOrd="0" presId="urn:microsoft.com/office/officeart/2008/layout/HorizontalMultiLevelHierarchy"/>
    <dgm:cxn modelId="{EE3182AD-CD77-8742-A72A-424A213E2AE3}" type="presOf" srcId="{A73DCD64-89DF-3E4C-9543-0D417B51464E}" destId="{082A771F-69AF-7C4C-86CB-DF1CD8CB6581}" srcOrd="0" destOrd="0" presId="urn:microsoft.com/office/officeart/2008/layout/HorizontalMultiLevelHierarchy"/>
    <dgm:cxn modelId="{8015A6CE-2EE9-3D45-8A0C-B72BD4152E45}" type="presOf" srcId="{DD5BF61D-B843-C744-B9A9-3312A1287EF4}" destId="{C852AF5D-E3CA-F844-B775-08DD6E6FB940}" srcOrd="0" destOrd="0" presId="urn:microsoft.com/office/officeart/2008/layout/HorizontalMultiLevelHierarchy"/>
    <dgm:cxn modelId="{7199ADDA-2113-7946-A17F-8AE7186864A3}" type="presOf" srcId="{2EFE4671-8583-3540-9262-1FC578B666F4}" destId="{3013142F-A3C7-F746-853E-2CA8B540A8DE}" srcOrd="0" destOrd="0" presId="urn:microsoft.com/office/officeart/2008/layout/HorizontalMultiLevelHierarchy"/>
    <dgm:cxn modelId="{D977D6E5-82F5-3849-BF66-6C69CF231700}" type="presOf" srcId="{BDC2CFA9-99C6-8347-9628-F8B57513FB8C}" destId="{93180932-306E-E545-95F9-2A5635FDC9F1}" srcOrd="0" destOrd="0" presId="urn:microsoft.com/office/officeart/2008/layout/HorizontalMultiLevelHierarchy"/>
    <dgm:cxn modelId="{27AE05F1-1458-BD41-B72B-A66FB6245982}" type="presOf" srcId="{773FD5F0-F007-F148-886B-86E72F86266E}" destId="{D3E2E567-EC04-E743-9B8C-985408EA1058}"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957645F6-4524-E240-BEC7-C0CDEFF57C6C}" type="presParOf" srcId="{3013142F-A3C7-F746-853E-2CA8B540A8DE}" destId="{B764B132-0961-414E-B6FA-FB0C6C1C6CED}" srcOrd="0" destOrd="0" presId="urn:microsoft.com/office/officeart/2008/layout/HorizontalMultiLevelHierarchy"/>
    <dgm:cxn modelId="{EDEDE8FA-8027-F146-BFB5-3DE857E55F0B}" type="presParOf" srcId="{B764B132-0961-414E-B6FA-FB0C6C1C6CED}" destId="{7111AE39-B455-7C4D-91F4-9E37E3822D07}" srcOrd="0" destOrd="0" presId="urn:microsoft.com/office/officeart/2008/layout/HorizontalMultiLevelHierarchy"/>
    <dgm:cxn modelId="{96D4B0A7-04AB-024D-AEFD-C6C382605D69}" type="presParOf" srcId="{B764B132-0961-414E-B6FA-FB0C6C1C6CED}" destId="{551EC4E6-AE1D-DD43-B7C4-D7EFBEA2E636}" srcOrd="1" destOrd="0" presId="urn:microsoft.com/office/officeart/2008/layout/HorizontalMultiLevelHierarchy"/>
    <dgm:cxn modelId="{0AC21A05-45B6-144F-8C78-68E963865D23}" type="presParOf" srcId="{551EC4E6-AE1D-DD43-B7C4-D7EFBEA2E636}" destId="{082A771F-69AF-7C4C-86CB-DF1CD8CB6581}" srcOrd="0" destOrd="0" presId="urn:microsoft.com/office/officeart/2008/layout/HorizontalMultiLevelHierarchy"/>
    <dgm:cxn modelId="{A8526EF8-82C3-E640-A905-6E6405DD6954}" type="presParOf" srcId="{082A771F-69AF-7C4C-86CB-DF1CD8CB6581}" destId="{F726EDD3-E670-9B47-8786-4F599884289D}" srcOrd="0" destOrd="0" presId="urn:microsoft.com/office/officeart/2008/layout/HorizontalMultiLevelHierarchy"/>
    <dgm:cxn modelId="{9CC3A06E-19B0-314B-B75D-C3F079CC664C}" type="presParOf" srcId="{551EC4E6-AE1D-DD43-B7C4-D7EFBEA2E636}" destId="{7B40AE63-0EA3-0747-BCE5-5F3AB0355BF2}" srcOrd="1" destOrd="0" presId="urn:microsoft.com/office/officeart/2008/layout/HorizontalMultiLevelHierarchy"/>
    <dgm:cxn modelId="{61FFFF9C-2FF2-A643-97AA-207E017A1F51}" type="presParOf" srcId="{7B40AE63-0EA3-0747-BCE5-5F3AB0355BF2}" destId="{C852AF5D-E3CA-F844-B775-08DD6E6FB940}" srcOrd="0" destOrd="0" presId="urn:microsoft.com/office/officeart/2008/layout/HorizontalMultiLevelHierarchy"/>
    <dgm:cxn modelId="{4F452951-7522-FF45-AD95-4A49C27EC34B}" type="presParOf" srcId="{7B40AE63-0EA3-0747-BCE5-5F3AB0355BF2}" destId="{30463D07-8E7F-3146-97CE-76CE82648742}" srcOrd="1" destOrd="0" presId="urn:microsoft.com/office/officeart/2008/layout/HorizontalMultiLevelHierarchy"/>
    <dgm:cxn modelId="{86ABFF4E-855C-4D4D-A71E-1C7F01CF6035}" type="presParOf" srcId="{551EC4E6-AE1D-DD43-B7C4-D7EFBEA2E636}" destId="{93180932-306E-E545-95F9-2A5635FDC9F1}" srcOrd="2" destOrd="0" presId="urn:microsoft.com/office/officeart/2008/layout/HorizontalMultiLevelHierarchy"/>
    <dgm:cxn modelId="{311FA453-1F3A-8949-8858-81170AB02277}" type="presParOf" srcId="{93180932-306E-E545-95F9-2A5635FDC9F1}" destId="{7A2CD5A7-70D6-DE44-803D-0740544CB367}" srcOrd="0" destOrd="0" presId="urn:microsoft.com/office/officeart/2008/layout/HorizontalMultiLevelHierarchy"/>
    <dgm:cxn modelId="{7A3DCA9C-AAE5-B948-B015-55D711530427}" type="presParOf" srcId="{551EC4E6-AE1D-DD43-B7C4-D7EFBEA2E636}" destId="{A0C9905E-6DBF-7645-94A7-C4BCDADC46B9}" srcOrd="3" destOrd="0" presId="urn:microsoft.com/office/officeart/2008/layout/HorizontalMultiLevelHierarchy"/>
    <dgm:cxn modelId="{BE0E6D74-9902-2145-8996-E2101B1DF150}" type="presParOf" srcId="{A0C9905E-6DBF-7645-94A7-C4BCDADC46B9}" destId="{D3E2E567-EC04-E743-9B8C-985408EA1058}" srcOrd="0" destOrd="0" presId="urn:microsoft.com/office/officeart/2008/layout/HorizontalMultiLevelHierarchy"/>
    <dgm:cxn modelId="{C3C12D32-8554-4041-B716-807A17484AEE}"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200" b="0" i="0" dirty="0">
              <a:latin typeface="FZLanTingHeiS-R-GB" panose="02000000000000000000" pitchFamily="2" charset="-122"/>
              <a:ea typeface="FZLanTingHeiS-R-GB" panose="02000000000000000000" pitchFamily="2" charset="-122"/>
              <a:cs typeface="Microsoft YaHei" charset="-122"/>
            </a:rPr>
            <a:t>管理经济学的基本分析方法</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i="0" dirty="0">
              <a:solidFill>
                <a:schemeClr val="bg1"/>
              </a:solidFill>
              <a:latin typeface="FZLanTingHeiS-R-GB" panose="02000000000000000000" pitchFamily="2" charset="-122"/>
              <a:ea typeface="FZLanTingHeiS-R-GB" panose="02000000000000000000" pitchFamily="2" charset="-122"/>
              <a:cs typeface="Microsoft YaHei" charset="-122"/>
            </a:rPr>
            <a:t>1.2.1</a:t>
          </a:r>
          <a:r>
            <a:rPr lang="zh-CN" altLang="en-US" sz="1050" b="0" i="0" dirty="0">
              <a:solidFill>
                <a:schemeClr val="bg1"/>
              </a:solidFill>
              <a:latin typeface="FZLanTingHeiS-R-GB" panose="02000000000000000000" pitchFamily="2" charset="-122"/>
              <a:ea typeface="FZLanTingHeiS-R-GB" panose="02000000000000000000" pitchFamily="2" charset="-122"/>
              <a:cs typeface="Microsoft YaHei" charset="-122"/>
            </a:rPr>
            <a:t>无约束的最优化</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1.2.2</a:t>
          </a:r>
          <a:r>
            <a:rPr lang="zh-CN" altLang="en-US" sz="1050" b="0" i="0" dirty="0">
              <a:latin typeface="FZLanTingHeiS-R-GB" panose="02000000000000000000" pitchFamily="2" charset="-122"/>
              <a:ea typeface="FZLanTingHeiS-R-GB" panose="02000000000000000000" pitchFamily="2" charset="-122"/>
              <a:cs typeface="Microsoft YaHei" charset="-122"/>
            </a:rPr>
            <a:t> 有约束的最优化</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1904">
        <dgm:presLayoutVars>
          <dgm:chPref val="3"/>
        </dgm:presLayoutVars>
      </dgm:prSet>
      <dgm:spPr/>
    </dgm:pt>
    <dgm:pt modelId="{1488A531-D252-B440-B1DA-4363F37F8970}" type="pres">
      <dgm:prSet presAssocID="{773FD5F0-F007-F148-886B-86E72F86266E}" presName="level3hierChild" presStyleCnt="0"/>
      <dgm:spPr/>
    </dgm:pt>
  </dgm:ptLst>
  <dgm:cxnLst>
    <dgm:cxn modelId="{1BC3500E-474B-9D4B-A5BF-D1EDCB532578}" type="presOf" srcId="{A73DCD64-89DF-3E4C-9543-0D417B51464E}" destId="{F726EDD3-E670-9B47-8786-4F599884289D}" srcOrd="1" destOrd="0" presId="urn:microsoft.com/office/officeart/2008/layout/HorizontalMultiLevelHierarchy"/>
    <dgm:cxn modelId="{1873940E-61D8-FA46-971E-D14B6324524B}" type="presOf" srcId="{CC08C8E7-D5AB-9C4F-A78B-4A8C57EB2D22}" destId="{7111AE39-B455-7C4D-91F4-9E37E3822D07}"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732FE522-FF68-4146-912C-0FB77B97452F}" type="presOf" srcId="{BDC2CFA9-99C6-8347-9628-F8B57513FB8C}" destId="{93180932-306E-E545-95F9-2A5635FDC9F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0E9CF931-5D8E-894E-8F43-CE94CC9514FE}" type="presOf" srcId="{DD5BF61D-B843-C744-B9A9-3312A1287EF4}" destId="{C852AF5D-E3CA-F844-B775-08DD6E6FB940}" srcOrd="0" destOrd="0" presId="urn:microsoft.com/office/officeart/2008/layout/HorizontalMultiLevelHierarchy"/>
    <dgm:cxn modelId="{2B46748C-00B0-854C-83B4-9A9CB209E163}" type="presOf" srcId="{773FD5F0-F007-F148-886B-86E72F86266E}" destId="{D3E2E567-EC04-E743-9B8C-985408EA1058}" srcOrd="0" destOrd="0" presId="urn:microsoft.com/office/officeart/2008/layout/HorizontalMultiLevelHierarchy"/>
    <dgm:cxn modelId="{74CB0AD2-2584-2644-B7C1-F026B2F7F8DD}" type="presOf" srcId="{BDC2CFA9-99C6-8347-9628-F8B57513FB8C}" destId="{7A2CD5A7-70D6-DE44-803D-0740544CB367}" srcOrd="1" destOrd="0" presId="urn:microsoft.com/office/officeart/2008/layout/HorizontalMultiLevelHierarchy"/>
    <dgm:cxn modelId="{166365D4-BAC3-4748-8E2A-74A676C8E376}" type="presOf" srcId="{2EFE4671-8583-3540-9262-1FC578B666F4}" destId="{3013142F-A3C7-F746-853E-2CA8B540A8DE}" srcOrd="0" destOrd="0" presId="urn:microsoft.com/office/officeart/2008/layout/HorizontalMultiLevelHierarchy"/>
    <dgm:cxn modelId="{AB0AD2D9-DBB5-FE4D-AD07-65F9324198EC}" type="presOf" srcId="{A73DCD64-89DF-3E4C-9543-0D417B51464E}" destId="{082A771F-69AF-7C4C-86CB-DF1CD8CB658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9D6A7001-4D44-BD42-B41D-6DD1673E834E}" type="presParOf" srcId="{3013142F-A3C7-F746-853E-2CA8B540A8DE}" destId="{B764B132-0961-414E-B6FA-FB0C6C1C6CED}" srcOrd="0" destOrd="0" presId="urn:microsoft.com/office/officeart/2008/layout/HorizontalMultiLevelHierarchy"/>
    <dgm:cxn modelId="{7FEF36F6-A16E-394D-BD9B-2A7BC1867A99}" type="presParOf" srcId="{B764B132-0961-414E-B6FA-FB0C6C1C6CED}" destId="{7111AE39-B455-7C4D-91F4-9E37E3822D07}" srcOrd="0" destOrd="0" presId="urn:microsoft.com/office/officeart/2008/layout/HorizontalMultiLevelHierarchy"/>
    <dgm:cxn modelId="{C875D4B5-4640-344B-A3B9-2E7214398237}" type="presParOf" srcId="{B764B132-0961-414E-B6FA-FB0C6C1C6CED}" destId="{551EC4E6-AE1D-DD43-B7C4-D7EFBEA2E636}" srcOrd="1" destOrd="0" presId="urn:microsoft.com/office/officeart/2008/layout/HorizontalMultiLevelHierarchy"/>
    <dgm:cxn modelId="{BA770153-6A2E-DA49-AB0A-79C5FB3335DD}" type="presParOf" srcId="{551EC4E6-AE1D-DD43-B7C4-D7EFBEA2E636}" destId="{082A771F-69AF-7C4C-86CB-DF1CD8CB6581}" srcOrd="0" destOrd="0" presId="urn:microsoft.com/office/officeart/2008/layout/HorizontalMultiLevelHierarchy"/>
    <dgm:cxn modelId="{3CD6AAE8-AA8C-3140-B515-C044A234A6AB}" type="presParOf" srcId="{082A771F-69AF-7C4C-86CB-DF1CD8CB6581}" destId="{F726EDD3-E670-9B47-8786-4F599884289D}" srcOrd="0" destOrd="0" presId="urn:microsoft.com/office/officeart/2008/layout/HorizontalMultiLevelHierarchy"/>
    <dgm:cxn modelId="{BD3527DE-261B-4D41-8BBE-4C2C690BCADF}" type="presParOf" srcId="{551EC4E6-AE1D-DD43-B7C4-D7EFBEA2E636}" destId="{7B40AE63-0EA3-0747-BCE5-5F3AB0355BF2}" srcOrd="1" destOrd="0" presId="urn:microsoft.com/office/officeart/2008/layout/HorizontalMultiLevelHierarchy"/>
    <dgm:cxn modelId="{538A6756-AF6E-0746-A409-336E12FCE600}" type="presParOf" srcId="{7B40AE63-0EA3-0747-BCE5-5F3AB0355BF2}" destId="{C852AF5D-E3CA-F844-B775-08DD6E6FB940}" srcOrd="0" destOrd="0" presId="urn:microsoft.com/office/officeart/2008/layout/HorizontalMultiLevelHierarchy"/>
    <dgm:cxn modelId="{42B05E2C-FB30-C54F-92E5-4D75E2612013}" type="presParOf" srcId="{7B40AE63-0EA3-0747-BCE5-5F3AB0355BF2}" destId="{30463D07-8E7F-3146-97CE-76CE82648742}" srcOrd="1" destOrd="0" presId="urn:microsoft.com/office/officeart/2008/layout/HorizontalMultiLevelHierarchy"/>
    <dgm:cxn modelId="{1398A431-9B23-CA45-ACDC-FABAFEA85C02}" type="presParOf" srcId="{551EC4E6-AE1D-DD43-B7C4-D7EFBEA2E636}" destId="{93180932-306E-E545-95F9-2A5635FDC9F1}" srcOrd="2" destOrd="0" presId="urn:microsoft.com/office/officeart/2008/layout/HorizontalMultiLevelHierarchy"/>
    <dgm:cxn modelId="{2058D496-E6C8-1749-AC30-805FE379AEFB}" type="presParOf" srcId="{93180932-306E-E545-95F9-2A5635FDC9F1}" destId="{7A2CD5A7-70D6-DE44-803D-0740544CB367}" srcOrd="0" destOrd="0" presId="urn:microsoft.com/office/officeart/2008/layout/HorizontalMultiLevelHierarchy"/>
    <dgm:cxn modelId="{545847FC-EA3D-284E-895D-54FC8E3ECFFD}" type="presParOf" srcId="{551EC4E6-AE1D-DD43-B7C4-D7EFBEA2E636}" destId="{A0C9905E-6DBF-7645-94A7-C4BCDADC46B9}" srcOrd="3" destOrd="0" presId="urn:microsoft.com/office/officeart/2008/layout/HorizontalMultiLevelHierarchy"/>
    <dgm:cxn modelId="{2F9A337A-DCC6-2744-A420-F7C02CB1D6C0}" type="presParOf" srcId="{A0C9905E-6DBF-7645-94A7-C4BCDADC46B9}" destId="{D3E2E567-EC04-E743-9B8C-985408EA1058}" srcOrd="0" destOrd="0" presId="urn:microsoft.com/office/officeart/2008/layout/HorizontalMultiLevelHierarchy"/>
    <dgm:cxn modelId="{542BA94D-DFB6-3C4A-9FCC-6DBBC4EE9902}"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200" b="0" i="0" dirty="0">
              <a:latin typeface="FZLanTingHeiS-R-GB" panose="02000000000000000000" pitchFamily="2" charset="-122"/>
              <a:ea typeface="FZLanTingHeiS-R-GB" panose="02000000000000000000" pitchFamily="2" charset="-122"/>
              <a:cs typeface="Microsoft YaHei" charset="-122"/>
            </a:rPr>
            <a:t>管理经济学的基本分析方法</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i="0" dirty="0">
              <a:solidFill>
                <a:schemeClr val="bg1"/>
              </a:solidFill>
              <a:latin typeface="FZLanTingHeiS-R-GB" panose="02000000000000000000" pitchFamily="2" charset="-122"/>
              <a:ea typeface="FZLanTingHeiS-R-GB" panose="02000000000000000000" pitchFamily="2" charset="-122"/>
              <a:cs typeface="Microsoft YaHei" charset="-122"/>
            </a:rPr>
            <a:t>1.2.1</a:t>
          </a:r>
          <a:r>
            <a:rPr lang="zh-CN" altLang="en-US" sz="1050" b="0" i="0" dirty="0">
              <a:solidFill>
                <a:schemeClr val="bg1"/>
              </a:solidFill>
              <a:latin typeface="FZLanTingHeiS-R-GB" panose="02000000000000000000" pitchFamily="2" charset="-122"/>
              <a:ea typeface="FZLanTingHeiS-R-GB" panose="02000000000000000000" pitchFamily="2" charset="-122"/>
              <a:cs typeface="Microsoft YaHei" charset="-122"/>
            </a:rPr>
            <a:t>无约束的最优化</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1.2.2</a:t>
          </a:r>
          <a:r>
            <a:rPr lang="zh-CN" altLang="en-US" sz="1050" b="0" i="0" dirty="0">
              <a:latin typeface="FZLanTingHeiS-R-GB" panose="02000000000000000000" pitchFamily="2" charset="-122"/>
              <a:ea typeface="FZLanTingHeiS-R-GB" panose="02000000000000000000" pitchFamily="2" charset="-122"/>
              <a:cs typeface="Microsoft YaHei" charset="-122"/>
            </a:rPr>
            <a:t> 有约束的最优化</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1904">
        <dgm:presLayoutVars>
          <dgm:chPref val="3"/>
        </dgm:presLayoutVars>
      </dgm:prSet>
      <dgm:spPr/>
    </dgm:pt>
    <dgm:pt modelId="{1488A531-D252-B440-B1DA-4363F37F8970}" type="pres">
      <dgm:prSet presAssocID="{773FD5F0-F007-F148-886B-86E72F86266E}" presName="level3hierChild" presStyleCnt="0"/>
      <dgm:spPr/>
    </dgm:pt>
  </dgm:ptLst>
  <dgm:cxnLst>
    <dgm:cxn modelId="{1BC3500E-474B-9D4B-A5BF-D1EDCB532578}" type="presOf" srcId="{A73DCD64-89DF-3E4C-9543-0D417B51464E}" destId="{F726EDD3-E670-9B47-8786-4F599884289D}" srcOrd="1" destOrd="0" presId="urn:microsoft.com/office/officeart/2008/layout/HorizontalMultiLevelHierarchy"/>
    <dgm:cxn modelId="{1873940E-61D8-FA46-971E-D14B6324524B}" type="presOf" srcId="{CC08C8E7-D5AB-9C4F-A78B-4A8C57EB2D22}" destId="{7111AE39-B455-7C4D-91F4-9E37E3822D07}"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732FE522-FF68-4146-912C-0FB77B97452F}" type="presOf" srcId="{BDC2CFA9-99C6-8347-9628-F8B57513FB8C}" destId="{93180932-306E-E545-95F9-2A5635FDC9F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0E9CF931-5D8E-894E-8F43-CE94CC9514FE}" type="presOf" srcId="{DD5BF61D-B843-C744-B9A9-3312A1287EF4}" destId="{C852AF5D-E3CA-F844-B775-08DD6E6FB940}" srcOrd="0" destOrd="0" presId="urn:microsoft.com/office/officeart/2008/layout/HorizontalMultiLevelHierarchy"/>
    <dgm:cxn modelId="{2B46748C-00B0-854C-83B4-9A9CB209E163}" type="presOf" srcId="{773FD5F0-F007-F148-886B-86E72F86266E}" destId="{D3E2E567-EC04-E743-9B8C-985408EA1058}" srcOrd="0" destOrd="0" presId="urn:microsoft.com/office/officeart/2008/layout/HorizontalMultiLevelHierarchy"/>
    <dgm:cxn modelId="{74CB0AD2-2584-2644-B7C1-F026B2F7F8DD}" type="presOf" srcId="{BDC2CFA9-99C6-8347-9628-F8B57513FB8C}" destId="{7A2CD5A7-70D6-DE44-803D-0740544CB367}" srcOrd="1" destOrd="0" presId="urn:microsoft.com/office/officeart/2008/layout/HorizontalMultiLevelHierarchy"/>
    <dgm:cxn modelId="{166365D4-BAC3-4748-8E2A-74A676C8E376}" type="presOf" srcId="{2EFE4671-8583-3540-9262-1FC578B666F4}" destId="{3013142F-A3C7-F746-853E-2CA8B540A8DE}" srcOrd="0" destOrd="0" presId="urn:microsoft.com/office/officeart/2008/layout/HorizontalMultiLevelHierarchy"/>
    <dgm:cxn modelId="{AB0AD2D9-DBB5-FE4D-AD07-65F9324198EC}" type="presOf" srcId="{A73DCD64-89DF-3E4C-9543-0D417B51464E}" destId="{082A771F-69AF-7C4C-86CB-DF1CD8CB658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9D6A7001-4D44-BD42-B41D-6DD1673E834E}" type="presParOf" srcId="{3013142F-A3C7-F746-853E-2CA8B540A8DE}" destId="{B764B132-0961-414E-B6FA-FB0C6C1C6CED}" srcOrd="0" destOrd="0" presId="urn:microsoft.com/office/officeart/2008/layout/HorizontalMultiLevelHierarchy"/>
    <dgm:cxn modelId="{7FEF36F6-A16E-394D-BD9B-2A7BC1867A99}" type="presParOf" srcId="{B764B132-0961-414E-B6FA-FB0C6C1C6CED}" destId="{7111AE39-B455-7C4D-91F4-9E37E3822D07}" srcOrd="0" destOrd="0" presId="urn:microsoft.com/office/officeart/2008/layout/HorizontalMultiLevelHierarchy"/>
    <dgm:cxn modelId="{C875D4B5-4640-344B-A3B9-2E7214398237}" type="presParOf" srcId="{B764B132-0961-414E-B6FA-FB0C6C1C6CED}" destId="{551EC4E6-AE1D-DD43-B7C4-D7EFBEA2E636}" srcOrd="1" destOrd="0" presId="urn:microsoft.com/office/officeart/2008/layout/HorizontalMultiLevelHierarchy"/>
    <dgm:cxn modelId="{BA770153-6A2E-DA49-AB0A-79C5FB3335DD}" type="presParOf" srcId="{551EC4E6-AE1D-DD43-B7C4-D7EFBEA2E636}" destId="{082A771F-69AF-7C4C-86CB-DF1CD8CB6581}" srcOrd="0" destOrd="0" presId="urn:microsoft.com/office/officeart/2008/layout/HorizontalMultiLevelHierarchy"/>
    <dgm:cxn modelId="{3CD6AAE8-AA8C-3140-B515-C044A234A6AB}" type="presParOf" srcId="{082A771F-69AF-7C4C-86CB-DF1CD8CB6581}" destId="{F726EDD3-E670-9B47-8786-4F599884289D}" srcOrd="0" destOrd="0" presId="urn:microsoft.com/office/officeart/2008/layout/HorizontalMultiLevelHierarchy"/>
    <dgm:cxn modelId="{BD3527DE-261B-4D41-8BBE-4C2C690BCADF}" type="presParOf" srcId="{551EC4E6-AE1D-DD43-B7C4-D7EFBEA2E636}" destId="{7B40AE63-0EA3-0747-BCE5-5F3AB0355BF2}" srcOrd="1" destOrd="0" presId="urn:microsoft.com/office/officeart/2008/layout/HorizontalMultiLevelHierarchy"/>
    <dgm:cxn modelId="{538A6756-AF6E-0746-A409-336E12FCE600}" type="presParOf" srcId="{7B40AE63-0EA3-0747-BCE5-5F3AB0355BF2}" destId="{C852AF5D-E3CA-F844-B775-08DD6E6FB940}" srcOrd="0" destOrd="0" presId="urn:microsoft.com/office/officeart/2008/layout/HorizontalMultiLevelHierarchy"/>
    <dgm:cxn modelId="{42B05E2C-FB30-C54F-92E5-4D75E2612013}" type="presParOf" srcId="{7B40AE63-0EA3-0747-BCE5-5F3AB0355BF2}" destId="{30463D07-8E7F-3146-97CE-76CE82648742}" srcOrd="1" destOrd="0" presId="urn:microsoft.com/office/officeart/2008/layout/HorizontalMultiLevelHierarchy"/>
    <dgm:cxn modelId="{1398A431-9B23-CA45-ACDC-FABAFEA85C02}" type="presParOf" srcId="{551EC4E6-AE1D-DD43-B7C4-D7EFBEA2E636}" destId="{93180932-306E-E545-95F9-2A5635FDC9F1}" srcOrd="2" destOrd="0" presId="urn:microsoft.com/office/officeart/2008/layout/HorizontalMultiLevelHierarchy"/>
    <dgm:cxn modelId="{2058D496-E6C8-1749-AC30-805FE379AEFB}" type="presParOf" srcId="{93180932-306E-E545-95F9-2A5635FDC9F1}" destId="{7A2CD5A7-70D6-DE44-803D-0740544CB367}" srcOrd="0" destOrd="0" presId="urn:microsoft.com/office/officeart/2008/layout/HorizontalMultiLevelHierarchy"/>
    <dgm:cxn modelId="{545847FC-EA3D-284E-895D-54FC8E3ECFFD}" type="presParOf" srcId="{551EC4E6-AE1D-DD43-B7C4-D7EFBEA2E636}" destId="{A0C9905E-6DBF-7645-94A7-C4BCDADC46B9}" srcOrd="3" destOrd="0" presId="urn:microsoft.com/office/officeart/2008/layout/HorizontalMultiLevelHierarchy"/>
    <dgm:cxn modelId="{2F9A337A-DCC6-2744-A420-F7C02CB1D6C0}" type="presParOf" srcId="{A0C9905E-6DBF-7645-94A7-C4BCDADC46B9}" destId="{D3E2E567-EC04-E743-9B8C-985408EA1058}" srcOrd="0" destOrd="0" presId="urn:microsoft.com/office/officeart/2008/layout/HorizontalMultiLevelHierarchy"/>
    <dgm:cxn modelId="{542BA94D-DFB6-3C4A-9FCC-6DBBC4EE9902}"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200" b="0" i="0" dirty="0">
              <a:latin typeface="FZLanTingHeiS-R-GB" panose="02000000000000000000" pitchFamily="2" charset="-122"/>
              <a:ea typeface="FZLanTingHeiS-R-GB" panose="02000000000000000000" pitchFamily="2" charset="-122"/>
              <a:cs typeface="Microsoft YaHei" charset="-122"/>
            </a:rPr>
            <a:t>管理经济学的基本分析方法</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i="0" dirty="0">
              <a:solidFill>
                <a:schemeClr val="bg1"/>
              </a:solidFill>
              <a:latin typeface="FZLanTingHeiS-R-GB" panose="02000000000000000000" pitchFamily="2" charset="-122"/>
              <a:ea typeface="FZLanTingHeiS-R-GB" panose="02000000000000000000" pitchFamily="2" charset="-122"/>
              <a:cs typeface="Microsoft YaHei" charset="-122"/>
            </a:rPr>
            <a:t>1.2.1</a:t>
          </a:r>
          <a:r>
            <a:rPr lang="zh-CN" altLang="en-US" sz="1050" b="0" i="0" dirty="0">
              <a:solidFill>
                <a:schemeClr val="bg1"/>
              </a:solidFill>
              <a:latin typeface="FZLanTingHeiS-R-GB" panose="02000000000000000000" pitchFamily="2" charset="-122"/>
              <a:ea typeface="FZLanTingHeiS-R-GB" panose="02000000000000000000" pitchFamily="2" charset="-122"/>
              <a:cs typeface="Microsoft YaHei" charset="-122"/>
            </a:rPr>
            <a:t>无约束的最优化</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1.2.2</a:t>
          </a:r>
          <a:r>
            <a:rPr lang="zh-CN" altLang="en-US" sz="1050" b="0" i="0" dirty="0">
              <a:latin typeface="FZLanTingHeiS-R-GB" panose="02000000000000000000" pitchFamily="2" charset="-122"/>
              <a:ea typeface="FZLanTingHeiS-R-GB" panose="02000000000000000000" pitchFamily="2" charset="-122"/>
              <a:cs typeface="Microsoft YaHei" charset="-122"/>
            </a:rPr>
            <a:t> 有约束的最优化</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1904">
        <dgm:presLayoutVars>
          <dgm:chPref val="3"/>
        </dgm:presLayoutVars>
      </dgm:prSet>
      <dgm:spPr/>
    </dgm:pt>
    <dgm:pt modelId="{1488A531-D252-B440-B1DA-4363F37F8970}" type="pres">
      <dgm:prSet presAssocID="{773FD5F0-F007-F148-886B-86E72F86266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738BD831-1323-764B-903F-B3590943BA2B}" type="presOf" srcId="{773FD5F0-F007-F148-886B-86E72F86266E}" destId="{D3E2E567-EC04-E743-9B8C-985408EA1058}" srcOrd="0" destOrd="0" presId="urn:microsoft.com/office/officeart/2008/layout/HorizontalMultiLevelHierarchy"/>
    <dgm:cxn modelId="{AE6D193B-0061-2A41-8C7E-F06244B75EF0}" type="presOf" srcId="{A73DCD64-89DF-3E4C-9543-0D417B51464E}" destId="{F726EDD3-E670-9B47-8786-4F599884289D}" srcOrd="1" destOrd="0" presId="urn:microsoft.com/office/officeart/2008/layout/HorizontalMultiLevelHierarchy"/>
    <dgm:cxn modelId="{C9913A4B-2C85-6945-9B86-4D1FE2733901}" type="presOf" srcId="{A73DCD64-89DF-3E4C-9543-0D417B51464E}" destId="{082A771F-69AF-7C4C-86CB-DF1CD8CB6581}" srcOrd="0" destOrd="0" presId="urn:microsoft.com/office/officeart/2008/layout/HorizontalMultiLevelHierarchy"/>
    <dgm:cxn modelId="{C9BF495F-1D45-694C-B3EB-E8C55D28C9D8}" type="presOf" srcId="{BDC2CFA9-99C6-8347-9628-F8B57513FB8C}" destId="{7A2CD5A7-70D6-DE44-803D-0740544CB367}" srcOrd="1" destOrd="0" presId="urn:microsoft.com/office/officeart/2008/layout/HorizontalMultiLevelHierarchy"/>
    <dgm:cxn modelId="{ECAA2A68-F352-3B46-BCAA-6A070FD81777}" type="presOf" srcId="{DD5BF61D-B843-C744-B9A9-3312A1287EF4}" destId="{C852AF5D-E3CA-F844-B775-08DD6E6FB940}" srcOrd="0" destOrd="0" presId="urn:microsoft.com/office/officeart/2008/layout/HorizontalMultiLevelHierarchy"/>
    <dgm:cxn modelId="{2475E46B-E1B4-5340-AF0A-4BFB485F6C65}" type="presOf" srcId="{BDC2CFA9-99C6-8347-9628-F8B57513FB8C}" destId="{93180932-306E-E545-95F9-2A5635FDC9F1}" srcOrd="0" destOrd="0" presId="urn:microsoft.com/office/officeart/2008/layout/HorizontalMultiLevelHierarchy"/>
    <dgm:cxn modelId="{B2910BB3-2BEB-F644-B11D-DE93BAFCA22D}" type="presOf" srcId="{CC08C8E7-D5AB-9C4F-A78B-4A8C57EB2D22}" destId="{7111AE39-B455-7C4D-91F4-9E37E3822D07}" srcOrd="0" destOrd="0" presId="urn:microsoft.com/office/officeart/2008/layout/HorizontalMultiLevelHierarchy"/>
    <dgm:cxn modelId="{3C47FFEE-4D05-434E-A751-EE591C1B23C2}" type="presOf" srcId="{2EFE4671-8583-3540-9262-1FC578B666F4}" destId="{3013142F-A3C7-F746-853E-2CA8B540A8DE}"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8B20537E-2504-E248-96EC-9A29A9CB443F}" type="presParOf" srcId="{3013142F-A3C7-F746-853E-2CA8B540A8DE}" destId="{B764B132-0961-414E-B6FA-FB0C6C1C6CED}" srcOrd="0" destOrd="0" presId="urn:microsoft.com/office/officeart/2008/layout/HorizontalMultiLevelHierarchy"/>
    <dgm:cxn modelId="{F864114C-CE7F-264E-823F-408FFD407641}" type="presParOf" srcId="{B764B132-0961-414E-B6FA-FB0C6C1C6CED}" destId="{7111AE39-B455-7C4D-91F4-9E37E3822D07}" srcOrd="0" destOrd="0" presId="urn:microsoft.com/office/officeart/2008/layout/HorizontalMultiLevelHierarchy"/>
    <dgm:cxn modelId="{4C7D7179-5E46-5442-A455-FD27C718FAA5}" type="presParOf" srcId="{B764B132-0961-414E-B6FA-FB0C6C1C6CED}" destId="{551EC4E6-AE1D-DD43-B7C4-D7EFBEA2E636}" srcOrd="1" destOrd="0" presId="urn:microsoft.com/office/officeart/2008/layout/HorizontalMultiLevelHierarchy"/>
    <dgm:cxn modelId="{C70E73FD-9764-F644-A8C9-6B73EABF7B7E}" type="presParOf" srcId="{551EC4E6-AE1D-DD43-B7C4-D7EFBEA2E636}" destId="{082A771F-69AF-7C4C-86CB-DF1CD8CB6581}" srcOrd="0" destOrd="0" presId="urn:microsoft.com/office/officeart/2008/layout/HorizontalMultiLevelHierarchy"/>
    <dgm:cxn modelId="{5942785E-A337-6F4F-9677-7AF86954522A}" type="presParOf" srcId="{082A771F-69AF-7C4C-86CB-DF1CD8CB6581}" destId="{F726EDD3-E670-9B47-8786-4F599884289D}" srcOrd="0" destOrd="0" presId="urn:microsoft.com/office/officeart/2008/layout/HorizontalMultiLevelHierarchy"/>
    <dgm:cxn modelId="{3A4EAF4F-5208-2B4A-8C20-3C20FA8FC37D}" type="presParOf" srcId="{551EC4E6-AE1D-DD43-B7C4-D7EFBEA2E636}" destId="{7B40AE63-0EA3-0747-BCE5-5F3AB0355BF2}" srcOrd="1" destOrd="0" presId="urn:microsoft.com/office/officeart/2008/layout/HorizontalMultiLevelHierarchy"/>
    <dgm:cxn modelId="{85A69197-A5EE-0548-9739-1655B7BB1827}" type="presParOf" srcId="{7B40AE63-0EA3-0747-BCE5-5F3AB0355BF2}" destId="{C852AF5D-E3CA-F844-B775-08DD6E6FB940}" srcOrd="0" destOrd="0" presId="urn:microsoft.com/office/officeart/2008/layout/HorizontalMultiLevelHierarchy"/>
    <dgm:cxn modelId="{4F9B7E9B-6EBC-CF43-948D-CC625C6F7141}" type="presParOf" srcId="{7B40AE63-0EA3-0747-BCE5-5F3AB0355BF2}" destId="{30463D07-8E7F-3146-97CE-76CE82648742}" srcOrd="1" destOrd="0" presId="urn:microsoft.com/office/officeart/2008/layout/HorizontalMultiLevelHierarchy"/>
    <dgm:cxn modelId="{BF2BF017-5852-3E4A-B076-F911EFA33690}" type="presParOf" srcId="{551EC4E6-AE1D-DD43-B7C4-D7EFBEA2E636}" destId="{93180932-306E-E545-95F9-2A5635FDC9F1}" srcOrd="2" destOrd="0" presId="urn:microsoft.com/office/officeart/2008/layout/HorizontalMultiLevelHierarchy"/>
    <dgm:cxn modelId="{50E537EC-3FC0-E64D-85AD-8EE3DA5B25A5}" type="presParOf" srcId="{93180932-306E-E545-95F9-2A5635FDC9F1}" destId="{7A2CD5A7-70D6-DE44-803D-0740544CB367}" srcOrd="0" destOrd="0" presId="urn:microsoft.com/office/officeart/2008/layout/HorizontalMultiLevelHierarchy"/>
    <dgm:cxn modelId="{A3FCD2BE-E3EA-1349-9DDF-9A88F14795C5}" type="presParOf" srcId="{551EC4E6-AE1D-DD43-B7C4-D7EFBEA2E636}" destId="{A0C9905E-6DBF-7645-94A7-C4BCDADC46B9}" srcOrd="3" destOrd="0" presId="urn:microsoft.com/office/officeart/2008/layout/HorizontalMultiLevelHierarchy"/>
    <dgm:cxn modelId="{4CB6E4B6-DFFA-0748-8BFC-B1B92987B752}" type="presParOf" srcId="{A0C9905E-6DBF-7645-94A7-C4BCDADC46B9}" destId="{D3E2E567-EC04-E743-9B8C-985408EA1058}" srcOrd="0" destOrd="0" presId="urn:microsoft.com/office/officeart/2008/layout/HorizontalMultiLevelHierarchy"/>
    <dgm:cxn modelId="{3A148DE4-ED9F-874A-9D79-687116FA5D22}"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200" b="0" i="0" dirty="0">
              <a:latin typeface="FZLanTingHeiS-R-GB" panose="02000000000000000000" pitchFamily="2" charset="-122"/>
              <a:ea typeface="FZLanTingHeiS-R-GB" panose="02000000000000000000" pitchFamily="2" charset="-122"/>
              <a:cs typeface="Microsoft YaHei" charset="-122"/>
            </a:rPr>
            <a:t>管理经济学的基本分析方法</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i="0" dirty="0">
              <a:solidFill>
                <a:schemeClr val="bg1"/>
              </a:solidFill>
              <a:latin typeface="FZLanTingHeiS-R-GB" panose="02000000000000000000" pitchFamily="2" charset="-122"/>
              <a:ea typeface="FZLanTingHeiS-R-GB" panose="02000000000000000000" pitchFamily="2" charset="-122"/>
              <a:cs typeface="Microsoft YaHei" charset="-122"/>
            </a:rPr>
            <a:t>1.2.1</a:t>
          </a:r>
          <a:r>
            <a:rPr lang="zh-CN" altLang="en-US" sz="1050" b="0" i="0" dirty="0">
              <a:solidFill>
                <a:schemeClr val="bg1"/>
              </a:solidFill>
              <a:latin typeface="FZLanTingHeiS-R-GB" panose="02000000000000000000" pitchFamily="2" charset="-122"/>
              <a:ea typeface="FZLanTingHeiS-R-GB" panose="02000000000000000000" pitchFamily="2" charset="-122"/>
              <a:cs typeface="Microsoft YaHei" charset="-122"/>
            </a:rPr>
            <a:t>无约束的最优化</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1.2.2</a:t>
          </a:r>
          <a:r>
            <a:rPr lang="zh-CN" altLang="en-US" sz="1050" b="0" i="0" dirty="0">
              <a:latin typeface="FZLanTingHeiS-R-GB" panose="02000000000000000000" pitchFamily="2" charset="-122"/>
              <a:ea typeface="FZLanTingHeiS-R-GB" panose="02000000000000000000" pitchFamily="2" charset="-122"/>
              <a:cs typeface="Microsoft YaHei" charset="-122"/>
            </a:rPr>
            <a:t> 有约束的最优化</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1904">
        <dgm:presLayoutVars>
          <dgm:chPref val="3"/>
        </dgm:presLayoutVars>
      </dgm:prSet>
      <dgm:spPr/>
    </dgm:pt>
    <dgm:pt modelId="{1488A531-D252-B440-B1DA-4363F37F8970}" type="pres">
      <dgm:prSet presAssocID="{773FD5F0-F007-F148-886B-86E72F86266E}" presName="level3hierChild" presStyleCnt="0"/>
      <dgm:spPr/>
    </dgm:pt>
  </dgm:ptLst>
  <dgm:cxnLst>
    <dgm:cxn modelId="{256EAC02-988B-2F4F-B80E-1591F03E4F83}" type="presOf" srcId="{BDC2CFA9-99C6-8347-9628-F8B57513FB8C}" destId="{93180932-306E-E545-95F9-2A5635FDC9F1}" srcOrd="0" destOrd="0" presId="urn:microsoft.com/office/officeart/2008/layout/HorizontalMultiLevelHierarchy"/>
    <dgm:cxn modelId="{C7280E08-C57C-3F43-AA2A-4F8193B57D0C}" type="presOf" srcId="{773FD5F0-F007-F148-886B-86E72F86266E}" destId="{D3E2E567-EC04-E743-9B8C-985408EA1058}"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AC17B611-85A8-B140-9513-30892CEF490E}" type="presOf" srcId="{DD5BF61D-B843-C744-B9A9-3312A1287EF4}" destId="{C852AF5D-E3CA-F844-B775-08DD6E6FB940}" srcOrd="0" destOrd="0" presId="urn:microsoft.com/office/officeart/2008/layout/HorizontalMultiLevelHierarchy"/>
    <dgm:cxn modelId="{31ECF514-6C4F-0749-9DCB-D107DBE66A7E}" type="presOf" srcId="{A73DCD64-89DF-3E4C-9543-0D417B51464E}" destId="{F726EDD3-E670-9B47-8786-4F599884289D}"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D82D592B-4853-8E4F-8D10-C85A9FA3B614}" type="presOf" srcId="{BDC2CFA9-99C6-8347-9628-F8B57513FB8C}" destId="{7A2CD5A7-70D6-DE44-803D-0740544CB367}" srcOrd="1" destOrd="0" presId="urn:microsoft.com/office/officeart/2008/layout/HorizontalMultiLevelHierarchy"/>
    <dgm:cxn modelId="{63C2CD2F-7A83-CF45-8099-38A8D858B4FB}" type="presOf" srcId="{2EFE4671-8583-3540-9262-1FC578B666F4}" destId="{3013142F-A3C7-F746-853E-2CA8B540A8DE}" srcOrd="0" destOrd="0" presId="urn:microsoft.com/office/officeart/2008/layout/HorizontalMultiLevelHierarchy"/>
    <dgm:cxn modelId="{2EA3206C-1525-0E47-9A5A-E286E4E8434F}" type="presOf" srcId="{CC08C8E7-D5AB-9C4F-A78B-4A8C57EB2D22}" destId="{7111AE39-B455-7C4D-91F4-9E37E3822D07}" srcOrd="0" destOrd="0" presId="urn:microsoft.com/office/officeart/2008/layout/HorizontalMultiLevelHierarchy"/>
    <dgm:cxn modelId="{1A5B3977-2F39-754C-975D-F50140EF11CC}" type="presOf" srcId="{A73DCD64-89DF-3E4C-9543-0D417B51464E}" destId="{082A771F-69AF-7C4C-86CB-DF1CD8CB658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9B01C79E-4503-A947-9966-C9AFB03DE24F}" type="presParOf" srcId="{3013142F-A3C7-F746-853E-2CA8B540A8DE}" destId="{B764B132-0961-414E-B6FA-FB0C6C1C6CED}" srcOrd="0" destOrd="0" presId="urn:microsoft.com/office/officeart/2008/layout/HorizontalMultiLevelHierarchy"/>
    <dgm:cxn modelId="{418E60A0-8839-5247-AF26-03E12C893096}" type="presParOf" srcId="{B764B132-0961-414E-B6FA-FB0C6C1C6CED}" destId="{7111AE39-B455-7C4D-91F4-9E37E3822D07}" srcOrd="0" destOrd="0" presId="urn:microsoft.com/office/officeart/2008/layout/HorizontalMultiLevelHierarchy"/>
    <dgm:cxn modelId="{D3E51DD6-D6EF-C14F-A613-3D5C39E56D61}" type="presParOf" srcId="{B764B132-0961-414E-B6FA-FB0C6C1C6CED}" destId="{551EC4E6-AE1D-DD43-B7C4-D7EFBEA2E636}" srcOrd="1" destOrd="0" presId="urn:microsoft.com/office/officeart/2008/layout/HorizontalMultiLevelHierarchy"/>
    <dgm:cxn modelId="{B8C21E63-6DE3-034B-8434-89E6D9252A0D}" type="presParOf" srcId="{551EC4E6-AE1D-DD43-B7C4-D7EFBEA2E636}" destId="{082A771F-69AF-7C4C-86CB-DF1CD8CB6581}" srcOrd="0" destOrd="0" presId="urn:microsoft.com/office/officeart/2008/layout/HorizontalMultiLevelHierarchy"/>
    <dgm:cxn modelId="{ED3AA5AE-FDB7-3A46-BF32-7882625FF705}" type="presParOf" srcId="{082A771F-69AF-7C4C-86CB-DF1CD8CB6581}" destId="{F726EDD3-E670-9B47-8786-4F599884289D}" srcOrd="0" destOrd="0" presId="urn:microsoft.com/office/officeart/2008/layout/HorizontalMultiLevelHierarchy"/>
    <dgm:cxn modelId="{9812234E-C03F-A540-A59B-30401DCAA5EE}" type="presParOf" srcId="{551EC4E6-AE1D-DD43-B7C4-D7EFBEA2E636}" destId="{7B40AE63-0EA3-0747-BCE5-5F3AB0355BF2}" srcOrd="1" destOrd="0" presId="urn:microsoft.com/office/officeart/2008/layout/HorizontalMultiLevelHierarchy"/>
    <dgm:cxn modelId="{2119DDEA-78E7-D24E-B0AE-4E084356CA79}" type="presParOf" srcId="{7B40AE63-0EA3-0747-BCE5-5F3AB0355BF2}" destId="{C852AF5D-E3CA-F844-B775-08DD6E6FB940}" srcOrd="0" destOrd="0" presId="urn:microsoft.com/office/officeart/2008/layout/HorizontalMultiLevelHierarchy"/>
    <dgm:cxn modelId="{231D79E8-D5A3-6447-B616-9FF3556CF1F6}" type="presParOf" srcId="{7B40AE63-0EA3-0747-BCE5-5F3AB0355BF2}" destId="{30463D07-8E7F-3146-97CE-76CE82648742}" srcOrd="1" destOrd="0" presId="urn:microsoft.com/office/officeart/2008/layout/HorizontalMultiLevelHierarchy"/>
    <dgm:cxn modelId="{37C31B28-EC12-E547-BA70-372A3B432777}" type="presParOf" srcId="{551EC4E6-AE1D-DD43-B7C4-D7EFBEA2E636}" destId="{93180932-306E-E545-95F9-2A5635FDC9F1}" srcOrd="2" destOrd="0" presId="urn:microsoft.com/office/officeart/2008/layout/HorizontalMultiLevelHierarchy"/>
    <dgm:cxn modelId="{C31E379E-FDA7-E54D-B8E3-96475C1092D0}" type="presParOf" srcId="{93180932-306E-E545-95F9-2A5635FDC9F1}" destId="{7A2CD5A7-70D6-DE44-803D-0740544CB367}" srcOrd="0" destOrd="0" presId="urn:microsoft.com/office/officeart/2008/layout/HorizontalMultiLevelHierarchy"/>
    <dgm:cxn modelId="{677C98B5-5D44-154D-A737-6661EC285D33}" type="presParOf" srcId="{551EC4E6-AE1D-DD43-B7C4-D7EFBEA2E636}" destId="{A0C9905E-6DBF-7645-94A7-C4BCDADC46B9}" srcOrd="3" destOrd="0" presId="urn:microsoft.com/office/officeart/2008/layout/HorizontalMultiLevelHierarchy"/>
    <dgm:cxn modelId="{19577157-1B78-234D-B1A3-A6CD87A263C7}" type="presParOf" srcId="{A0C9905E-6DBF-7645-94A7-C4BCDADC46B9}" destId="{D3E2E567-EC04-E743-9B8C-985408EA1058}" srcOrd="0" destOrd="0" presId="urn:microsoft.com/office/officeart/2008/layout/HorizontalMultiLevelHierarchy"/>
    <dgm:cxn modelId="{3A956067-B5D8-2243-B7A5-16E838C0CA51}"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200" b="0" i="0" dirty="0">
              <a:latin typeface="FZLanTingHeiS-R-GB" panose="02000000000000000000" pitchFamily="2" charset="-122"/>
              <a:ea typeface="FZLanTingHeiS-R-GB" panose="02000000000000000000" pitchFamily="2" charset="-122"/>
              <a:cs typeface="Microsoft YaHei" charset="-122"/>
            </a:rPr>
            <a:t>管理经济学的基本分析方法</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i="0" dirty="0">
              <a:solidFill>
                <a:schemeClr val="bg1"/>
              </a:solidFill>
              <a:latin typeface="FZLanTingHeiS-R-GB" panose="02000000000000000000" pitchFamily="2" charset="-122"/>
              <a:ea typeface="FZLanTingHeiS-R-GB" panose="02000000000000000000" pitchFamily="2" charset="-122"/>
              <a:cs typeface="Microsoft YaHei" charset="-122"/>
            </a:rPr>
            <a:t>1.2.1</a:t>
          </a:r>
          <a:r>
            <a:rPr lang="zh-CN" altLang="en-US" sz="1050" b="0" i="0" dirty="0">
              <a:solidFill>
                <a:schemeClr val="bg1"/>
              </a:solidFill>
              <a:latin typeface="FZLanTingHeiS-R-GB" panose="02000000000000000000" pitchFamily="2" charset="-122"/>
              <a:ea typeface="FZLanTingHeiS-R-GB" panose="02000000000000000000" pitchFamily="2" charset="-122"/>
              <a:cs typeface="Microsoft YaHei" charset="-122"/>
            </a:rPr>
            <a:t>无约束的最优化</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1.2.2</a:t>
          </a:r>
          <a:r>
            <a:rPr lang="zh-CN" altLang="en-US" sz="1050" b="0" i="0" dirty="0">
              <a:latin typeface="FZLanTingHeiS-R-GB" panose="02000000000000000000" pitchFamily="2" charset="-122"/>
              <a:ea typeface="FZLanTingHeiS-R-GB" panose="02000000000000000000" pitchFamily="2" charset="-122"/>
              <a:cs typeface="Microsoft YaHei" charset="-122"/>
            </a:rPr>
            <a:t> 有约束的最优化</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1904">
        <dgm:presLayoutVars>
          <dgm:chPref val="3"/>
        </dgm:presLayoutVars>
      </dgm:prSet>
      <dgm:spPr/>
    </dgm:pt>
    <dgm:pt modelId="{1488A531-D252-B440-B1DA-4363F37F8970}" type="pres">
      <dgm:prSet presAssocID="{773FD5F0-F007-F148-886B-86E72F86266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AE0B8632-AE51-9F40-85AA-33690CBD124B}" type="presOf" srcId="{DD5BF61D-B843-C744-B9A9-3312A1287EF4}" destId="{C852AF5D-E3CA-F844-B775-08DD6E6FB940}" srcOrd="0" destOrd="0" presId="urn:microsoft.com/office/officeart/2008/layout/HorizontalMultiLevelHierarchy"/>
    <dgm:cxn modelId="{1F39F55A-E98A-B24B-A8F6-AAE03ACD7AFC}" type="presOf" srcId="{2EFE4671-8583-3540-9262-1FC578B666F4}" destId="{3013142F-A3C7-F746-853E-2CA8B540A8DE}" srcOrd="0" destOrd="0" presId="urn:microsoft.com/office/officeart/2008/layout/HorizontalMultiLevelHierarchy"/>
    <dgm:cxn modelId="{AA2B3A70-E29F-4246-BCF2-679FF661DA86}" type="presOf" srcId="{BDC2CFA9-99C6-8347-9628-F8B57513FB8C}" destId="{7A2CD5A7-70D6-DE44-803D-0740544CB367}" srcOrd="1" destOrd="0" presId="urn:microsoft.com/office/officeart/2008/layout/HorizontalMultiLevelHierarchy"/>
    <dgm:cxn modelId="{B1BEEBA3-5974-F444-A958-AE7DAD05971F}" type="presOf" srcId="{A73DCD64-89DF-3E4C-9543-0D417B51464E}" destId="{082A771F-69AF-7C4C-86CB-DF1CD8CB6581}" srcOrd="0" destOrd="0" presId="urn:microsoft.com/office/officeart/2008/layout/HorizontalMultiLevelHierarchy"/>
    <dgm:cxn modelId="{42F4DAB0-D5E7-3B4C-B0AC-E5DC9E914276}" type="presOf" srcId="{CC08C8E7-D5AB-9C4F-A78B-4A8C57EB2D22}" destId="{7111AE39-B455-7C4D-91F4-9E37E3822D07}" srcOrd="0" destOrd="0" presId="urn:microsoft.com/office/officeart/2008/layout/HorizontalMultiLevelHierarchy"/>
    <dgm:cxn modelId="{70484FC7-6B8A-0E43-8383-47A2C259F78A}" type="presOf" srcId="{A73DCD64-89DF-3E4C-9543-0D417B51464E}" destId="{F726EDD3-E670-9B47-8786-4F599884289D}" srcOrd="1" destOrd="0" presId="urn:microsoft.com/office/officeart/2008/layout/HorizontalMultiLevelHierarchy"/>
    <dgm:cxn modelId="{E8EE8CEE-D2A8-5340-B764-0CC6596FA5F5}" type="presOf" srcId="{773FD5F0-F007-F148-886B-86E72F86266E}" destId="{D3E2E567-EC04-E743-9B8C-985408EA1058}" srcOrd="0" destOrd="0" presId="urn:microsoft.com/office/officeart/2008/layout/HorizontalMultiLevelHierarchy"/>
    <dgm:cxn modelId="{6A81E8F0-E562-1641-A2EC-8FFCB11CF71F}" type="presOf" srcId="{BDC2CFA9-99C6-8347-9628-F8B57513FB8C}" destId="{93180932-306E-E545-95F9-2A5635FDC9F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456437A-3BD1-6C44-AEFB-49FD1688DD9C}" type="presParOf" srcId="{3013142F-A3C7-F746-853E-2CA8B540A8DE}" destId="{B764B132-0961-414E-B6FA-FB0C6C1C6CED}" srcOrd="0" destOrd="0" presId="urn:microsoft.com/office/officeart/2008/layout/HorizontalMultiLevelHierarchy"/>
    <dgm:cxn modelId="{DC0D69F4-928B-0E4A-99A7-AAEC68270732}" type="presParOf" srcId="{B764B132-0961-414E-B6FA-FB0C6C1C6CED}" destId="{7111AE39-B455-7C4D-91F4-9E37E3822D07}" srcOrd="0" destOrd="0" presId="urn:microsoft.com/office/officeart/2008/layout/HorizontalMultiLevelHierarchy"/>
    <dgm:cxn modelId="{73FB17DE-CA1A-1642-93ED-468E5051624F}" type="presParOf" srcId="{B764B132-0961-414E-B6FA-FB0C6C1C6CED}" destId="{551EC4E6-AE1D-DD43-B7C4-D7EFBEA2E636}" srcOrd="1" destOrd="0" presId="urn:microsoft.com/office/officeart/2008/layout/HorizontalMultiLevelHierarchy"/>
    <dgm:cxn modelId="{838D5172-2FDC-824A-AF82-2B8DC9868051}" type="presParOf" srcId="{551EC4E6-AE1D-DD43-B7C4-D7EFBEA2E636}" destId="{082A771F-69AF-7C4C-86CB-DF1CD8CB6581}" srcOrd="0" destOrd="0" presId="urn:microsoft.com/office/officeart/2008/layout/HorizontalMultiLevelHierarchy"/>
    <dgm:cxn modelId="{C51A3C2E-5534-7243-9ADA-8E9DC32067B9}" type="presParOf" srcId="{082A771F-69AF-7C4C-86CB-DF1CD8CB6581}" destId="{F726EDD3-E670-9B47-8786-4F599884289D}" srcOrd="0" destOrd="0" presId="urn:microsoft.com/office/officeart/2008/layout/HorizontalMultiLevelHierarchy"/>
    <dgm:cxn modelId="{147D231D-C35F-A04B-99C1-6240C1430905}" type="presParOf" srcId="{551EC4E6-AE1D-DD43-B7C4-D7EFBEA2E636}" destId="{7B40AE63-0EA3-0747-BCE5-5F3AB0355BF2}" srcOrd="1" destOrd="0" presId="urn:microsoft.com/office/officeart/2008/layout/HorizontalMultiLevelHierarchy"/>
    <dgm:cxn modelId="{9C2C005C-5E12-6049-9A52-2E7BD641C388}" type="presParOf" srcId="{7B40AE63-0EA3-0747-BCE5-5F3AB0355BF2}" destId="{C852AF5D-E3CA-F844-B775-08DD6E6FB940}" srcOrd="0" destOrd="0" presId="urn:microsoft.com/office/officeart/2008/layout/HorizontalMultiLevelHierarchy"/>
    <dgm:cxn modelId="{FC06F5D2-BCE4-6647-BEDE-9F2C43B9F299}" type="presParOf" srcId="{7B40AE63-0EA3-0747-BCE5-5F3AB0355BF2}" destId="{30463D07-8E7F-3146-97CE-76CE82648742}" srcOrd="1" destOrd="0" presId="urn:microsoft.com/office/officeart/2008/layout/HorizontalMultiLevelHierarchy"/>
    <dgm:cxn modelId="{DF945F1F-F275-8B49-A0EB-2856B98D1C65}" type="presParOf" srcId="{551EC4E6-AE1D-DD43-B7C4-D7EFBEA2E636}" destId="{93180932-306E-E545-95F9-2A5635FDC9F1}" srcOrd="2" destOrd="0" presId="urn:microsoft.com/office/officeart/2008/layout/HorizontalMultiLevelHierarchy"/>
    <dgm:cxn modelId="{92591012-3BDA-2A43-AAD9-53DC1EFC70C4}" type="presParOf" srcId="{93180932-306E-E545-95F9-2A5635FDC9F1}" destId="{7A2CD5A7-70D6-DE44-803D-0740544CB367}" srcOrd="0" destOrd="0" presId="urn:microsoft.com/office/officeart/2008/layout/HorizontalMultiLevelHierarchy"/>
    <dgm:cxn modelId="{F5AE6857-AB96-EB43-AFB6-0D39A7F84F73}" type="presParOf" srcId="{551EC4E6-AE1D-DD43-B7C4-D7EFBEA2E636}" destId="{A0C9905E-6DBF-7645-94A7-C4BCDADC46B9}" srcOrd="3" destOrd="0" presId="urn:microsoft.com/office/officeart/2008/layout/HorizontalMultiLevelHierarchy"/>
    <dgm:cxn modelId="{0BB9C58C-B751-3040-A750-BF413770FB75}" type="presParOf" srcId="{A0C9905E-6DBF-7645-94A7-C4BCDADC46B9}" destId="{D3E2E567-EC04-E743-9B8C-985408EA1058}" srcOrd="0" destOrd="0" presId="urn:microsoft.com/office/officeart/2008/layout/HorizontalMultiLevelHierarchy"/>
    <dgm:cxn modelId="{CE15DEB6-A1EF-A742-BB70-2D875AD2A97C}"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200" b="0" i="0" dirty="0">
              <a:latin typeface="FZLanTingHeiS-R-GB" panose="02000000000000000000" pitchFamily="2" charset="-122"/>
              <a:ea typeface="FZLanTingHeiS-R-GB" panose="02000000000000000000" pitchFamily="2" charset="-122"/>
              <a:cs typeface="Microsoft YaHei" charset="-122"/>
            </a:rPr>
            <a:t>管理经济学的基本分析方法</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i="0" dirty="0">
              <a:solidFill>
                <a:schemeClr val="bg1"/>
              </a:solidFill>
              <a:latin typeface="FZLanTingHeiS-R-GB" panose="02000000000000000000" pitchFamily="2" charset="-122"/>
              <a:ea typeface="FZLanTingHeiS-R-GB" panose="02000000000000000000" pitchFamily="2" charset="-122"/>
              <a:cs typeface="Microsoft YaHei" charset="-122"/>
            </a:rPr>
            <a:t>1.2.1</a:t>
          </a:r>
          <a:r>
            <a:rPr lang="zh-CN" altLang="en-US" sz="1050" b="0" i="0" dirty="0">
              <a:solidFill>
                <a:schemeClr val="bg1"/>
              </a:solidFill>
              <a:latin typeface="FZLanTingHeiS-R-GB" panose="02000000000000000000" pitchFamily="2" charset="-122"/>
              <a:ea typeface="FZLanTingHeiS-R-GB" panose="02000000000000000000" pitchFamily="2" charset="-122"/>
              <a:cs typeface="Microsoft YaHei" charset="-122"/>
            </a:rPr>
            <a:t>无约束的最优化</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1.2.2</a:t>
          </a:r>
          <a:r>
            <a:rPr lang="zh-CN" altLang="en-US" sz="1050" b="0" i="0" dirty="0">
              <a:latin typeface="FZLanTingHeiS-R-GB" panose="02000000000000000000" pitchFamily="2" charset="-122"/>
              <a:ea typeface="FZLanTingHeiS-R-GB" panose="02000000000000000000" pitchFamily="2" charset="-122"/>
              <a:cs typeface="Microsoft YaHei" charset="-122"/>
            </a:rPr>
            <a:t> 有约束的最优化</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1904">
        <dgm:presLayoutVars>
          <dgm:chPref val="3"/>
        </dgm:presLayoutVars>
      </dgm:prSet>
      <dgm:spPr/>
    </dgm:pt>
    <dgm:pt modelId="{1488A531-D252-B440-B1DA-4363F37F8970}" type="pres">
      <dgm:prSet presAssocID="{773FD5F0-F007-F148-886B-86E72F86266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89304813-C8FB-874E-9133-349C1BDD610D}" type="presOf" srcId="{CC08C8E7-D5AB-9C4F-A78B-4A8C57EB2D22}" destId="{7111AE39-B455-7C4D-91F4-9E37E3822D07}"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9E2D383F-096B-7C4E-8FA3-CABA5CFDA0A2}" type="presOf" srcId="{A73DCD64-89DF-3E4C-9543-0D417B51464E}" destId="{F726EDD3-E670-9B47-8786-4F599884289D}" srcOrd="1" destOrd="0" presId="urn:microsoft.com/office/officeart/2008/layout/HorizontalMultiLevelHierarchy"/>
    <dgm:cxn modelId="{4111187C-EAD0-124F-9F7A-3C4320EE73D3}" type="presOf" srcId="{BDC2CFA9-99C6-8347-9628-F8B57513FB8C}" destId="{7A2CD5A7-70D6-DE44-803D-0740544CB367}" srcOrd="1" destOrd="0" presId="urn:microsoft.com/office/officeart/2008/layout/HorizontalMultiLevelHierarchy"/>
    <dgm:cxn modelId="{EE3182AD-CD77-8742-A72A-424A213E2AE3}" type="presOf" srcId="{A73DCD64-89DF-3E4C-9543-0D417B51464E}" destId="{082A771F-69AF-7C4C-86CB-DF1CD8CB6581}" srcOrd="0" destOrd="0" presId="urn:microsoft.com/office/officeart/2008/layout/HorizontalMultiLevelHierarchy"/>
    <dgm:cxn modelId="{8015A6CE-2EE9-3D45-8A0C-B72BD4152E45}" type="presOf" srcId="{DD5BF61D-B843-C744-B9A9-3312A1287EF4}" destId="{C852AF5D-E3CA-F844-B775-08DD6E6FB940}" srcOrd="0" destOrd="0" presId="urn:microsoft.com/office/officeart/2008/layout/HorizontalMultiLevelHierarchy"/>
    <dgm:cxn modelId="{7199ADDA-2113-7946-A17F-8AE7186864A3}" type="presOf" srcId="{2EFE4671-8583-3540-9262-1FC578B666F4}" destId="{3013142F-A3C7-F746-853E-2CA8B540A8DE}" srcOrd="0" destOrd="0" presId="urn:microsoft.com/office/officeart/2008/layout/HorizontalMultiLevelHierarchy"/>
    <dgm:cxn modelId="{D977D6E5-82F5-3849-BF66-6C69CF231700}" type="presOf" srcId="{BDC2CFA9-99C6-8347-9628-F8B57513FB8C}" destId="{93180932-306E-E545-95F9-2A5635FDC9F1}" srcOrd="0" destOrd="0" presId="urn:microsoft.com/office/officeart/2008/layout/HorizontalMultiLevelHierarchy"/>
    <dgm:cxn modelId="{27AE05F1-1458-BD41-B72B-A66FB6245982}" type="presOf" srcId="{773FD5F0-F007-F148-886B-86E72F86266E}" destId="{D3E2E567-EC04-E743-9B8C-985408EA1058}"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957645F6-4524-E240-BEC7-C0CDEFF57C6C}" type="presParOf" srcId="{3013142F-A3C7-F746-853E-2CA8B540A8DE}" destId="{B764B132-0961-414E-B6FA-FB0C6C1C6CED}" srcOrd="0" destOrd="0" presId="urn:microsoft.com/office/officeart/2008/layout/HorizontalMultiLevelHierarchy"/>
    <dgm:cxn modelId="{EDEDE8FA-8027-F146-BFB5-3DE857E55F0B}" type="presParOf" srcId="{B764B132-0961-414E-B6FA-FB0C6C1C6CED}" destId="{7111AE39-B455-7C4D-91F4-9E37E3822D07}" srcOrd="0" destOrd="0" presId="urn:microsoft.com/office/officeart/2008/layout/HorizontalMultiLevelHierarchy"/>
    <dgm:cxn modelId="{96D4B0A7-04AB-024D-AEFD-C6C382605D69}" type="presParOf" srcId="{B764B132-0961-414E-B6FA-FB0C6C1C6CED}" destId="{551EC4E6-AE1D-DD43-B7C4-D7EFBEA2E636}" srcOrd="1" destOrd="0" presId="urn:microsoft.com/office/officeart/2008/layout/HorizontalMultiLevelHierarchy"/>
    <dgm:cxn modelId="{0AC21A05-45B6-144F-8C78-68E963865D23}" type="presParOf" srcId="{551EC4E6-AE1D-DD43-B7C4-D7EFBEA2E636}" destId="{082A771F-69AF-7C4C-86CB-DF1CD8CB6581}" srcOrd="0" destOrd="0" presId="urn:microsoft.com/office/officeart/2008/layout/HorizontalMultiLevelHierarchy"/>
    <dgm:cxn modelId="{A8526EF8-82C3-E640-A905-6E6405DD6954}" type="presParOf" srcId="{082A771F-69AF-7C4C-86CB-DF1CD8CB6581}" destId="{F726EDD3-E670-9B47-8786-4F599884289D}" srcOrd="0" destOrd="0" presId="urn:microsoft.com/office/officeart/2008/layout/HorizontalMultiLevelHierarchy"/>
    <dgm:cxn modelId="{9CC3A06E-19B0-314B-B75D-C3F079CC664C}" type="presParOf" srcId="{551EC4E6-AE1D-DD43-B7C4-D7EFBEA2E636}" destId="{7B40AE63-0EA3-0747-BCE5-5F3AB0355BF2}" srcOrd="1" destOrd="0" presId="urn:microsoft.com/office/officeart/2008/layout/HorizontalMultiLevelHierarchy"/>
    <dgm:cxn modelId="{61FFFF9C-2FF2-A643-97AA-207E017A1F51}" type="presParOf" srcId="{7B40AE63-0EA3-0747-BCE5-5F3AB0355BF2}" destId="{C852AF5D-E3CA-F844-B775-08DD6E6FB940}" srcOrd="0" destOrd="0" presId="urn:microsoft.com/office/officeart/2008/layout/HorizontalMultiLevelHierarchy"/>
    <dgm:cxn modelId="{4F452951-7522-FF45-AD95-4A49C27EC34B}" type="presParOf" srcId="{7B40AE63-0EA3-0747-BCE5-5F3AB0355BF2}" destId="{30463D07-8E7F-3146-97CE-76CE82648742}" srcOrd="1" destOrd="0" presId="urn:microsoft.com/office/officeart/2008/layout/HorizontalMultiLevelHierarchy"/>
    <dgm:cxn modelId="{86ABFF4E-855C-4D4D-A71E-1C7F01CF6035}" type="presParOf" srcId="{551EC4E6-AE1D-DD43-B7C4-D7EFBEA2E636}" destId="{93180932-306E-E545-95F9-2A5635FDC9F1}" srcOrd="2" destOrd="0" presId="urn:microsoft.com/office/officeart/2008/layout/HorizontalMultiLevelHierarchy"/>
    <dgm:cxn modelId="{311FA453-1F3A-8949-8858-81170AB02277}" type="presParOf" srcId="{93180932-306E-E545-95F9-2A5635FDC9F1}" destId="{7A2CD5A7-70D6-DE44-803D-0740544CB367}" srcOrd="0" destOrd="0" presId="urn:microsoft.com/office/officeart/2008/layout/HorizontalMultiLevelHierarchy"/>
    <dgm:cxn modelId="{7A3DCA9C-AAE5-B948-B015-55D711530427}" type="presParOf" srcId="{551EC4E6-AE1D-DD43-B7C4-D7EFBEA2E636}" destId="{A0C9905E-6DBF-7645-94A7-C4BCDADC46B9}" srcOrd="3" destOrd="0" presId="urn:microsoft.com/office/officeart/2008/layout/HorizontalMultiLevelHierarchy"/>
    <dgm:cxn modelId="{BE0E6D74-9902-2145-8996-E2101B1DF150}" type="presParOf" srcId="{A0C9905E-6DBF-7645-94A7-C4BCDADC46B9}" destId="{D3E2E567-EC04-E743-9B8C-985408EA1058}" srcOrd="0" destOrd="0" presId="urn:microsoft.com/office/officeart/2008/layout/HorizontalMultiLevelHierarchy"/>
    <dgm:cxn modelId="{C3C12D32-8554-4041-B716-807A17484AEE}"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200" b="0" i="0" dirty="0">
              <a:latin typeface="FZLanTingHeiS-R-GB" panose="02000000000000000000" pitchFamily="2" charset="-122"/>
              <a:ea typeface="FZLanTingHeiS-R-GB" panose="02000000000000000000" pitchFamily="2" charset="-122"/>
              <a:cs typeface="Microsoft YaHei" charset="-122"/>
            </a:rPr>
            <a:t>管理经济学的基本分析方法</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i="0" dirty="0">
              <a:solidFill>
                <a:schemeClr val="bg1"/>
              </a:solidFill>
              <a:latin typeface="FZLanTingHeiS-R-GB" panose="02000000000000000000" pitchFamily="2" charset="-122"/>
              <a:ea typeface="FZLanTingHeiS-R-GB" panose="02000000000000000000" pitchFamily="2" charset="-122"/>
              <a:cs typeface="Microsoft YaHei" charset="-122"/>
            </a:rPr>
            <a:t>1.2.1</a:t>
          </a:r>
          <a:r>
            <a:rPr lang="zh-CN" altLang="en-US" sz="1050" b="0" i="0" dirty="0">
              <a:solidFill>
                <a:schemeClr val="bg1"/>
              </a:solidFill>
              <a:latin typeface="FZLanTingHeiS-R-GB" panose="02000000000000000000" pitchFamily="2" charset="-122"/>
              <a:ea typeface="FZLanTingHeiS-R-GB" panose="02000000000000000000" pitchFamily="2" charset="-122"/>
              <a:cs typeface="Microsoft YaHei" charset="-122"/>
            </a:rPr>
            <a:t>无约束的最优化</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1.2.2</a:t>
          </a:r>
          <a:r>
            <a:rPr lang="zh-CN" altLang="en-US" sz="1050" b="0" i="0" dirty="0">
              <a:latin typeface="FZLanTingHeiS-R-GB" panose="02000000000000000000" pitchFamily="2" charset="-122"/>
              <a:ea typeface="FZLanTingHeiS-R-GB" panose="02000000000000000000" pitchFamily="2" charset="-122"/>
              <a:cs typeface="Microsoft YaHei" charset="-122"/>
            </a:rPr>
            <a:t> 有约束的最优化</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1904">
        <dgm:presLayoutVars>
          <dgm:chPref val="3"/>
        </dgm:presLayoutVars>
      </dgm:prSet>
      <dgm:spPr/>
    </dgm:pt>
    <dgm:pt modelId="{1488A531-D252-B440-B1DA-4363F37F8970}" type="pres">
      <dgm:prSet presAssocID="{773FD5F0-F007-F148-886B-86E72F86266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BA619321-1A20-5346-B4F3-87864F733EC7}" type="presOf" srcId="{A73DCD64-89DF-3E4C-9543-0D417B51464E}" destId="{082A771F-69AF-7C4C-86CB-DF1CD8CB658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44FE305B-4CEF-7448-833B-102899C253BF}" type="presOf" srcId="{CC08C8E7-D5AB-9C4F-A78B-4A8C57EB2D22}" destId="{7111AE39-B455-7C4D-91F4-9E37E3822D07}" srcOrd="0" destOrd="0" presId="urn:microsoft.com/office/officeart/2008/layout/HorizontalMultiLevelHierarchy"/>
    <dgm:cxn modelId="{1119ED69-CF66-9F4E-997D-2540A30E33DF}" type="presOf" srcId="{A73DCD64-89DF-3E4C-9543-0D417B51464E}" destId="{F726EDD3-E670-9B47-8786-4F599884289D}" srcOrd="1" destOrd="0" presId="urn:microsoft.com/office/officeart/2008/layout/HorizontalMultiLevelHierarchy"/>
    <dgm:cxn modelId="{33DCEC73-595C-574B-8521-44DE2777E78F}" type="presOf" srcId="{BDC2CFA9-99C6-8347-9628-F8B57513FB8C}" destId="{7A2CD5A7-70D6-DE44-803D-0740544CB367}" srcOrd="1" destOrd="0" presId="urn:microsoft.com/office/officeart/2008/layout/HorizontalMultiLevelHierarchy"/>
    <dgm:cxn modelId="{0FB2D57B-26BE-3D4E-8D23-86B1A907DEC7}" type="presOf" srcId="{773FD5F0-F007-F148-886B-86E72F86266E}" destId="{D3E2E567-EC04-E743-9B8C-985408EA1058}" srcOrd="0" destOrd="0" presId="urn:microsoft.com/office/officeart/2008/layout/HorizontalMultiLevelHierarchy"/>
    <dgm:cxn modelId="{00FC0F93-81D6-4C49-AF9C-5D98A7A3D53B}" type="presOf" srcId="{2EFE4671-8583-3540-9262-1FC578B666F4}" destId="{3013142F-A3C7-F746-853E-2CA8B540A8DE}" srcOrd="0" destOrd="0" presId="urn:microsoft.com/office/officeart/2008/layout/HorizontalMultiLevelHierarchy"/>
    <dgm:cxn modelId="{104DC896-448B-6C47-829D-DFC315B0EA86}" type="presOf" srcId="{BDC2CFA9-99C6-8347-9628-F8B57513FB8C}" destId="{93180932-306E-E545-95F9-2A5635FDC9F1}" srcOrd="0" destOrd="0" presId="urn:microsoft.com/office/officeart/2008/layout/HorizontalMultiLevelHierarchy"/>
    <dgm:cxn modelId="{C0BC5FBC-E621-A64E-8DE9-0284FD1D6D67}" type="presOf" srcId="{DD5BF61D-B843-C744-B9A9-3312A1287EF4}" destId="{C852AF5D-E3CA-F844-B775-08DD6E6FB940}"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E82343C-369F-4143-B8BF-0C1927F093D4}" type="presParOf" srcId="{3013142F-A3C7-F746-853E-2CA8B540A8DE}" destId="{B764B132-0961-414E-B6FA-FB0C6C1C6CED}" srcOrd="0" destOrd="0" presId="urn:microsoft.com/office/officeart/2008/layout/HorizontalMultiLevelHierarchy"/>
    <dgm:cxn modelId="{10603E61-6053-8041-89FF-303F5EDEF674}" type="presParOf" srcId="{B764B132-0961-414E-B6FA-FB0C6C1C6CED}" destId="{7111AE39-B455-7C4D-91F4-9E37E3822D07}" srcOrd="0" destOrd="0" presId="urn:microsoft.com/office/officeart/2008/layout/HorizontalMultiLevelHierarchy"/>
    <dgm:cxn modelId="{FCBD17F9-AE2E-3F42-8338-07727E836070}" type="presParOf" srcId="{B764B132-0961-414E-B6FA-FB0C6C1C6CED}" destId="{551EC4E6-AE1D-DD43-B7C4-D7EFBEA2E636}" srcOrd="1" destOrd="0" presId="urn:microsoft.com/office/officeart/2008/layout/HorizontalMultiLevelHierarchy"/>
    <dgm:cxn modelId="{0B9BB958-C15E-1A41-9DC0-C8F139D5B539}" type="presParOf" srcId="{551EC4E6-AE1D-DD43-B7C4-D7EFBEA2E636}" destId="{082A771F-69AF-7C4C-86CB-DF1CD8CB6581}" srcOrd="0" destOrd="0" presId="urn:microsoft.com/office/officeart/2008/layout/HorizontalMultiLevelHierarchy"/>
    <dgm:cxn modelId="{08FC4BA2-AE81-7C4F-89C9-08DA89A3E50A}" type="presParOf" srcId="{082A771F-69AF-7C4C-86CB-DF1CD8CB6581}" destId="{F726EDD3-E670-9B47-8786-4F599884289D}" srcOrd="0" destOrd="0" presId="urn:microsoft.com/office/officeart/2008/layout/HorizontalMultiLevelHierarchy"/>
    <dgm:cxn modelId="{DD310F10-1F53-7E44-A019-0E0FC6C9AAD6}" type="presParOf" srcId="{551EC4E6-AE1D-DD43-B7C4-D7EFBEA2E636}" destId="{7B40AE63-0EA3-0747-BCE5-5F3AB0355BF2}" srcOrd="1" destOrd="0" presId="urn:microsoft.com/office/officeart/2008/layout/HorizontalMultiLevelHierarchy"/>
    <dgm:cxn modelId="{FD650FEA-41F3-1C4A-A73E-E0A1B2BF0D4F}" type="presParOf" srcId="{7B40AE63-0EA3-0747-BCE5-5F3AB0355BF2}" destId="{C852AF5D-E3CA-F844-B775-08DD6E6FB940}" srcOrd="0" destOrd="0" presId="urn:microsoft.com/office/officeart/2008/layout/HorizontalMultiLevelHierarchy"/>
    <dgm:cxn modelId="{1CA377B2-FB4C-1C47-B1CA-A132E1D6992D}" type="presParOf" srcId="{7B40AE63-0EA3-0747-BCE5-5F3AB0355BF2}" destId="{30463D07-8E7F-3146-97CE-76CE82648742}" srcOrd="1" destOrd="0" presId="urn:microsoft.com/office/officeart/2008/layout/HorizontalMultiLevelHierarchy"/>
    <dgm:cxn modelId="{31E91B65-7CA4-9447-8725-50468D8F1AF0}" type="presParOf" srcId="{551EC4E6-AE1D-DD43-B7C4-D7EFBEA2E636}" destId="{93180932-306E-E545-95F9-2A5635FDC9F1}" srcOrd="2" destOrd="0" presId="urn:microsoft.com/office/officeart/2008/layout/HorizontalMultiLevelHierarchy"/>
    <dgm:cxn modelId="{3F5AA8E6-5433-EB4A-83E2-3FAD2626DDF0}" type="presParOf" srcId="{93180932-306E-E545-95F9-2A5635FDC9F1}" destId="{7A2CD5A7-70D6-DE44-803D-0740544CB367}" srcOrd="0" destOrd="0" presId="urn:microsoft.com/office/officeart/2008/layout/HorizontalMultiLevelHierarchy"/>
    <dgm:cxn modelId="{2AD53DC3-DC39-EC4D-BF27-4B920D2FE987}" type="presParOf" srcId="{551EC4E6-AE1D-DD43-B7C4-D7EFBEA2E636}" destId="{A0C9905E-6DBF-7645-94A7-C4BCDADC46B9}" srcOrd="3" destOrd="0" presId="urn:microsoft.com/office/officeart/2008/layout/HorizontalMultiLevelHierarchy"/>
    <dgm:cxn modelId="{FF3DCF2C-8507-8948-B348-EB63ED02F757}" type="presParOf" srcId="{A0C9905E-6DBF-7645-94A7-C4BCDADC46B9}" destId="{D3E2E567-EC04-E743-9B8C-985408EA1058}" srcOrd="0" destOrd="0" presId="urn:microsoft.com/office/officeart/2008/layout/HorizontalMultiLevelHierarchy"/>
    <dgm:cxn modelId="{061213AB-A0C3-D541-852A-17F10F47AE56}"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200" b="0" i="0" dirty="0">
              <a:latin typeface="FZLanTingHeiS-R-GB" panose="02000000000000000000" pitchFamily="2" charset="-122"/>
              <a:ea typeface="FZLanTingHeiS-R-GB" panose="02000000000000000000" pitchFamily="2" charset="-122"/>
              <a:cs typeface="Microsoft YaHei" charset="-122"/>
            </a:rPr>
            <a:t>管理经济学的基本分析方法</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i="0" dirty="0">
              <a:solidFill>
                <a:schemeClr val="bg1"/>
              </a:solidFill>
              <a:latin typeface="FZLanTingHeiS-R-GB" panose="02000000000000000000" pitchFamily="2" charset="-122"/>
              <a:ea typeface="FZLanTingHeiS-R-GB" panose="02000000000000000000" pitchFamily="2" charset="-122"/>
              <a:cs typeface="Microsoft YaHei" charset="-122"/>
            </a:rPr>
            <a:t>1.2.1</a:t>
          </a:r>
          <a:r>
            <a:rPr lang="zh-CN" altLang="en-US" sz="1050" b="0" i="0" dirty="0">
              <a:solidFill>
                <a:schemeClr val="bg1"/>
              </a:solidFill>
              <a:latin typeface="FZLanTingHeiS-R-GB" panose="02000000000000000000" pitchFamily="2" charset="-122"/>
              <a:ea typeface="FZLanTingHeiS-R-GB" panose="02000000000000000000" pitchFamily="2" charset="-122"/>
              <a:cs typeface="Microsoft YaHei" charset="-122"/>
            </a:rPr>
            <a:t>无约束的最优化</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1.2.2</a:t>
          </a:r>
          <a:r>
            <a:rPr lang="zh-CN" altLang="en-US" sz="1050" b="0" i="0" dirty="0">
              <a:latin typeface="FZLanTingHeiS-R-GB" panose="02000000000000000000" pitchFamily="2" charset="-122"/>
              <a:ea typeface="FZLanTingHeiS-R-GB" panose="02000000000000000000" pitchFamily="2" charset="-122"/>
              <a:cs typeface="Microsoft YaHei" charset="-122"/>
            </a:rPr>
            <a:t> 有约束的最优化</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1904">
        <dgm:presLayoutVars>
          <dgm:chPref val="3"/>
        </dgm:presLayoutVars>
      </dgm:prSet>
      <dgm:spPr/>
    </dgm:pt>
    <dgm:pt modelId="{1488A531-D252-B440-B1DA-4363F37F8970}" type="pres">
      <dgm:prSet presAssocID="{773FD5F0-F007-F148-886B-86E72F86266E}" presName="level3hierChild" presStyleCnt="0"/>
      <dgm:spPr/>
    </dgm:pt>
  </dgm:ptLst>
  <dgm:cxnLst>
    <dgm:cxn modelId="{9E15DD06-86FB-7B48-AD4F-44507E2A3341}" type="presOf" srcId="{773FD5F0-F007-F148-886B-86E72F86266E}" destId="{D3E2E567-EC04-E743-9B8C-985408EA1058}"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E92CF417-D5C7-8E4D-B84D-2CE9EF2515B4}" type="presOf" srcId="{CC08C8E7-D5AB-9C4F-A78B-4A8C57EB2D22}" destId="{7111AE39-B455-7C4D-91F4-9E37E3822D07}"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E9AF3932-B43D-9C49-9E56-16F90C25A077}" type="presOf" srcId="{2EFE4671-8583-3540-9262-1FC578B666F4}" destId="{3013142F-A3C7-F746-853E-2CA8B540A8DE}" srcOrd="0" destOrd="0" presId="urn:microsoft.com/office/officeart/2008/layout/HorizontalMultiLevelHierarchy"/>
    <dgm:cxn modelId="{05F5DD6D-7CDB-2744-93CC-7F7A2080FE76}" type="presOf" srcId="{DD5BF61D-B843-C744-B9A9-3312A1287EF4}" destId="{C852AF5D-E3CA-F844-B775-08DD6E6FB940}" srcOrd="0" destOrd="0" presId="urn:microsoft.com/office/officeart/2008/layout/HorizontalMultiLevelHierarchy"/>
    <dgm:cxn modelId="{14F37D7D-AB52-124F-907B-C9FCEC347722}" type="presOf" srcId="{A73DCD64-89DF-3E4C-9543-0D417B51464E}" destId="{082A771F-69AF-7C4C-86CB-DF1CD8CB6581}" srcOrd="0" destOrd="0" presId="urn:microsoft.com/office/officeart/2008/layout/HorizontalMultiLevelHierarchy"/>
    <dgm:cxn modelId="{1404D797-64F4-1B41-ABFB-168C1CB92C9E}" type="presOf" srcId="{BDC2CFA9-99C6-8347-9628-F8B57513FB8C}" destId="{93180932-306E-E545-95F9-2A5635FDC9F1}" srcOrd="0" destOrd="0" presId="urn:microsoft.com/office/officeart/2008/layout/HorizontalMultiLevelHierarchy"/>
    <dgm:cxn modelId="{D6B007AF-C64F-8343-AB2A-3AAEA05ED028}" type="presOf" srcId="{A73DCD64-89DF-3E4C-9543-0D417B51464E}" destId="{F726EDD3-E670-9B47-8786-4F599884289D}" srcOrd="1" destOrd="0" presId="urn:microsoft.com/office/officeart/2008/layout/HorizontalMultiLevelHierarchy"/>
    <dgm:cxn modelId="{73D3AAC1-312A-4146-BE21-D442ADFADA87}" type="presOf" srcId="{BDC2CFA9-99C6-8347-9628-F8B57513FB8C}" destId="{7A2CD5A7-70D6-DE44-803D-0740544CB367}"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C5A7DD3B-9326-E947-8F9A-49D24FB03B43}" type="presParOf" srcId="{3013142F-A3C7-F746-853E-2CA8B540A8DE}" destId="{B764B132-0961-414E-B6FA-FB0C6C1C6CED}" srcOrd="0" destOrd="0" presId="urn:microsoft.com/office/officeart/2008/layout/HorizontalMultiLevelHierarchy"/>
    <dgm:cxn modelId="{9077A377-16D7-8840-A696-FE0BF0214C13}" type="presParOf" srcId="{B764B132-0961-414E-B6FA-FB0C6C1C6CED}" destId="{7111AE39-B455-7C4D-91F4-9E37E3822D07}" srcOrd="0" destOrd="0" presId="urn:microsoft.com/office/officeart/2008/layout/HorizontalMultiLevelHierarchy"/>
    <dgm:cxn modelId="{B950DAE8-867E-5642-BA3E-6C8BD6A4121C}" type="presParOf" srcId="{B764B132-0961-414E-B6FA-FB0C6C1C6CED}" destId="{551EC4E6-AE1D-DD43-B7C4-D7EFBEA2E636}" srcOrd="1" destOrd="0" presId="urn:microsoft.com/office/officeart/2008/layout/HorizontalMultiLevelHierarchy"/>
    <dgm:cxn modelId="{D22B04F0-227E-F246-A4DB-AF6F8F38169C}" type="presParOf" srcId="{551EC4E6-AE1D-DD43-B7C4-D7EFBEA2E636}" destId="{082A771F-69AF-7C4C-86CB-DF1CD8CB6581}" srcOrd="0" destOrd="0" presId="urn:microsoft.com/office/officeart/2008/layout/HorizontalMultiLevelHierarchy"/>
    <dgm:cxn modelId="{4471E71D-6F85-5843-8448-DC00E88E9902}" type="presParOf" srcId="{082A771F-69AF-7C4C-86CB-DF1CD8CB6581}" destId="{F726EDD3-E670-9B47-8786-4F599884289D}" srcOrd="0" destOrd="0" presId="urn:microsoft.com/office/officeart/2008/layout/HorizontalMultiLevelHierarchy"/>
    <dgm:cxn modelId="{4425E41F-9D5F-5243-8F8D-EFA049AD94DA}" type="presParOf" srcId="{551EC4E6-AE1D-DD43-B7C4-D7EFBEA2E636}" destId="{7B40AE63-0EA3-0747-BCE5-5F3AB0355BF2}" srcOrd="1" destOrd="0" presId="urn:microsoft.com/office/officeart/2008/layout/HorizontalMultiLevelHierarchy"/>
    <dgm:cxn modelId="{614ABA18-51D1-B944-BCDD-0B37D85DC769}" type="presParOf" srcId="{7B40AE63-0EA3-0747-BCE5-5F3AB0355BF2}" destId="{C852AF5D-E3CA-F844-B775-08DD6E6FB940}" srcOrd="0" destOrd="0" presId="urn:microsoft.com/office/officeart/2008/layout/HorizontalMultiLevelHierarchy"/>
    <dgm:cxn modelId="{3725244B-234B-494A-AAB7-F98CEC4233E2}" type="presParOf" srcId="{7B40AE63-0EA3-0747-BCE5-5F3AB0355BF2}" destId="{30463D07-8E7F-3146-97CE-76CE82648742}" srcOrd="1" destOrd="0" presId="urn:microsoft.com/office/officeart/2008/layout/HorizontalMultiLevelHierarchy"/>
    <dgm:cxn modelId="{81633DA1-CB0E-BB4F-AD2E-0E3B0B28634C}" type="presParOf" srcId="{551EC4E6-AE1D-DD43-B7C4-D7EFBEA2E636}" destId="{93180932-306E-E545-95F9-2A5635FDC9F1}" srcOrd="2" destOrd="0" presId="urn:microsoft.com/office/officeart/2008/layout/HorizontalMultiLevelHierarchy"/>
    <dgm:cxn modelId="{41A0AF51-4709-2F49-961B-013E3898D5F0}" type="presParOf" srcId="{93180932-306E-E545-95F9-2A5635FDC9F1}" destId="{7A2CD5A7-70D6-DE44-803D-0740544CB367}" srcOrd="0" destOrd="0" presId="urn:microsoft.com/office/officeart/2008/layout/HorizontalMultiLevelHierarchy"/>
    <dgm:cxn modelId="{56D03375-2654-A248-A00A-FD6C77EB5D2F}" type="presParOf" srcId="{551EC4E6-AE1D-DD43-B7C4-D7EFBEA2E636}" destId="{A0C9905E-6DBF-7645-94A7-C4BCDADC46B9}" srcOrd="3" destOrd="0" presId="urn:microsoft.com/office/officeart/2008/layout/HorizontalMultiLevelHierarchy"/>
    <dgm:cxn modelId="{EFA51200-71DC-E641-BBB2-9D2EB67EB600}" type="presParOf" srcId="{A0C9905E-6DBF-7645-94A7-C4BCDADC46B9}" destId="{D3E2E567-EC04-E743-9B8C-985408EA1058}" srcOrd="0" destOrd="0" presId="urn:microsoft.com/office/officeart/2008/layout/HorizontalMultiLevelHierarchy"/>
    <dgm:cxn modelId="{62E69F7D-AC56-3747-A6DC-DD5BAD17D9BA}"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200" b="0" i="0" dirty="0">
              <a:latin typeface="FZLanTingHeiS-R-GB" panose="02000000000000000000" pitchFamily="2" charset="-122"/>
              <a:ea typeface="FZLanTingHeiS-R-GB" panose="02000000000000000000" pitchFamily="2" charset="-122"/>
              <a:cs typeface="Microsoft YaHei" charset="-122"/>
            </a:rPr>
            <a:t>管理经济学的基本分析方法</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i="0" dirty="0">
              <a:solidFill>
                <a:schemeClr val="bg1"/>
              </a:solidFill>
              <a:latin typeface="FZLanTingHeiS-R-GB" panose="02000000000000000000" pitchFamily="2" charset="-122"/>
              <a:ea typeface="FZLanTingHeiS-R-GB" panose="02000000000000000000" pitchFamily="2" charset="-122"/>
              <a:cs typeface="Microsoft YaHei" charset="-122"/>
            </a:rPr>
            <a:t>1.2.1</a:t>
          </a:r>
          <a:r>
            <a:rPr lang="zh-CN" altLang="en-US" sz="1050" b="0" i="0" dirty="0">
              <a:solidFill>
                <a:schemeClr val="bg1"/>
              </a:solidFill>
              <a:latin typeface="FZLanTingHeiS-R-GB" panose="02000000000000000000" pitchFamily="2" charset="-122"/>
              <a:ea typeface="FZLanTingHeiS-R-GB" panose="02000000000000000000" pitchFamily="2" charset="-122"/>
              <a:cs typeface="Microsoft YaHei" charset="-122"/>
            </a:rPr>
            <a:t>无约束的最优化</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1.2.2</a:t>
          </a:r>
          <a:r>
            <a:rPr lang="zh-CN" altLang="en-US" sz="1050" b="0" i="0" dirty="0">
              <a:latin typeface="FZLanTingHeiS-R-GB" panose="02000000000000000000" pitchFamily="2" charset="-122"/>
              <a:ea typeface="FZLanTingHeiS-R-GB" panose="02000000000000000000" pitchFamily="2" charset="-122"/>
              <a:cs typeface="Microsoft YaHei" charset="-122"/>
            </a:rPr>
            <a:t> 有约束的最优化</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1904">
        <dgm:presLayoutVars>
          <dgm:chPref val="3"/>
        </dgm:presLayoutVars>
      </dgm:prSet>
      <dgm:spPr/>
    </dgm:pt>
    <dgm:pt modelId="{1488A531-D252-B440-B1DA-4363F37F8970}" type="pres">
      <dgm:prSet presAssocID="{773FD5F0-F007-F148-886B-86E72F86266E}" presName="level3hierChild" presStyleCnt="0"/>
      <dgm:spPr/>
    </dgm:pt>
  </dgm:ptLst>
  <dgm:cxnLst>
    <dgm:cxn modelId="{9E15DD06-86FB-7B48-AD4F-44507E2A3341}" type="presOf" srcId="{773FD5F0-F007-F148-886B-86E72F86266E}" destId="{D3E2E567-EC04-E743-9B8C-985408EA1058}"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E92CF417-D5C7-8E4D-B84D-2CE9EF2515B4}" type="presOf" srcId="{CC08C8E7-D5AB-9C4F-A78B-4A8C57EB2D22}" destId="{7111AE39-B455-7C4D-91F4-9E37E3822D07}"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E9AF3932-B43D-9C49-9E56-16F90C25A077}" type="presOf" srcId="{2EFE4671-8583-3540-9262-1FC578B666F4}" destId="{3013142F-A3C7-F746-853E-2CA8B540A8DE}" srcOrd="0" destOrd="0" presId="urn:microsoft.com/office/officeart/2008/layout/HorizontalMultiLevelHierarchy"/>
    <dgm:cxn modelId="{05F5DD6D-7CDB-2744-93CC-7F7A2080FE76}" type="presOf" srcId="{DD5BF61D-B843-C744-B9A9-3312A1287EF4}" destId="{C852AF5D-E3CA-F844-B775-08DD6E6FB940}" srcOrd="0" destOrd="0" presId="urn:microsoft.com/office/officeart/2008/layout/HorizontalMultiLevelHierarchy"/>
    <dgm:cxn modelId="{14F37D7D-AB52-124F-907B-C9FCEC347722}" type="presOf" srcId="{A73DCD64-89DF-3E4C-9543-0D417B51464E}" destId="{082A771F-69AF-7C4C-86CB-DF1CD8CB6581}" srcOrd="0" destOrd="0" presId="urn:microsoft.com/office/officeart/2008/layout/HorizontalMultiLevelHierarchy"/>
    <dgm:cxn modelId="{1404D797-64F4-1B41-ABFB-168C1CB92C9E}" type="presOf" srcId="{BDC2CFA9-99C6-8347-9628-F8B57513FB8C}" destId="{93180932-306E-E545-95F9-2A5635FDC9F1}" srcOrd="0" destOrd="0" presId="urn:microsoft.com/office/officeart/2008/layout/HorizontalMultiLevelHierarchy"/>
    <dgm:cxn modelId="{D6B007AF-C64F-8343-AB2A-3AAEA05ED028}" type="presOf" srcId="{A73DCD64-89DF-3E4C-9543-0D417B51464E}" destId="{F726EDD3-E670-9B47-8786-4F599884289D}" srcOrd="1" destOrd="0" presId="urn:microsoft.com/office/officeart/2008/layout/HorizontalMultiLevelHierarchy"/>
    <dgm:cxn modelId="{73D3AAC1-312A-4146-BE21-D442ADFADA87}" type="presOf" srcId="{BDC2CFA9-99C6-8347-9628-F8B57513FB8C}" destId="{7A2CD5A7-70D6-DE44-803D-0740544CB367}"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C5A7DD3B-9326-E947-8F9A-49D24FB03B43}" type="presParOf" srcId="{3013142F-A3C7-F746-853E-2CA8B540A8DE}" destId="{B764B132-0961-414E-B6FA-FB0C6C1C6CED}" srcOrd="0" destOrd="0" presId="urn:microsoft.com/office/officeart/2008/layout/HorizontalMultiLevelHierarchy"/>
    <dgm:cxn modelId="{9077A377-16D7-8840-A696-FE0BF0214C13}" type="presParOf" srcId="{B764B132-0961-414E-B6FA-FB0C6C1C6CED}" destId="{7111AE39-B455-7C4D-91F4-9E37E3822D07}" srcOrd="0" destOrd="0" presId="urn:microsoft.com/office/officeart/2008/layout/HorizontalMultiLevelHierarchy"/>
    <dgm:cxn modelId="{B950DAE8-867E-5642-BA3E-6C8BD6A4121C}" type="presParOf" srcId="{B764B132-0961-414E-B6FA-FB0C6C1C6CED}" destId="{551EC4E6-AE1D-DD43-B7C4-D7EFBEA2E636}" srcOrd="1" destOrd="0" presId="urn:microsoft.com/office/officeart/2008/layout/HorizontalMultiLevelHierarchy"/>
    <dgm:cxn modelId="{D22B04F0-227E-F246-A4DB-AF6F8F38169C}" type="presParOf" srcId="{551EC4E6-AE1D-DD43-B7C4-D7EFBEA2E636}" destId="{082A771F-69AF-7C4C-86CB-DF1CD8CB6581}" srcOrd="0" destOrd="0" presId="urn:microsoft.com/office/officeart/2008/layout/HorizontalMultiLevelHierarchy"/>
    <dgm:cxn modelId="{4471E71D-6F85-5843-8448-DC00E88E9902}" type="presParOf" srcId="{082A771F-69AF-7C4C-86CB-DF1CD8CB6581}" destId="{F726EDD3-E670-9B47-8786-4F599884289D}" srcOrd="0" destOrd="0" presId="urn:microsoft.com/office/officeart/2008/layout/HorizontalMultiLevelHierarchy"/>
    <dgm:cxn modelId="{4425E41F-9D5F-5243-8F8D-EFA049AD94DA}" type="presParOf" srcId="{551EC4E6-AE1D-DD43-B7C4-D7EFBEA2E636}" destId="{7B40AE63-0EA3-0747-BCE5-5F3AB0355BF2}" srcOrd="1" destOrd="0" presId="urn:microsoft.com/office/officeart/2008/layout/HorizontalMultiLevelHierarchy"/>
    <dgm:cxn modelId="{614ABA18-51D1-B944-BCDD-0B37D85DC769}" type="presParOf" srcId="{7B40AE63-0EA3-0747-BCE5-5F3AB0355BF2}" destId="{C852AF5D-E3CA-F844-B775-08DD6E6FB940}" srcOrd="0" destOrd="0" presId="urn:microsoft.com/office/officeart/2008/layout/HorizontalMultiLevelHierarchy"/>
    <dgm:cxn modelId="{3725244B-234B-494A-AAB7-F98CEC4233E2}" type="presParOf" srcId="{7B40AE63-0EA3-0747-BCE5-5F3AB0355BF2}" destId="{30463D07-8E7F-3146-97CE-76CE82648742}" srcOrd="1" destOrd="0" presId="urn:microsoft.com/office/officeart/2008/layout/HorizontalMultiLevelHierarchy"/>
    <dgm:cxn modelId="{81633DA1-CB0E-BB4F-AD2E-0E3B0B28634C}" type="presParOf" srcId="{551EC4E6-AE1D-DD43-B7C4-D7EFBEA2E636}" destId="{93180932-306E-E545-95F9-2A5635FDC9F1}" srcOrd="2" destOrd="0" presId="urn:microsoft.com/office/officeart/2008/layout/HorizontalMultiLevelHierarchy"/>
    <dgm:cxn modelId="{41A0AF51-4709-2F49-961B-013E3898D5F0}" type="presParOf" srcId="{93180932-306E-E545-95F9-2A5635FDC9F1}" destId="{7A2CD5A7-70D6-DE44-803D-0740544CB367}" srcOrd="0" destOrd="0" presId="urn:microsoft.com/office/officeart/2008/layout/HorizontalMultiLevelHierarchy"/>
    <dgm:cxn modelId="{56D03375-2654-A248-A00A-FD6C77EB5D2F}" type="presParOf" srcId="{551EC4E6-AE1D-DD43-B7C4-D7EFBEA2E636}" destId="{A0C9905E-6DBF-7645-94A7-C4BCDADC46B9}" srcOrd="3" destOrd="0" presId="urn:microsoft.com/office/officeart/2008/layout/HorizontalMultiLevelHierarchy"/>
    <dgm:cxn modelId="{EFA51200-71DC-E641-BBB2-9D2EB67EB600}" type="presParOf" srcId="{A0C9905E-6DBF-7645-94A7-C4BCDADC46B9}" destId="{D3E2E567-EC04-E743-9B8C-985408EA1058}" srcOrd="0" destOrd="0" presId="urn:microsoft.com/office/officeart/2008/layout/HorizontalMultiLevelHierarchy"/>
    <dgm:cxn modelId="{62E69F7D-AC56-3747-A6DC-DD5BAD17D9BA}"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050" b="0" i="0" dirty="0">
              <a:latin typeface="FZLanTingHeiS-R-GB" panose="02000000000000000000" pitchFamily="2" charset="-122"/>
              <a:ea typeface="FZLanTingHeiS-R-GB" panose="02000000000000000000" pitchFamily="2" charset="-122"/>
              <a:cs typeface="Microsoft YaHei" charset="-122"/>
            </a:rPr>
            <a:t>管理经济学的研究对象</a:t>
          </a:r>
        </a:p>
      </dgm:t>
    </dgm:pt>
    <dgm:pt modelId="{806FC88F-B9CF-A04B-B59C-3A472F525AEF}" type="par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900" b="0" i="0" dirty="0">
              <a:solidFill>
                <a:schemeClr val="bg1"/>
              </a:solidFill>
              <a:latin typeface="FZLanTingHeiS-R-GB" panose="02000000000000000000" pitchFamily="2" charset="-122"/>
              <a:ea typeface="FZLanTingHeiS-R-GB" panose="02000000000000000000" pitchFamily="2" charset="-122"/>
              <a:cs typeface="Microsoft YaHei" charset="-122"/>
            </a:rPr>
            <a:t>1.1.1</a:t>
          </a:r>
          <a:r>
            <a:rPr lang="zh-CN" altLang="en-US" sz="900" b="0" i="0" dirty="0">
              <a:solidFill>
                <a:schemeClr val="bg1"/>
              </a:solidFill>
              <a:latin typeface="FZLanTingHeiS-R-GB" panose="02000000000000000000" pitchFamily="2" charset="-122"/>
              <a:ea typeface="FZLanTingHeiS-R-GB" panose="02000000000000000000" pitchFamily="2" charset="-122"/>
              <a:cs typeface="Microsoft YaHei" charset="-122"/>
            </a:rPr>
            <a:t>管理经济学的定义</a:t>
          </a:r>
        </a:p>
      </dgm:t>
    </dgm:pt>
    <dgm:pt modelId="{A73DCD64-89DF-3E4C-9543-0D417B51464E}" type="parTrans" cxnId="{FE34B427-9D47-5D4F-B08C-79C955C57CBA}">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9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900" b="0" i="0" dirty="0">
              <a:latin typeface="FZLanTingHeiS-R-GB" panose="02000000000000000000" pitchFamily="2" charset="-122"/>
              <a:ea typeface="FZLanTingHeiS-R-GB" panose="02000000000000000000" pitchFamily="2" charset="-122"/>
              <a:cs typeface="Microsoft YaHei" charset="-122"/>
            </a:rPr>
            <a:t>1.1.2</a:t>
          </a:r>
          <a:r>
            <a:rPr lang="zh-CN" altLang="en-US" sz="900" b="0" i="0" dirty="0">
              <a:latin typeface="FZLanTingHeiS-R-GB" panose="02000000000000000000" pitchFamily="2" charset="-122"/>
              <a:ea typeface="FZLanTingHeiS-R-GB" panose="02000000000000000000" pitchFamily="2" charset="-122"/>
              <a:cs typeface="Microsoft YaHei" charset="-122"/>
            </a:rPr>
            <a:t> 决策的基本过程</a:t>
          </a:r>
        </a:p>
      </dgm:t>
    </dgm:pt>
    <dgm:pt modelId="{BDC2CFA9-99C6-8347-9628-F8B57513FB8C}" type="parTrans" cxnId="{D6FF61F4-2E70-2445-B362-FDF5936BBC6B}">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9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900" b="0" i="0" dirty="0">
              <a:latin typeface="FZLanTingHeiS-R-GB" panose="02000000000000000000" pitchFamily="2" charset="-122"/>
              <a:ea typeface="FZLanTingHeiS-R-GB" panose="02000000000000000000" pitchFamily="2" charset="-122"/>
              <a:cs typeface="Microsoft YaHei" charset="-122"/>
            </a:rPr>
            <a:t>1.1.3</a:t>
          </a:r>
          <a:r>
            <a:rPr lang="zh-CN" altLang="en-US" sz="900" b="0" i="0" dirty="0">
              <a:latin typeface="FZLanTingHeiS-R-GB" panose="02000000000000000000" pitchFamily="2" charset="-122"/>
              <a:ea typeface="FZLanTingHeiS-R-GB" panose="02000000000000000000" pitchFamily="2" charset="-122"/>
              <a:cs typeface="Microsoft YaHei" charset="-122"/>
            </a:rPr>
            <a:t> 管理经济学与微观经济学的关系</a:t>
          </a:r>
        </a:p>
      </dgm:t>
    </dgm:pt>
    <dgm:pt modelId="{45267C76-6276-B44A-878A-9D61B556EBD7}" type="parTrans" cxnId="{F5520AE5-50EB-8743-B48A-12307D4CCE80}">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900">
            <a:latin typeface="Microsoft YaHei" charset="-122"/>
            <a:ea typeface="Microsoft YaHei" charset="-122"/>
            <a:cs typeface="Microsoft YaHei" charset="-122"/>
          </a:endParaRPr>
        </a:p>
      </dgm:t>
    </dgm:pt>
    <dgm:pt modelId="{398FB250-A6AB-A246-A811-CD4269DB3258}">
      <dgm:prSet phldrT="[文本]" custT="1"/>
      <dgm:spPr/>
      <dgm:t>
        <a:bodyPr/>
        <a:lstStyle/>
        <a:p>
          <a:pPr algn="l"/>
          <a:r>
            <a:rPr lang="en-US" altLang="zh-CN" sz="900" b="0" i="0" dirty="0">
              <a:latin typeface="FZLanTingHeiS-R-GB" panose="02000000000000000000" pitchFamily="2" charset="-122"/>
              <a:ea typeface="FZLanTingHeiS-R-GB" panose="02000000000000000000" pitchFamily="2" charset="-122"/>
              <a:cs typeface="Microsoft YaHei" charset="-122"/>
            </a:rPr>
            <a:t>1.1.4</a:t>
          </a:r>
          <a:r>
            <a:rPr lang="zh-CN" altLang="en-US" sz="900" b="0" i="0" dirty="0">
              <a:latin typeface="FZLanTingHeiS-R-GB" panose="02000000000000000000" pitchFamily="2" charset="-122"/>
              <a:ea typeface="FZLanTingHeiS-R-GB" panose="02000000000000000000" pitchFamily="2" charset="-122"/>
              <a:cs typeface="Microsoft YaHei" charset="-122"/>
            </a:rPr>
            <a:t> 管理经济学的主要内容</a:t>
          </a:r>
        </a:p>
      </dgm:t>
    </dgm:pt>
    <dgm:pt modelId="{5D227076-8A12-EF49-885F-40EBC832F842}" type="parTrans" cxnId="{0A3F6216-099F-1443-92C6-A2D4420E4FFD}">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26C36C96-93E6-5D4E-A798-31793906BAE5}" type="sibTrans" cxnId="{0A3F6216-099F-1443-92C6-A2D4420E4FFD}">
      <dgm:prSet/>
      <dgm:spPr/>
      <dgm:t>
        <a:bodyPr/>
        <a:lstStyle/>
        <a:p>
          <a:pPr algn="l"/>
          <a:endParaRPr lang="zh-CN" altLang="en-US" sz="8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pt>
    <dgm:pt modelId="{F726EDD3-E670-9B47-8786-4F599884289D}" type="pres">
      <dgm:prSet presAssocID="{A73DCD64-89DF-3E4C-9543-0D417B51464E}" presName="connTx" presStyleLbl="parChTrans1D2" presStyleIdx="0" presStyleCnt="4"/>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pt>
    <dgm:pt modelId="{7A2CD5A7-70D6-DE44-803D-0740544CB367}" type="pres">
      <dgm:prSet presAssocID="{BDC2CFA9-99C6-8347-9628-F8B57513FB8C}" presName="connTx" presStyleLbl="parChTrans1D2" presStyleIdx="1" presStyleCnt="4"/>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1904">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4"/>
      <dgm:spPr/>
    </dgm:pt>
    <dgm:pt modelId="{938A9782-2B6B-8141-99DA-6568305E0C38}" type="pres">
      <dgm:prSet presAssocID="{45267C76-6276-B44A-878A-9D61B556EBD7}" presName="connTx" presStyleLbl="parChTrans1D2" presStyleIdx="2" presStyleCnt="4"/>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4" custScaleX="129592">
        <dgm:presLayoutVars>
          <dgm:chPref val="3"/>
        </dgm:presLayoutVars>
      </dgm:prSet>
      <dgm:spPr/>
    </dgm:pt>
    <dgm:pt modelId="{F9C8551A-E3F5-1A41-9D81-BA411262A93F}" type="pres">
      <dgm:prSet presAssocID="{9BA062DA-6B7A-FC4F-B1BB-7CC4C74C72CE}" presName="level3hierChild" presStyleCnt="0"/>
      <dgm:spPr/>
    </dgm:pt>
    <dgm:pt modelId="{577C939E-455A-EE43-A21D-8BACFED9D991}" type="pres">
      <dgm:prSet presAssocID="{5D227076-8A12-EF49-885F-40EBC832F842}" presName="conn2-1" presStyleLbl="parChTrans1D2" presStyleIdx="3" presStyleCnt="4"/>
      <dgm:spPr/>
    </dgm:pt>
    <dgm:pt modelId="{62EB5836-F240-534D-96CD-D9EB8C15B89F}" type="pres">
      <dgm:prSet presAssocID="{5D227076-8A12-EF49-885F-40EBC832F842}" presName="connTx" presStyleLbl="parChTrans1D2" presStyleIdx="3" presStyleCnt="4"/>
      <dgm:spPr/>
    </dgm:pt>
    <dgm:pt modelId="{C3EB5C8A-6835-184D-A53A-7420F85FFA7D}" type="pres">
      <dgm:prSet presAssocID="{398FB250-A6AB-A246-A811-CD4269DB3258}" presName="root2" presStyleCnt="0"/>
      <dgm:spPr/>
    </dgm:pt>
    <dgm:pt modelId="{0EC6E1AB-E13B-6148-9DF9-3209955CFCC5}" type="pres">
      <dgm:prSet presAssocID="{398FB250-A6AB-A246-A811-CD4269DB3258}" presName="LevelTwoTextNode" presStyleLbl="node2" presStyleIdx="3" presStyleCnt="4">
        <dgm:presLayoutVars>
          <dgm:chPref val="3"/>
        </dgm:presLayoutVars>
      </dgm:prSet>
      <dgm:spPr/>
    </dgm:pt>
    <dgm:pt modelId="{E3DFC68F-B27B-A84C-84B7-4BB7AB84E6ED}" type="pres">
      <dgm:prSet presAssocID="{398FB250-A6AB-A246-A811-CD4269DB3258}"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0A3F6216-099F-1443-92C6-A2D4420E4FFD}" srcId="{CC08C8E7-D5AB-9C4F-A78B-4A8C57EB2D22}" destId="{398FB250-A6AB-A246-A811-CD4269DB3258}" srcOrd="3" destOrd="0" parTransId="{5D227076-8A12-EF49-885F-40EBC832F842}" sibTransId="{26C36C96-93E6-5D4E-A798-31793906BAE5}"/>
    <dgm:cxn modelId="{4B3F5118-656F-4743-BC97-78CB9B964B1C}" type="presOf" srcId="{A73DCD64-89DF-3E4C-9543-0D417B51464E}" destId="{F726EDD3-E670-9B47-8786-4F599884289D}" srcOrd="1" destOrd="0" presId="urn:microsoft.com/office/officeart/2008/layout/HorizontalMultiLevelHierarchy"/>
    <dgm:cxn modelId="{DB58611A-B0FD-E149-99D3-DFB704200995}" type="presOf" srcId="{773FD5F0-F007-F148-886B-86E72F86266E}" destId="{D3E2E567-EC04-E743-9B8C-985408EA1058}" srcOrd="0" destOrd="0" presId="urn:microsoft.com/office/officeart/2008/layout/HorizontalMultiLevelHierarchy"/>
    <dgm:cxn modelId="{2EAEB826-F4B9-A845-986A-5256228C93DF}" type="presOf" srcId="{5D227076-8A12-EF49-885F-40EBC832F842}" destId="{577C939E-455A-EE43-A21D-8BACFED9D99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E8751341-D79A-2647-BD8C-091F82591A4B}" type="presOf" srcId="{DD5BF61D-B843-C744-B9A9-3312A1287EF4}" destId="{C852AF5D-E3CA-F844-B775-08DD6E6FB940}" srcOrd="0" destOrd="0" presId="urn:microsoft.com/office/officeart/2008/layout/HorizontalMultiLevelHierarchy"/>
    <dgm:cxn modelId="{4EFFD249-7180-724E-966D-1350D3B04AD4}" type="presOf" srcId="{2EFE4671-8583-3540-9262-1FC578B666F4}" destId="{3013142F-A3C7-F746-853E-2CA8B540A8DE}" srcOrd="0" destOrd="0" presId="urn:microsoft.com/office/officeart/2008/layout/HorizontalMultiLevelHierarchy"/>
    <dgm:cxn modelId="{A80CC64E-2361-9141-8B54-E317835BA71C}" type="presOf" srcId="{45267C76-6276-B44A-878A-9D61B556EBD7}" destId="{1F2800E8-CF94-FD43-8D0E-7E4B278315B1}" srcOrd="0" destOrd="0" presId="urn:microsoft.com/office/officeart/2008/layout/HorizontalMultiLevelHierarchy"/>
    <dgm:cxn modelId="{79FE1769-08DD-6C46-987D-A33908341BA1}" type="presOf" srcId="{45267C76-6276-B44A-878A-9D61B556EBD7}" destId="{938A9782-2B6B-8141-99DA-6568305E0C38}" srcOrd="1" destOrd="0" presId="urn:microsoft.com/office/officeart/2008/layout/HorizontalMultiLevelHierarchy"/>
    <dgm:cxn modelId="{51741C91-01AE-0D42-BFB9-B3122347E1CB}" type="presOf" srcId="{A73DCD64-89DF-3E4C-9543-0D417B51464E}" destId="{082A771F-69AF-7C4C-86CB-DF1CD8CB6581}" srcOrd="0" destOrd="0" presId="urn:microsoft.com/office/officeart/2008/layout/HorizontalMultiLevelHierarchy"/>
    <dgm:cxn modelId="{EC211E95-6A13-D44A-A31C-AC9DF530FB44}" type="presOf" srcId="{5D227076-8A12-EF49-885F-40EBC832F842}" destId="{62EB5836-F240-534D-96CD-D9EB8C15B89F}" srcOrd="1" destOrd="0" presId="urn:microsoft.com/office/officeart/2008/layout/HorizontalMultiLevelHierarchy"/>
    <dgm:cxn modelId="{CDDE12AB-94AD-1840-8FB3-3D54FFF235E6}" type="presOf" srcId="{CC08C8E7-D5AB-9C4F-A78B-4A8C57EB2D22}" destId="{7111AE39-B455-7C4D-91F4-9E37E3822D07}" srcOrd="0" destOrd="0" presId="urn:microsoft.com/office/officeart/2008/layout/HorizontalMultiLevelHierarchy"/>
    <dgm:cxn modelId="{E3B923C9-7860-3F48-ACC0-C731A9F4BD41}" type="presOf" srcId="{BDC2CFA9-99C6-8347-9628-F8B57513FB8C}" destId="{93180932-306E-E545-95F9-2A5635FDC9F1}" srcOrd="0" destOrd="0" presId="urn:microsoft.com/office/officeart/2008/layout/HorizontalMultiLevelHierarchy"/>
    <dgm:cxn modelId="{E72F02DC-420E-D546-9BD8-30141DCE83BE}" type="presOf" srcId="{9BA062DA-6B7A-FC4F-B1BB-7CC4C74C72CE}" destId="{1C998B4A-F8C8-5D49-862A-38B9C7611407}"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512FB7E5-28E2-D840-A7E9-1EC1E7972A0B}" type="presOf" srcId="{398FB250-A6AB-A246-A811-CD4269DB3258}" destId="{0EC6E1AB-E13B-6148-9DF9-3209955CFCC5}" srcOrd="0" destOrd="0" presId="urn:microsoft.com/office/officeart/2008/layout/HorizontalMultiLevelHierarchy"/>
    <dgm:cxn modelId="{26E568EC-DCDF-444D-B440-02F7DDC750EB}" type="presOf" srcId="{BDC2CFA9-99C6-8347-9628-F8B57513FB8C}" destId="{7A2CD5A7-70D6-DE44-803D-0740544CB367}"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9BBBDAB1-0C61-1D48-B176-19586B58AEFC}" type="presParOf" srcId="{3013142F-A3C7-F746-853E-2CA8B540A8DE}" destId="{B764B132-0961-414E-B6FA-FB0C6C1C6CED}" srcOrd="0" destOrd="0" presId="urn:microsoft.com/office/officeart/2008/layout/HorizontalMultiLevelHierarchy"/>
    <dgm:cxn modelId="{E96A3573-B144-4B47-BA4A-72443972F93A}" type="presParOf" srcId="{B764B132-0961-414E-B6FA-FB0C6C1C6CED}" destId="{7111AE39-B455-7C4D-91F4-9E37E3822D07}" srcOrd="0" destOrd="0" presId="urn:microsoft.com/office/officeart/2008/layout/HorizontalMultiLevelHierarchy"/>
    <dgm:cxn modelId="{F9524694-72FA-0D47-A0C3-CC75A3566C6E}" type="presParOf" srcId="{B764B132-0961-414E-B6FA-FB0C6C1C6CED}" destId="{551EC4E6-AE1D-DD43-B7C4-D7EFBEA2E636}" srcOrd="1" destOrd="0" presId="urn:microsoft.com/office/officeart/2008/layout/HorizontalMultiLevelHierarchy"/>
    <dgm:cxn modelId="{39255924-DAD5-1D42-A484-518213FBAB7E}" type="presParOf" srcId="{551EC4E6-AE1D-DD43-B7C4-D7EFBEA2E636}" destId="{082A771F-69AF-7C4C-86CB-DF1CD8CB6581}" srcOrd="0" destOrd="0" presId="urn:microsoft.com/office/officeart/2008/layout/HorizontalMultiLevelHierarchy"/>
    <dgm:cxn modelId="{C240C345-5578-944F-8FE0-C1BFC07617D8}" type="presParOf" srcId="{082A771F-69AF-7C4C-86CB-DF1CD8CB6581}" destId="{F726EDD3-E670-9B47-8786-4F599884289D}" srcOrd="0" destOrd="0" presId="urn:microsoft.com/office/officeart/2008/layout/HorizontalMultiLevelHierarchy"/>
    <dgm:cxn modelId="{D013B352-CE03-EE46-BF0A-351FF72B6742}" type="presParOf" srcId="{551EC4E6-AE1D-DD43-B7C4-D7EFBEA2E636}" destId="{7B40AE63-0EA3-0747-BCE5-5F3AB0355BF2}" srcOrd="1" destOrd="0" presId="urn:microsoft.com/office/officeart/2008/layout/HorizontalMultiLevelHierarchy"/>
    <dgm:cxn modelId="{2D7C0CCF-4ADF-B648-8A51-2E24AA3C4D85}" type="presParOf" srcId="{7B40AE63-0EA3-0747-BCE5-5F3AB0355BF2}" destId="{C852AF5D-E3CA-F844-B775-08DD6E6FB940}" srcOrd="0" destOrd="0" presId="urn:microsoft.com/office/officeart/2008/layout/HorizontalMultiLevelHierarchy"/>
    <dgm:cxn modelId="{29027E1B-67CC-D342-BBE9-980B0E6B2F15}" type="presParOf" srcId="{7B40AE63-0EA3-0747-BCE5-5F3AB0355BF2}" destId="{30463D07-8E7F-3146-97CE-76CE82648742}" srcOrd="1" destOrd="0" presId="urn:microsoft.com/office/officeart/2008/layout/HorizontalMultiLevelHierarchy"/>
    <dgm:cxn modelId="{F87082BA-E765-DE4D-821D-A70E39A83119}" type="presParOf" srcId="{551EC4E6-AE1D-DD43-B7C4-D7EFBEA2E636}" destId="{93180932-306E-E545-95F9-2A5635FDC9F1}" srcOrd="2" destOrd="0" presId="urn:microsoft.com/office/officeart/2008/layout/HorizontalMultiLevelHierarchy"/>
    <dgm:cxn modelId="{91BD52C2-DF0E-384C-9E43-2B4B0CD53E45}" type="presParOf" srcId="{93180932-306E-E545-95F9-2A5635FDC9F1}" destId="{7A2CD5A7-70D6-DE44-803D-0740544CB367}" srcOrd="0" destOrd="0" presId="urn:microsoft.com/office/officeart/2008/layout/HorizontalMultiLevelHierarchy"/>
    <dgm:cxn modelId="{2E4D7AC9-45DA-514B-A06F-5F6293AFB563}" type="presParOf" srcId="{551EC4E6-AE1D-DD43-B7C4-D7EFBEA2E636}" destId="{A0C9905E-6DBF-7645-94A7-C4BCDADC46B9}" srcOrd="3" destOrd="0" presId="urn:microsoft.com/office/officeart/2008/layout/HorizontalMultiLevelHierarchy"/>
    <dgm:cxn modelId="{93F5F360-66DD-4748-A022-8BD76A7E409A}" type="presParOf" srcId="{A0C9905E-6DBF-7645-94A7-C4BCDADC46B9}" destId="{D3E2E567-EC04-E743-9B8C-985408EA1058}" srcOrd="0" destOrd="0" presId="urn:microsoft.com/office/officeart/2008/layout/HorizontalMultiLevelHierarchy"/>
    <dgm:cxn modelId="{44CB40D6-E370-EE4C-92C7-D04336E205B4}" type="presParOf" srcId="{A0C9905E-6DBF-7645-94A7-C4BCDADC46B9}" destId="{1488A531-D252-B440-B1DA-4363F37F8970}" srcOrd="1" destOrd="0" presId="urn:microsoft.com/office/officeart/2008/layout/HorizontalMultiLevelHierarchy"/>
    <dgm:cxn modelId="{B2C51F20-D3AF-0F47-BC40-4EE14D1562E5}" type="presParOf" srcId="{551EC4E6-AE1D-DD43-B7C4-D7EFBEA2E636}" destId="{1F2800E8-CF94-FD43-8D0E-7E4B278315B1}" srcOrd="4" destOrd="0" presId="urn:microsoft.com/office/officeart/2008/layout/HorizontalMultiLevelHierarchy"/>
    <dgm:cxn modelId="{40495D33-ECB5-4146-BE35-889479195756}" type="presParOf" srcId="{1F2800E8-CF94-FD43-8D0E-7E4B278315B1}" destId="{938A9782-2B6B-8141-99DA-6568305E0C38}" srcOrd="0" destOrd="0" presId="urn:microsoft.com/office/officeart/2008/layout/HorizontalMultiLevelHierarchy"/>
    <dgm:cxn modelId="{585A1C54-9EA2-E94C-B7EE-2D0DC5D42EFC}" type="presParOf" srcId="{551EC4E6-AE1D-DD43-B7C4-D7EFBEA2E636}" destId="{7377E58F-198D-DE48-B3AF-2D2AF67C403D}" srcOrd="5" destOrd="0" presId="urn:microsoft.com/office/officeart/2008/layout/HorizontalMultiLevelHierarchy"/>
    <dgm:cxn modelId="{1CD00435-E734-E74C-9FA6-EDC84636CE32}" type="presParOf" srcId="{7377E58F-198D-DE48-B3AF-2D2AF67C403D}" destId="{1C998B4A-F8C8-5D49-862A-38B9C7611407}" srcOrd="0" destOrd="0" presId="urn:microsoft.com/office/officeart/2008/layout/HorizontalMultiLevelHierarchy"/>
    <dgm:cxn modelId="{672D18C9-67CE-5E41-B264-F7D4626F6855}" type="presParOf" srcId="{7377E58F-198D-DE48-B3AF-2D2AF67C403D}" destId="{F9C8551A-E3F5-1A41-9D81-BA411262A93F}" srcOrd="1" destOrd="0" presId="urn:microsoft.com/office/officeart/2008/layout/HorizontalMultiLevelHierarchy"/>
    <dgm:cxn modelId="{52194FA1-8C35-B644-9392-2AC29D4D2A0A}" type="presParOf" srcId="{551EC4E6-AE1D-DD43-B7C4-D7EFBEA2E636}" destId="{577C939E-455A-EE43-A21D-8BACFED9D991}" srcOrd="6" destOrd="0" presId="urn:microsoft.com/office/officeart/2008/layout/HorizontalMultiLevelHierarchy"/>
    <dgm:cxn modelId="{F7E19E6D-52F7-7E4B-8F9F-A0222813E2C0}" type="presParOf" srcId="{577C939E-455A-EE43-A21D-8BACFED9D991}" destId="{62EB5836-F240-534D-96CD-D9EB8C15B89F}" srcOrd="0" destOrd="0" presId="urn:microsoft.com/office/officeart/2008/layout/HorizontalMultiLevelHierarchy"/>
    <dgm:cxn modelId="{BEDA37D4-C19A-104E-8AF1-C128C854ECA8}" type="presParOf" srcId="{551EC4E6-AE1D-DD43-B7C4-D7EFBEA2E636}" destId="{C3EB5C8A-6835-184D-A53A-7420F85FFA7D}" srcOrd="7" destOrd="0" presId="urn:microsoft.com/office/officeart/2008/layout/HorizontalMultiLevelHierarchy"/>
    <dgm:cxn modelId="{63E5F1B2-70EC-F94A-8DBE-671AEDC7DE31}" type="presParOf" srcId="{C3EB5C8A-6835-184D-A53A-7420F85FFA7D}" destId="{0EC6E1AB-E13B-6148-9DF9-3209955CFCC5}" srcOrd="0" destOrd="0" presId="urn:microsoft.com/office/officeart/2008/layout/HorizontalMultiLevelHierarchy"/>
    <dgm:cxn modelId="{9474CCD2-FC20-A74E-86AF-3407160B73FC}" type="presParOf" srcId="{C3EB5C8A-6835-184D-A53A-7420F85FFA7D}" destId="{E3DFC68F-B27B-A84C-84B7-4BB7AB84E6E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200" b="0" i="0" dirty="0">
              <a:latin typeface="FZLanTingHeiS-R-GB" panose="02000000000000000000" pitchFamily="2" charset="-122"/>
              <a:ea typeface="FZLanTingHeiS-R-GB" panose="02000000000000000000" pitchFamily="2" charset="-122"/>
              <a:cs typeface="Microsoft YaHei" charset="-122"/>
            </a:rPr>
            <a:t>管理经济学的基本分析方法</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i="0" dirty="0">
              <a:solidFill>
                <a:schemeClr val="bg1"/>
              </a:solidFill>
              <a:latin typeface="FZLanTingHeiS-R-GB" panose="02000000000000000000" pitchFamily="2" charset="-122"/>
              <a:ea typeface="FZLanTingHeiS-R-GB" panose="02000000000000000000" pitchFamily="2" charset="-122"/>
              <a:cs typeface="Microsoft YaHei" charset="-122"/>
            </a:rPr>
            <a:t>1.2.1</a:t>
          </a:r>
          <a:r>
            <a:rPr lang="zh-CN" altLang="en-US" sz="1050" b="0" i="0" dirty="0">
              <a:solidFill>
                <a:schemeClr val="bg1"/>
              </a:solidFill>
              <a:latin typeface="FZLanTingHeiS-R-GB" panose="02000000000000000000" pitchFamily="2" charset="-122"/>
              <a:ea typeface="FZLanTingHeiS-R-GB" panose="02000000000000000000" pitchFamily="2" charset="-122"/>
              <a:cs typeface="Microsoft YaHei" charset="-122"/>
            </a:rPr>
            <a:t>无约束的最优化</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1.2.2</a:t>
          </a:r>
          <a:r>
            <a:rPr lang="zh-CN" altLang="en-US" sz="1050" b="0" i="0" dirty="0">
              <a:latin typeface="FZLanTingHeiS-R-GB" panose="02000000000000000000" pitchFamily="2" charset="-122"/>
              <a:ea typeface="FZLanTingHeiS-R-GB" panose="02000000000000000000" pitchFamily="2" charset="-122"/>
              <a:cs typeface="Microsoft YaHei" charset="-122"/>
            </a:rPr>
            <a:t> 有约束的最优化</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1904">
        <dgm:presLayoutVars>
          <dgm:chPref val="3"/>
        </dgm:presLayoutVars>
      </dgm:prSet>
      <dgm:spPr/>
    </dgm:pt>
    <dgm:pt modelId="{1488A531-D252-B440-B1DA-4363F37F8970}" type="pres">
      <dgm:prSet presAssocID="{773FD5F0-F007-F148-886B-86E72F86266E}" presName="level3hierChild" presStyleCnt="0"/>
      <dgm:spPr/>
    </dgm:pt>
  </dgm:ptLst>
  <dgm:cxnLst>
    <dgm:cxn modelId="{9E15DD06-86FB-7B48-AD4F-44507E2A3341}" type="presOf" srcId="{773FD5F0-F007-F148-886B-86E72F86266E}" destId="{D3E2E567-EC04-E743-9B8C-985408EA1058}"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E92CF417-D5C7-8E4D-B84D-2CE9EF2515B4}" type="presOf" srcId="{CC08C8E7-D5AB-9C4F-A78B-4A8C57EB2D22}" destId="{7111AE39-B455-7C4D-91F4-9E37E3822D07}"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E9AF3932-B43D-9C49-9E56-16F90C25A077}" type="presOf" srcId="{2EFE4671-8583-3540-9262-1FC578B666F4}" destId="{3013142F-A3C7-F746-853E-2CA8B540A8DE}" srcOrd="0" destOrd="0" presId="urn:microsoft.com/office/officeart/2008/layout/HorizontalMultiLevelHierarchy"/>
    <dgm:cxn modelId="{05F5DD6D-7CDB-2744-93CC-7F7A2080FE76}" type="presOf" srcId="{DD5BF61D-B843-C744-B9A9-3312A1287EF4}" destId="{C852AF5D-E3CA-F844-B775-08DD6E6FB940}" srcOrd="0" destOrd="0" presId="urn:microsoft.com/office/officeart/2008/layout/HorizontalMultiLevelHierarchy"/>
    <dgm:cxn modelId="{14F37D7D-AB52-124F-907B-C9FCEC347722}" type="presOf" srcId="{A73DCD64-89DF-3E4C-9543-0D417B51464E}" destId="{082A771F-69AF-7C4C-86CB-DF1CD8CB6581}" srcOrd="0" destOrd="0" presId="urn:microsoft.com/office/officeart/2008/layout/HorizontalMultiLevelHierarchy"/>
    <dgm:cxn modelId="{1404D797-64F4-1B41-ABFB-168C1CB92C9E}" type="presOf" srcId="{BDC2CFA9-99C6-8347-9628-F8B57513FB8C}" destId="{93180932-306E-E545-95F9-2A5635FDC9F1}" srcOrd="0" destOrd="0" presId="urn:microsoft.com/office/officeart/2008/layout/HorizontalMultiLevelHierarchy"/>
    <dgm:cxn modelId="{D6B007AF-C64F-8343-AB2A-3AAEA05ED028}" type="presOf" srcId="{A73DCD64-89DF-3E4C-9543-0D417B51464E}" destId="{F726EDD3-E670-9B47-8786-4F599884289D}" srcOrd="1" destOrd="0" presId="urn:microsoft.com/office/officeart/2008/layout/HorizontalMultiLevelHierarchy"/>
    <dgm:cxn modelId="{73D3AAC1-312A-4146-BE21-D442ADFADA87}" type="presOf" srcId="{BDC2CFA9-99C6-8347-9628-F8B57513FB8C}" destId="{7A2CD5A7-70D6-DE44-803D-0740544CB367}"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C5A7DD3B-9326-E947-8F9A-49D24FB03B43}" type="presParOf" srcId="{3013142F-A3C7-F746-853E-2CA8B540A8DE}" destId="{B764B132-0961-414E-B6FA-FB0C6C1C6CED}" srcOrd="0" destOrd="0" presId="urn:microsoft.com/office/officeart/2008/layout/HorizontalMultiLevelHierarchy"/>
    <dgm:cxn modelId="{9077A377-16D7-8840-A696-FE0BF0214C13}" type="presParOf" srcId="{B764B132-0961-414E-B6FA-FB0C6C1C6CED}" destId="{7111AE39-B455-7C4D-91F4-9E37E3822D07}" srcOrd="0" destOrd="0" presId="urn:microsoft.com/office/officeart/2008/layout/HorizontalMultiLevelHierarchy"/>
    <dgm:cxn modelId="{B950DAE8-867E-5642-BA3E-6C8BD6A4121C}" type="presParOf" srcId="{B764B132-0961-414E-B6FA-FB0C6C1C6CED}" destId="{551EC4E6-AE1D-DD43-B7C4-D7EFBEA2E636}" srcOrd="1" destOrd="0" presId="urn:microsoft.com/office/officeart/2008/layout/HorizontalMultiLevelHierarchy"/>
    <dgm:cxn modelId="{D22B04F0-227E-F246-A4DB-AF6F8F38169C}" type="presParOf" srcId="{551EC4E6-AE1D-DD43-B7C4-D7EFBEA2E636}" destId="{082A771F-69AF-7C4C-86CB-DF1CD8CB6581}" srcOrd="0" destOrd="0" presId="urn:microsoft.com/office/officeart/2008/layout/HorizontalMultiLevelHierarchy"/>
    <dgm:cxn modelId="{4471E71D-6F85-5843-8448-DC00E88E9902}" type="presParOf" srcId="{082A771F-69AF-7C4C-86CB-DF1CD8CB6581}" destId="{F726EDD3-E670-9B47-8786-4F599884289D}" srcOrd="0" destOrd="0" presId="urn:microsoft.com/office/officeart/2008/layout/HorizontalMultiLevelHierarchy"/>
    <dgm:cxn modelId="{4425E41F-9D5F-5243-8F8D-EFA049AD94DA}" type="presParOf" srcId="{551EC4E6-AE1D-DD43-B7C4-D7EFBEA2E636}" destId="{7B40AE63-0EA3-0747-BCE5-5F3AB0355BF2}" srcOrd="1" destOrd="0" presId="urn:microsoft.com/office/officeart/2008/layout/HorizontalMultiLevelHierarchy"/>
    <dgm:cxn modelId="{614ABA18-51D1-B944-BCDD-0B37D85DC769}" type="presParOf" srcId="{7B40AE63-0EA3-0747-BCE5-5F3AB0355BF2}" destId="{C852AF5D-E3CA-F844-B775-08DD6E6FB940}" srcOrd="0" destOrd="0" presId="urn:microsoft.com/office/officeart/2008/layout/HorizontalMultiLevelHierarchy"/>
    <dgm:cxn modelId="{3725244B-234B-494A-AAB7-F98CEC4233E2}" type="presParOf" srcId="{7B40AE63-0EA3-0747-BCE5-5F3AB0355BF2}" destId="{30463D07-8E7F-3146-97CE-76CE82648742}" srcOrd="1" destOrd="0" presId="urn:microsoft.com/office/officeart/2008/layout/HorizontalMultiLevelHierarchy"/>
    <dgm:cxn modelId="{81633DA1-CB0E-BB4F-AD2E-0E3B0B28634C}" type="presParOf" srcId="{551EC4E6-AE1D-DD43-B7C4-D7EFBEA2E636}" destId="{93180932-306E-E545-95F9-2A5635FDC9F1}" srcOrd="2" destOrd="0" presId="urn:microsoft.com/office/officeart/2008/layout/HorizontalMultiLevelHierarchy"/>
    <dgm:cxn modelId="{41A0AF51-4709-2F49-961B-013E3898D5F0}" type="presParOf" srcId="{93180932-306E-E545-95F9-2A5635FDC9F1}" destId="{7A2CD5A7-70D6-DE44-803D-0740544CB367}" srcOrd="0" destOrd="0" presId="urn:microsoft.com/office/officeart/2008/layout/HorizontalMultiLevelHierarchy"/>
    <dgm:cxn modelId="{56D03375-2654-A248-A00A-FD6C77EB5D2F}" type="presParOf" srcId="{551EC4E6-AE1D-DD43-B7C4-D7EFBEA2E636}" destId="{A0C9905E-6DBF-7645-94A7-C4BCDADC46B9}" srcOrd="3" destOrd="0" presId="urn:microsoft.com/office/officeart/2008/layout/HorizontalMultiLevelHierarchy"/>
    <dgm:cxn modelId="{EFA51200-71DC-E641-BBB2-9D2EB67EB600}" type="presParOf" srcId="{A0C9905E-6DBF-7645-94A7-C4BCDADC46B9}" destId="{D3E2E567-EC04-E743-9B8C-985408EA1058}" srcOrd="0" destOrd="0" presId="urn:microsoft.com/office/officeart/2008/layout/HorizontalMultiLevelHierarchy"/>
    <dgm:cxn modelId="{62E69F7D-AC56-3747-A6DC-DD5BAD17D9BA}"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200" b="0" i="0" dirty="0">
              <a:latin typeface="FZLanTingHeiS-R-GB" panose="02000000000000000000" pitchFamily="2" charset="-122"/>
              <a:ea typeface="FZLanTingHeiS-R-GB" panose="02000000000000000000" pitchFamily="2" charset="-122"/>
              <a:cs typeface="Microsoft YaHei" charset="-122"/>
            </a:rPr>
            <a:t>管理经济学的基本分析方法</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50" b="0" i="0" dirty="0">
              <a:solidFill>
                <a:schemeClr val="bg1"/>
              </a:solidFill>
              <a:latin typeface="FZLanTingHeiS-R-GB" panose="02000000000000000000" pitchFamily="2" charset="-122"/>
              <a:ea typeface="FZLanTingHeiS-R-GB" panose="02000000000000000000" pitchFamily="2" charset="-122"/>
              <a:cs typeface="Microsoft YaHei" charset="-122"/>
            </a:rPr>
            <a:t>1.2.1</a:t>
          </a:r>
          <a:r>
            <a:rPr lang="zh-CN" altLang="en-US" sz="1050" b="0" i="0" dirty="0">
              <a:solidFill>
                <a:schemeClr val="bg1"/>
              </a:solidFill>
              <a:latin typeface="FZLanTingHeiS-R-GB" panose="02000000000000000000" pitchFamily="2" charset="-122"/>
              <a:ea typeface="FZLanTingHeiS-R-GB" panose="02000000000000000000" pitchFamily="2" charset="-122"/>
              <a:cs typeface="Microsoft YaHei" charset="-122"/>
            </a:rPr>
            <a:t>无约束的最优化</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50" b="0" i="0" dirty="0">
              <a:latin typeface="FZLanTingHeiS-R-GB" panose="02000000000000000000" pitchFamily="2" charset="-122"/>
              <a:ea typeface="FZLanTingHeiS-R-GB" panose="02000000000000000000" pitchFamily="2" charset="-122"/>
              <a:cs typeface="Microsoft YaHei" charset="-122"/>
            </a:rPr>
            <a:t>1.2.2</a:t>
          </a:r>
          <a:r>
            <a:rPr lang="zh-CN" altLang="en-US" sz="1050" b="0" i="0" dirty="0">
              <a:latin typeface="FZLanTingHeiS-R-GB" panose="02000000000000000000" pitchFamily="2" charset="-122"/>
              <a:ea typeface="FZLanTingHeiS-R-GB" panose="02000000000000000000" pitchFamily="2" charset="-122"/>
              <a:cs typeface="Microsoft YaHei" charset="-122"/>
            </a:rPr>
            <a:t> 有约束的最优化</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1904">
        <dgm:presLayoutVars>
          <dgm:chPref val="3"/>
        </dgm:presLayoutVars>
      </dgm:prSet>
      <dgm:spPr/>
    </dgm:pt>
    <dgm:pt modelId="{1488A531-D252-B440-B1DA-4363F37F8970}" type="pres">
      <dgm:prSet presAssocID="{773FD5F0-F007-F148-886B-86E72F86266E}" presName="level3hierChild" presStyleCnt="0"/>
      <dgm:spPr/>
    </dgm:pt>
  </dgm:ptLst>
  <dgm:cxnLst>
    <dgm:cxn modelId="{9E15DD06-86FB-7B48-AD4F-44507E2A3341}" type="presOf" srcId="{773FD5F0-F007-F148-886B-86E72F86266E}" destId="{D3E2E567-EC04-E743-9B8C-985408EA1058}"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E92CF417-D5C7-8E4D-B84D-2CE9EF2515B4}" type="presOf" srcId="{CC08C8E7-D5AB-9C4F-A78B-4A8C57EB2D22}" destId="{7111AE39-B455-7C4D-91F4-9E37E3822D07}"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E9AF3932-B43D-9C49-9E56-16F90C25A077}" type="presOf" srcId="{2EFE4671-8583-3540-9262-1FC578B666F4}" destId="{3013142F-A3C7-F746-853E-2CA8B540A8DE}" srcOrd="0" destOrd="0" presId="urn:microsoft.com/office/officeart/2008/layout/HorizontalMultiLevelHierarchy"/>
    <dgm:cxn modelId="{05F5DD6D-7CDB-2744-93CC-7F7A2080FE76}" type="presOf" srcId="{DD5BF61D-B843-C744-B9A9-3312A1287EF4}" destId="{C852AF5D-E3CA-F844-B775-08DD6E6FB940}" srcOrd="0" destOrd="0" presId="urn:microsoft.com/office/officeart/2008/layout/HorizontalMultiLevelHierarchy"/>
    <dgm:cxn modelId="{14F37D7D-AB52-124F-907B-C9FCEC347722}" type="presOf" srcId="{A73DCD64-89DF-3E4C-9543-0D417B51464E}" destId="{082A771F-69AF-7C4C-86CB-DF1CD8CB6581}" srcOrd="0" destOrd="0" presId="urn:microsoft.com/office/officeart/2008/layout/HorizontalMultiLevelHierarchy"/>
    <dgm:cxn modelId="{1404D797-64F4-1B41-ABFB-168C1CB92C9E}" type="presOf" srcId="{BDC2CFA9-99C6-8347-9628-F8B57513FB8C}" destId="{93180932-306E-E545-95F9-2A5635FDC9F1}" srcOrd="0" destOrd="0" presId="urn:microsoft.com/office/officeart/2008/layout/HorizontalMultiLevelHierarchy"/>
    <dgm:cxn modelId="{D6B007AF-C64F-8343-AB2A-3AAEA05ED028}" type="presOf" srcId="{A73DCD64-89DF-3E4C-9543-0D417B51464E}" destId="{F726EDD3-E670-9B47-8786-4F599884289D}" srcOrd="1" destOrd="0" presId="urn:microsoft.com/office/officeart/2008/layout/HorizontalMultiLevelHierarchy"/>
    <dgm:cxn modelId="{73D3AAC1-312A-4146-BE21-D442ADFADA87}" type="presOf" srcId="{BDC2CFA9-99C6-8347-9628-F8B57513FB8C}" destId="{7A2CD5A7-70D6-DE44-803D-0740544CB367}"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C5A7DD3B-9326-E947-8F9A-49D24FB03B43}" type="presParOf" srcId="{3013142F-A3C7-F746-853E-2CA8B540A8DE}" destId="{B764B132-0961-414E-B6FA-FB0C6C1C6CED}" srcOrd="0" destOrd="0" presId="urn:microsoft.com/office/officeart/2008/layout/HorizontalMultiLevelHierarchy"/>
    <dgm:cxn modelId="{9077A377-16D7-8840-A696-FE0BF0214C13}" type="presParOf" srcId="{B764B132-0961-414E-B6FA-FB0C6C1C6CED}" destId="{7111AE39-B455-7C4D-91F4-9E37E3822D07}" srcOrd="0" destOrd="0" presId="urn:microsoft.com/office/officeart/2008/layout/HorizontalMultiLevelHierarchy"/>
    <dgm:cxn modelId="{B950DAE8-867E-5642-BA3E-6C8BD6A4121C}" type="presParOf" srcId="{B764B132-0961-414E-B6FA-FB0C6C1C6CED}" destId="{551EC4E6-AE1D-DD43-B7C4-D7EFBEA2E636}" srcOrd="1" destOrd="0" presId="urn:microsoft.com/office/officeart/2008/layout/HorizontalMultiLevelHierarchy"/>
    <dgm:cxn modelId="{D22B04F0-227E-F246-A4DB-AF6F8F38169C}" type="presParOf" srcId="{551EC4E6-AE1D-DD43-B7C4-D7EFBEA2E636}" destId="{082A771F-69AF-7C4C-86CB-DF1CD8CB6581}" srcOrd="0" destOrd="0" presId="urn:microsoft.com/office/officeart/2008/layout/HorizontalMultiLevelHierarchy"/>
    <dgm:cxn modelId="{4471E71D-6F85-5843-8448-DC00E88E9902}" type="presParOf" srcId="{082A771F-69AF-7C4C-86CB-DF1CD8CB6581}" destId="{F726EDD3-E670-9B47-8786-4F599884289D}" srcOrd="0" destOrd="0" presId="urn:microsoft.com/office/officeart/2008/layout/HorizontalMultiLevelHierarchy"/>
    <dgm:cxn modelId="{4425E41F-9D5F-5243-8F8D-EFA049AD94DA}" type="presParOf" srcId="{551EC4E6-AE1D-DD43-B7C4-D7EFBEA2E636}" destId="{7B40AE63-0EA3-0747-BCE5-5F3AB0355BF2}" srcOrd="1" destOrd="0" presId="urn:microsoft.com/office/officeart/2008/layout/HorizontalMultiLevelHierarchy"/>
    <dgm:cxn modelId="{614ABA18-51D1-B944-BCDD-0B37D85DC769}" type="presParOf" srcId="{7B40AE63-0EA3-0747-BCE5-5F3AB0355BF2}" destId="{C852AF5D-E3CA-F844-B775-08DD6E6FB940}" srcOrd="0" destOrd="0" presId="urn:microsoft.com/office/officeart/2008/layout/HorizontalMultiLevelHierarchy"/>
    <dgm:cxn modelId="{3725244B-234B-494A-AAB7-F98CEC4233E2}" type="presParOf" srcId="{7B40AE63-0EA3-0747-BCE5-5F3AB0355BF2}" destId="{30463D07-8E7F-3146-97CE-76CE82648742}" srcOrd="1" destOrd="0" presId="urn:microsoft.com/office/officeart/2008/layout/HorizontalMultiLevelHierarchy"/>
    <dgm:cxn modelId="{81633DA1-CB0E-BB4F-AD2E-0E3B0B28634C}" type="presParOf" srcId="{551EC4E6-AE1D-DD43-B7C4-D7EFBEA2E636}" destId="{93180932-306E-E545-95F9-2A5635FDC9F1}" srcOrd="2" destOrd="0" presId="urn:microsoft.com/office/officeart/2008/layout/HorizontalMultiLevelHierarchy"/>
    <dgm:cxn modelId="{41A0AF51-4709-2F49-961B-013E3898D5F0}" type="presParOf" srcId="{93180932-306E-E545-95F9-2A5635FDC9F1}" destId="{7A2CD5A7-70D6-DE44-803D-0740544CB367}" srcOrd="0" destOrd="0" presId="urn:microsoft.com/office/officeart/2008/layout/HorizontalMultiLevelHierarchy"/>
    <dgm:cxn modelId="{56D03375-2654-A248-A00A-FD6C77EB5D2F}" type="presParOf" srcId="{551EC4E6-AE1D-DD43-B7C4-D7EFBEA2E636}" destId="{A0C9905E-6DBF-7645-94A7-C4BCDADC46B9}" srcOrd="3" destOrd="0" presId="urn:microsoft.com/office/officeart/2008/layout/HorizontalMultiLevelHierarchy"/>
    <dgm:cxn modelId="{EFA51200-71DC-E641-BBB2-9D2EB67EB600}" type="presParOf" srcId="{A0C9905E-6DBF-7645-94A7-C4BCDADC46B9}" destId="{D3E2E567-EC04-E743-9B8C-985408EA1058}" srcOrd="0" destOrd="0" presId="urn:microsoft.com/office/officeart/2008/layout/HorizontalMultiLevelHierarchy"/>
    <dgm:cxn modelId="{62E69F7D-AC56-3747-A6DC-DD5BAD17D9BA}"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200" b="0" i="0" dirty="0">
              <a:latin typeface="FZLanTingHeiS-R-GB" panose="02000000000000000000" pitchFamily="2" charset="-122"/>
              <a:ea typeface="FZLanTingHeiS-R-GB" panose="02000000000000000000" pitchFamily="2" charset="-122"/>
              <a:cs typeface="Microsoft YaHei" charset="-122"/>
            </a:rPr>
            <a:t>管理经济学的基本分析方法</a:t>
          </a:r>
        </a:p>
      </dgm:t>
    </dgm:pt>
    <dgm:pt modelId="{806FC88F-B9CF-A04B-B59C-3A472F525AEF}" type="par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5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50" b="0" i="0" dirty="0">
              <a:solidFill>
                <a:schemeClr val="tx1"/>
              </a:solidFill>
              <a:latin typeface="FZLanTingHeiS-R-GB" panose="02000000000000000000" pitchFamily="2" charset="-122"/>
              <a:ea typeface="FZLanTingHeiS-R-GB" panose="02000000000000000000" pitchFamily="2" charset="-122"/>
              <a:cs typeface="Microsoft YaHei" charset="-122"/>
            </a:rPr>
            <a:t>1.2.1</a:t>
          </a:r>
          <a:r>
            <a:rPr lang="zh-CN" altLang="en-US" sz="1050" b="0" i="0" dirty="0">
              <a:solidFill>
                <a:schemeClr val="tx1"/>
              </a:solidFill>
              <a:latin typeface="FZLanTingHeiS-R-GB" panose="02000000000000000000" pitchFamily="2" charset="-122"/>
              <a:ea typeface="FZLanTingHeiS-R-GB" panose="02000000000000000000" pitchFamily="2" charset="-122"/>
              <a:cs typeface="Microsoft YaHei" charset="-122"/>
            </a:rPr>
            <a:t>无约束的最优化</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5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050" b="0" i="0" dirty="0">
              <a:solidFill>
                <a:schemeClr val="bg1"/>
              </a:solidFill>
              <a:latin typeface="FZLanTingHeiS-R-GB" panose="02000000000000000000" pitchFamily="2" charset="-122"/>
              <a:ea typeface="FZLanTingHeiS-R-GB" panose="02000000000000000000" pitchFamily="2" charset="-122"/>
              <a:cs typeface="Microsoft YaHei" charset="-122"/>
            </a:rPr>
            <a:t>1.2.2</a:t>
          </a:r>
          <a:r>
            <a:rPr lang="zh-CN" altLang="en-US" sz="1050" b="0" i="0" dirty="0">
              <a:solidFill>
                <a:schemeClr val="bg1"/>
              </a:solidFill>
              <a:latin typeface="FZLanTingHeiS-R-GB" panose="02000000000000000000" pitchFamily="2" charset="-122"/>
              <a:ea typeface="FZLanTingHeiS-R-GB" panose="02000000000000000000" pitchFamily="2" charset="-122"/>
              <a:cs typeface="Microsoft YaHei" charset="-122"/>
            </a:rPr>
            <a:t> 有约束的最优化</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5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1904">
        <dgm:presLayoutVars>
          <dgm:chPref val="3"/>
        </dgm:presLayoutVars>
      </dgm:prSet>
      <dgm:spPr/>
    </dgm:pt>
    <dgm:pt modelId="{1488A531-D252-B440-B1DA-4363F37F8970}" type="pres">
      <dgm:prSet presAssocID="{773FD5F0-F007-F148-886B-86E72F86266E}" presName="level3hierChild" presStyleCnt="0"/>
      <dgm:spPr/>
    </dgm:pt>
  </dgm:ptLst>
  <dgm:cxnLst>
    <dgm:cxn modelId="{5D249100-D819-8044-8775-4AAF39ACCA85}" type="presOf" srcId="{773FD5F0-F007-F148-886B-86E72F86266E}" destId="{D3E2E567-EC04-E743-9B8C-985408EA1058}"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ADFFA61A-5E29-C647-85CD-2032FDCC1280}" type="presOf" srcId="{A73DCD64-89DF-3E4C-9543-0D417B51464E}" destId="{F726EDD3-E670-9B47-8786-4F599884289D}"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EC389537-772C-AA45-A735-3E812193FB40}" type="presOf" srcId="{DD5BF61D-B843-C744-B9A9-3312A1287EF4}" destId="{C852AF5D-E3CA-F844-B775-08DD6E6FB940}" srcOrd="0" destOrd="0" presId="urn:microsoft.com/office/officeart/2008/layout/HorizontalMultiLevelHierarchy"/>
    <dgm:cxn modelId="{1C3DD437-B390-DA4A-8026-690CC07D7D98}" type="presOf" srcId="{BDC2CFA9-99C6-8347-9628-F8B57513FB8C}" destId="{7A2CD5A7-70D6-DE44-803D-0740544CB367}" srcOrd="1" destOrd="0" presId="urn:microsoft.com/office/officeart/2008/layout/HorizontalMultiLevelHierarchy"/>
    <dgm:cxn modelId="{F8BA8896-469A-2442-8C00-D126F97381A7}" type="presOf" srcId="{CC08C8E7-D5AB-9C4F-A78B-4A8C57EB2D22}" destId="{7111AE39-B455-7C4D-91F4-9E37E3822D07}" srcOrd="0" destOrd="0" presId="urn:microsoft.com/office/officeart/2008/layout/HorizontalMultiLevelHierarchy"/>
    <dgm:cxn modelId="{FDED27A8-5D32-D74C-A38F-DD78402BD1CB}" type="presOf" srcId="{BDC2CFA9-99C6-8347-9628-F8B57513FB8C}" destId="{93180932-306E-E545-95F9-2A5635FDC9F1}" srcOrd="0" destOrd="0" presId="urn:microsoft.com/office/officeart/2008/layout/HorizontalMultiLevelHierarchy"/>
    <dgm:cxn modelId="{FD9236D3-B3F9-B84F-A94F-FE9FFB1B4151}" type="presOf" srcId="{A73DCD64-89DF-3E4C-9543-0D417B51464E}" destId="{082A771F-69AF-7C4C-86CB-DF1CD8CB6581}" srcOrd="0" destOrd="0" presId="urn:microsoft.com/office/officeart/2008/layout/HorizontalMultiLevelHierarchy"/>
    <dgm:cxn modelId="{4D7874E0-3665-8841-88F1-D0F220D4ECB9}" type="presOf" srcId="{2EFE4671-8583-3540-9262-1FC578B666F4}" destId="{3013142F-A3C7-F746-853E-2CA8B540A8DE}"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3D6A2C58-C64B-AE48-9CCE-5CF4E48B4E5F}" type="presParOf" srcId="{3013142F-A3C7-F746-853E-2CA8B540A8DE}" destId="{B764B132-0961-414E-B6FA-FB0C6C1C6CED}" srcOrd="0" destOrd="0" presId="urn:microsoft.com/office/officeart/2008/layout/HorizontalMultiLevelHierarchy"/>
    <dgm:cxn modelId="{E0374480-9840-8248-98FF-E136BC87B3F6}" type="presParOf" srcId="{B764B132-0961-414E-B6FA-FB0C6C1C6CED}" destId="{7111AE39-B455-7C4D-91F4-9E37E3822D07}" srcOrd="0" destOrd="0" presId="urn:microsoft.com/office/officeart/2008/layout/HorizontalMultiLevelHierarchy"/>
    <dgm:cxn modelId="{116C131D-9F52-2345-AC60-A4B1A472FA62}" type="presParOf" srcId="{B764B132-0961-414E-B6FA-FB0C6C1C6CED}" destId="{551EC4E6-AE1D-DD43-B7C4-D7EFBEA2E636}" srcOrd="1" destOrd="0" presId="urn:microsoft.com/office/officeart/2008/layout/HorizontalMultiLevelHierarchy"/>
    <dgm:cxn modelId="{C4655C79-7795-7448-80CC-963D60431647}" type="presParOf" srcId="{551EC4E6-AE1D-DD43-B7C4-D7EFBEA2E636}" destId="{082A771F-69AF-7C4C-86CB-DF1CD8CB6581}" srcOrd="0" destOrd="0" presId="urn:microsoft.com/office/officeart/2008/layout/HorizontalMultiLevelHierarchy"/>
    <dgm:cxn modelId="{3FA1F5E0-A0F7-EE41-85DD-2B67288C8743}" type="presParOf" srcId="{082A771F-69AF-7C4C-86CB-DF1CD8CB6581}" destId="{F726EDD3-E670-9B47-8786-4F599884289D}" srcOrd="0" destOrd="0" presId="urn:microsoft.com/office/officeart/2008/layout/HorizontalMultiLevelHierarchy"/>
    <dgm:cxn modelId="{95937FD1-6367-CD44-A9FF-54F4A2D741EC}" type="presParOf" srcId="{551EC4E6-AE1D-DD43-B7C4-D7EFBEA2E636}" destId="{7B40AE63-0EA3-0747-BCE5-5F3AB0355BF2}" srcOrd="1" destOrd="0" presId="urn:microsoft.com/office/officeart/2008/layout/HorizontalMultiLevelHierarchy"/>
    <dgm:cxn modelId="{2D6B79F8-017C-7141-9E1C-E4E660C98684}" type="presParOf" srcId="{7B40AE63-0EA3-0747-BCE5-5F3AB0355BF2}" destId="{C852AF5D-E3CA-F844-B775-08DD6E6FB940}" srcOrd="0" destOrd="0" presId="urn:microsoft.com/office/officeart/2008/layout/HorizontalMultiLevelHierarchy"/>
    <dgm:cxn modelId="{BB06EF8B-CEE2-1C4F-9868-D3260E01115F}" type="presParOf" srcId="{7B40AE63-0EA3-0747-BCE5-5F3AB0355BF2}" destId="{30463D07-8E7F-3146-97CE-76CE82648742}" srcOrd="1" destOrd="0" presId="urn:microsoft.com/office/officeart/2008/layout/HorizontalMultiLevelHierarchy"/>
    <dgm:cxn modelId="{22E57540-0285-964F-8F47-F088A5A0E28A}" type="presParOf" srcId="{551EC4E6-AE1D-DD43-B7C4-D7EFBEA2E636}" destId="{93180932-306E-E545-95F9-2A5635FDC9F1}" srcOrd="2" destOrd="0" presId="urn:microsoft.com/office/officeart/2008/layout/HorizontalMultiLevelHierarchy"/>
    <dgm:cxn modelId="{AB0D7F26-B724-B244-A3F3-24DC418B1E32}" type="presParOf" srcId="{93180932-306E-E545-95F9-2A5635FDC9F1}" destId="{7A2CD5A7-70D6-DE44-803D-0740544CB367}" srcOrd="0" destOrd="0" presId="urn:microsoft.com/office/officeart/2008/layout/HorizontalMultiLevelHierarchy"/>
    <dgm:cxn modelId="{ED327481-6FC3-324B-9F4C-12614BFBD902}" type="presParOf" srcId="{551EC4E6-AE1D-DD43-B7C4-D7EFBEA2E636}" destId="{A0C9905E-6DBF-7645-94A7-C4BCDADC46B9}" srcOrd="3" destOrd="0" presId="urn:microsoft.com/office/officeart/2008/layout/HorizontalMultiLevelHierarchy"/>
    <dgm:cxn modelId="{F25954BC-E167-7444-8437-0511CFCAA43F}" type="presParOf" srcId="{A0C9905E-6DBF-7645-94A7-C4BCDADC46B9}" destId="{D3E2E567-EC04-E743-9B8C-985408EA1058}" srcOrd="0" destOrd="0" presId="urn:microsoft.com/office/officeart/2008/layout/HorizontalMultiLevelHierarchy"/>
    <dgm:cxn modelId="{08830A36-EA52-104E-BD50-C61313EFB66A}"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600" b="0" i="0" dirty="0">
              <a:latin typeface="FZLanTingHeiS-R-GB" panose="02000000000000000000" pitchFamily="2" charset="-122"/>
              <a:ea typeface="FZLanTingHeiS-R-GB" panose="02000000000000000000" pitchFamily="2" charset="-122"/>
              <a:cs typeface="Microsoft YaHei" charset="-122"/>
            </a:rPr>
            <a:t>1.2</a:t>
          </a:r>
          <a:r>
            <a:rPr lang="zh-CN" altLang="en-US" sz="1600" b="0" i="0" dirty="0">
              <a:latin typeface="FZLanTingHeiS-R-GB" panose="02000000000000000000" pitchFamily="2" charset="-122"/>
              <a:ea typeface="FZLanTingHeiS-R-GB" panose="02000000000000000000" pitchFamily="2" charset="-122"/>
              <a:cs typeface="Microsoft YaHei" charset="-122"/>
            </a:rPr>
            <a:t>管理经济学的基本分析方法</a:t>
          </a:r>
        </a:p>
      </dgm:t>
    </dgm:pt>
    <dgm:pt modelId="{806FC88F-B9CF-A04B-B59C-3A472F525AEF}" type="parTrans" cxnId="{7725A710-EB82-6543-8E80-B973AC4CD97A}">
      <dgm:prSet/>
      <dgm:spPr/>
      <dgm:t>
        <a:bodyPr/>
        <a:lstStyle/>
        <a:p>
          <a:pPr algn="l"/>
          <a:endParaRPr lang="zh-CN" altLang="en-US" sz="2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2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2000" b="0" i="0" dirty="0">
              <a:solidFill>
                <a:schemeClr val="tx1"/>
              </a:solidFill>
              <a:latin typeface="FZLanTingHeiS-R-GB" panose="02000000000000000000" pitchFamily="2" charset="-122"/>
              <a:ea typeface="FZLanTingHeiS-R-GB" panose="02000000000000000000" pitchFamily="2" charset="-122"/>
              <a:cs typeface="Microsoft YaHei" charset="-122"/>
            </a:rPr>
            <a:t>1.2.1</a:t>
          </a:r>
          <a:r>
            <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rPr>
            <a:t>无约束的最优化</a:t>
          </a:r>
        </a:p>
      </dgm:t>
    </dgm:pt>
    <dgm:pt modelId="{A73DCD64-89DF-3E4C-9543-0D417B51464E}" type="parTrans" cxnId="{FE34B427-9D47-5D4F-B08C-79C955C57CBA}">
      <dgm:prSet custT="1"/>
      <dgm:spPr/>
      <dgm:t>
        <a:bodyPr/>
        <a:lstStyle/>
        <a:p>
          <a:pPr algn="l"/>
          <a:endParaRPr lang="zh-CN" altLang="en-US" sz="6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2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2000" b="0" i="0" dirty="0">
              <a:latin typeface="FZLanTingHeiS-R-GB" panose="02000000000000000000" pitchFamily="2" charset="-122"/>
              <a:ea typeface="FZLanTingHeiS-R-GB" panose="02000000000000000000" pitchFamily="2" charset="-122"/>
              <a:cs typeface="Microsoft YaHei" charset="-122"/>
            </a:rPr>
            <a:t>1.2.2</a:t>
          </a:r>
          <a:r>
            <a:rPr lang="zh-CN" altLang="en-US" sz="2000" b="0" i="0" dirty="0">
              <a:latin typeface="FZLanTingHeiS-R-GB" panose="02000000000000000000" pitchFamily="2" charset="-122"/>
              <a:ea typeface="FZLanTingHeiS-R-GB" panose="02000000000000000000" pitchFamily="2" charset="-122"/>
              <a:cs typeface="Microsoft YaHei" charset="-122"/>
            </a:rPr>
            <a:t> 有约束的最优化</a:t>
          </a:r>
        </a:p>
      </dgm:t>
    </dgm:pt>
    <dgm:pt modelId="{BDC2CFA9-99C6-8347-9628-F8B57513FB8C}" type="parTrans" cxnId="{D6FF61F4-2E70-2445-B362-FDF5936BBC6B}">
      <dgm:prSet custT="1"/>
      <dgm:spPr/>
      <dgm:t>
        <a:bodyPr/>
        <a:lstStyle/>
        <a:p>
          <a:pPr algn="l"/>
          <a:endParaRPr lang="zh-CN" altLang="en-US" sz="6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2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6301" custLinFactX="-59573" custLinFactNeighborX="-100000" custLinFactNeighborY="1185">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pt>
    <dgm:pt modelId="{F726EDD3-E670-9B47-8786-4F599884289D}" type="pres">
      <dgm:prSet presAssocID="{A73DCD64-89DF-3E4C-9543-0D417B51464E}" presName="connTx" presStyleLbl="parChTrans1D2" presStyleIdx="0" presStyleCnt="2"/>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LinFactNeighborX="12852" custLinFactNeighborY="-3122">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pt>
    <dgm:pt modelId="{7A2CD5A7-70D6-DE44-803D-0740544CB367}" type="pres">
      <dgm:prSet presAssocID="{BDC2CFA9-99C6-8347-9628-F8B57513FB8C}" presName="connTx" presStyleLbl="parChTrans1D2" presStyleIdx="1" presStyleCnt="2"/>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1904" custLinFactNeighborX="12852" custLinFactNeighborY="0">
        <dgm:presLayoutVars>
          <dgm:chPref val="3"/>
        </dgm:presLayoutVars>
      </dgm:prSet>
      <dgm:spPr/>
    </dgm:pt>
    <dgm:pt modelId="{1488A531-D252-B440-B1DA-4363F37F8970}" type="pres">
      <dgm:prSet presAssocID="{773FD5F0-F007-F148-886B-86E72F86266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38A9C119-0591-1D4D-B95B-EDDCE5ED5711}" type="presOf" srcId="{A73DCD64-89DF-3E4C-9543-0D417B51464E}" destId="{082A771F-69AF-7C4C-86CB-DF1CD8CB658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E462F82D-D6E0-9C4B-9653-A68001248E81}" type="presOf" srcId="{BDC2CFA9-99C6-8347-9628-F8B57513FB8C}" destId="{7A2CD5A7-70D6-DE44-803D-0740544CB367}" srcOrd="1" destOrd="0" presId="urn:microsoft.com/office/officeart/2008/layout/HorizontalMultiLevelHierarchy"/>
    <dgm:cxn modelId="{2287C945-788A-4A44-A3D1-903BD5D900B1}" type="presOf" srcId="{A73DCD64-89DF-3E4C-9543-0D417B51464E}" destId="{F726EDD3-E670-9B47-8786-4F599884289D}" srcOrd="1" destOrd="0" presId="urn:microsoft.com/office/officeart/2008/layout/HorizontalMultiLevelHierarchy"/>
    <dgm:cxn modelId="{E0D3926A-CA55-EF45-90B4-BF1062A34483}" type="presOf" srcId="{BDC2CFA9-99C6-8347-9628-F8B57513FB8C}" destId="{93180932-306E-E545-95F9-2A5635FDC9F1}" srcOrd="0" destOrd="0" presId="urn:microsoft.com/office/officeart/2008/layout/HorizontalMultiLevelHierarchy"/>
    <dgm:cxn modelId="{60AD3D74-B673-A542-836A-20F8E0118B71}" type="presOf" srcId="{773FD5F0-F007-F148-886B-86E72F86266E}" destId="{D3E2E567-EC04-E743-9B8C-985408EA1058}" srcOrd="0" destOrd="0" presId="urn:microsoft.com/office/officeart/2008/layout/HorizontalMultiLevelHierarchy"/>
    <dgm:cxn modelId="{548E2394-8F53-8047-8DF1-7C2BEAC8BAF4}" type="presOf" srcId="{CC08C8E7-D5AB-9C4F-A78B-4A8C57EB2D22}" destId="{7111AE39-B455-7C4D-91F4-9E37E3822D07}" srcOrd="0" destOrd="0" presId="urn:microsoft.com/office/officeart/2008/layout/HorizontalMultiLevelHierarchy"/>
    <dgm:cxn modelId="{E177A4A2-9B52-5B49-81F4-BCA40EE1A337}" type="presOf" srcId="{2EFE4671-8583-3540-9262-1FC578B666F4}" destId="{3013142F-A3C7-F746-853E-2CA8B540A8DE}" srcOrd="0" destOrd="0" presId="urn:microsoft.com/office/officeart/2008/layout/HorizontalMultiLevelHierarchy"/>
    <dgm:cxn modelId="{3770B8E2-246F-294F-AC2B-C9695A638ED7}" type="presOf" srcId="{DD5BF61D-B843-C744-B9A9-3312A1287EF4}" destId="{C852AF5D-E3CA-F844-B775-08DD6E6FB940}"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79A1D2BC-EF20-664C-9224-37501317D4B5}" type="presParOf" srcId="{3013142F-A3C7-F746-853E-2CA8B540A8DE}" destId="{B764B132-0961-414E-B6FA-FB0C6C1C6CED}" srcOrd="0" destOrd="0" presId="urn:microsoft.com/office/officeart/2008/layout/HorizontalMultiLevelHierarchy"/>
    <dgm:cxn modelId="{B8D50AEA-4E6D-D54F-AE7B-2030ACDD5C3E}" type="presParOf" srcId="{B764B132-0961-414E-B6FA-FB0C6C1C6CED}" destId="{7111AE39-B455-7C4D-91F4-9E37E3822D07}" srcOrd="0" destOrd="0" presId="urn:microsoft.com/office/officeart/2008/layout/HorizontalMultiLevelHierarchy"/>
    <dgm:cxn modelId="{C63A0A87-B7FD-244F-A233-554E5820711B}" type="presParOf" srcId="{B764B132-0961-414E-B6FA-FB0C6C1C6CED}" destId="{551EC4E6-AE1D-DD43-B7C4-D7EFBEA2E636}" srcOrd="1" destOrd="0" presId="urn:microsoft.com/office/officeart/2008/layout/HorizontalMultiLevelHierarchy"/>
    <dgm:cxn modelId="{B2E78313-2C7E-7B4F-ABDE-DDE431133C45}" type="presParOf" srcId="{551EC4E6-AE1D-DD43-B7C4-D7EFBEA2E636}" destId="{082A771F-69AF-7C4C-86CB-DF1CD8CB6581}" srcOrd="0" destOrd="0" presId="urn:microsoft.com/office/officeart/2008/layout/HorizontalMultiLevelHierarchy"/>
    <dgm:cxn modelId="{A4666D5F-68EE-2441-9E71-2273232BD2EA}" type="presParOf" srcId="{082A771F-69AF-7C4C-86CB-DF1CD8CB6581}" destId="{F726EDD3-E670-9B47-8786-4F599884289D}" srcOrd="0" destOrd="0" presId="urn:microsoft.com/office/officeart/2008/layout/HorizontalMultiLevelHierarchy"/>
    <dgm:cxn modelId="{16549C1E-38FF-5043-A483-176C98F42039}" type="presParOf" srcId="{551EC4E6-AE1D-DD43-B7C4-D7EFBEA2E636}" destId="{7B40AE63-0EA3-0747-BCE5-5F3AB0355BF2}" srcOrd="1" destOrd="0" presId="urn:microsoft.com/office/officeart/2008/layout/HorizontalMultiLevelHierarchy"/>
    <dgm:cxn modelId="{7DF45808-E566-7B45-86B6-9CB49331BB46}" type="presParOf" srcId="{7B40AE63-0EA3-0747-BCE5-5F3AB0355BF2}" destId="{C852AF5D-E3CA-F844-B775-08DD6E6FB940}" srcOrd="0" destOrd="0" presId="urn:microsoft.com/office/officeart/2008/layout/HorizontalMultiLevelHierarchy"/>
    <dgm:cxn modelId="{AC54DFBE-D051-D048-95F2-06F985A56185}" type="presParOf" srcId="{7B40AE63-0EA3-0747-BCE5-5F3AB0355BF2}" destId="{30463D07-8E7F-3146-97CE-76CE82648742}" srcOrd="1" destOrd="0" presId="urn:microsoft.com/office/officeart/2008/layout/HorizontalMultiLevelHierarchy"/>
    <dgm:cxn modelId="{594F7B27-FF9A-0044-AA03-5C7355394D32}" type="presParOf" srcId="{551EC4E6-AE1D-DD43-B7C4-D7EFBEA2E636}" destId="{93180932-306E-E545-95F9-2A5635FDC9F1}" srcOrd="2" destOrd="0" presId="urn:microsoft.com/office/officeart/2008/layout/HorizontalMultiLevelHierarchy"/>
    <dgm:cxn modelId="{2DC6FC0A-2B4F-0743-87EA-22F92AD9D677}" type="presParOf" srcId="{93180932-306E-E545-95F9-2A5635FDC9F1}" destId="{7A2CD5A7-70D6-DE44-803D-0740544CB367}" srcOrd="0" destOrd="0" presId="urn:microsoft.com/office/officeart/2008/layout/HorizontalMultiLevelHierarchy"/>
    <dgm:cxn modelId="{7A07FDB3-439A-0348-A6E3-4BCC2F9CEFC4}" type="presParOf" srcId="{551EC4E6-AE1D-DD43-B7C4-D7EFBEA2E636}" destId="{A0C9905E-6DBF-7645-94A7-C4BCDADC46B9}" srcOrd="3" destOrd="0" presId="urn:microsoft.com/office/officeart/2008/layout/HorizontalMultiLevelHierarchy"/>
    <dgm:cxn modelId="{07C5BBDB-2E5E-0648-BC23-3A25821737F8}" type="presParOf" srcId="{A0C9905E-6DBF-7645-94A7-C4BCDADC46B9}" destId="{D3E2E567-EC04-E743-9B8C-985408EA1058}" srcOrd="0" destOrd="0" presId="urn:microsoft.com/office/officeart/2008/layout/HorizontalMultiLevelHierarchy"/>
    <dgm:cxn modelId="{589628A6-A6F1-1742-9EBF-B87196C58723}"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2800" b="0" i="0" dirty="0">
              <a:latin typeface="FZLanTingHeiS-R-GB" panose="02000000000000000000" pitchFamily="2" charset="-122"/>
              <a:ea typeface="FZLanTingHeiS-R-GB" panose="02000000000000000000" pitchFamily="2" charset="-122"/>
              <a:cs typeface="Microsoft YaHei" charset="-122"/>
            </a:rPr>
            <a:t>第一章 导论</a:t>
          </a:r>
        </a:p>
      </dgm:t>
    </dgm:pt>
    <dgm:pt modelId="{806FC88F-B9CF-A04B-B59C-3A472F525AEF}" type="par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DD5BF61D-B843-C744-B9A9-3312A1287EF4}">
      <dgm:prSet phldrT="[文本]" custT="1"/>
      <dgm:spPr/>
      <dgm:t>
        <a:bodyPr/>
        <a:lstStyle/>
        <a:p>
          <a:r>
            <a:rPr lang="en-US" altLang="zh-CN" sz="2000" b="0" i="0" dirty="0">
              <a:solidFill>
                <a:schemeClr val="tx1"/>
              </a:solidFill>
              <a:latin typeface="FZLanTingHeiS-R-GB" panose="02000000000000000000" pitchFamily="2" charset="-122"/>
              <a:ea typeface="FZLanTingHeiS-R-GB" panose="02000000000000000000" pitchFamily="2" charset="-122"/>
              <a:cs typeface="Microsoft YaHei" charset="-122"/>
            </a:rPr>
            <a:t>1.1</a:t>
          </a:r>
          <a:r>
            <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rPr>
            <a:t> 管理经济学的研究对象</a:t>
          </a:r>
        </a:p>
      </dgm:t>
    </dgm:pt>
    <dgm:pt modelId="{A73DCD64-89DF-3E4C-9543-0D417B51464E}" type="parTrans" cxnId="{FE34B427-9D47-5D4F-B08C-79C955C57CBA}">
      <dgm:prSet custT="1"/>
      <dgm:spPr/>
      <dgm:t>
        <a:bodyPr/>
        <a:lstStyle/>
        <a:p>
          <a:endParaRPr lang="zh-CN" altLang="en-US" sz="6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endParaRPr lang="zh-CN" altLang="en-US" sz="2000">
            <a:latin typeface="Microsoft YaHei" charset="-122"/>
            <a:ea typeface="Microsoft YaHei" charset="-122"/>
            <a:cs typeface="Microsoft YaHei" charset="-122"/>
          </a:endParaRPr>
        </a:p>
      </dgm:t>
    </dgm:pt>
    <dgm:pt modelId="{773FD5F0-F007-F148-886B-86E72F86266E}">
      <dgm:prSet phldrT="[文本]" custT="1"/>
      <dgm:spPr/>
      <dgm:t>
        <a:bodyPr/>
        <a:lstStyle/>
        <a:p>
          <a:r>
            <a:rPr lang="en-US" altLang="zh-CN" sz="2000" b="0" i="0" dirty="0">
              <a:latin typeface="FZLanTingHeiS-R-GB" panose="02000000000000000000" pitchFamily="2" charset="-122"/>
              <a:ea typeface="FZLanTingHeiS-R-GB" panose="02000000000000000000" pitchFamily="2" charset="-122"/>
              <a:cs typeface="Microsoft YaHei" charset="-122"/>
            </a:rPr>
            <a:t>1.2</a:t>
          </a:r>
          <a:r>
            <a:rPr lang="zh-CN" altLang="en-US" sz="2000" b="0" i="0" dirty="0">
              <a:latin typeface="FZLanTingHeiS-R-GB" panose="02000000000000000000" pitchFamily="2" charset="-122"/>
              <a:ea typeface="FZLanTingHeiS-R-GB" panose="02000000000000000000" pitchFamily="2" charset="-122"/>
              <a:cs typeface="Microsoft YaHei" charset="-122"/>
            </a:rPr>
            <a:t> 管理经济学的基本分析方法</a:t>
          </a:r>
        </a:p>
      </dgm:t>
    </dgm:pt>
    <dgm:pt modelId="{BDC2CFA9-99C6-8347-9628-F8B57513FB8C}" type="parTrans" cxnId="{D6FF61F4-2E70-2445-B362-FDF5936BBC6B}">
      <dgm:prSet custT="1"/>
      <dgm:spPr/>
      <dgm:t>
        <a:bodyPr/>
        <a:lstStyle/>
        <a:p>
          <a:endParaRPr lang="zh-CN" altLang="en-US" sz="6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endParaRPr lang="zh-CN" altLang="en-US" sz="2000">
            <a:latin typeface="Microsoft YaHei" charset="-122"/>
            <a:ea typeface="Microsoft YaHei" charset="-122"/>
            <a:cs typeface="Microsoft YaHei" charset="-122"/>
          </a:endParaRPr>
        </a:p>
      </dgm:t>
    </dgm:pt>
    <dgm:pt modelId="{9BA062DA-6B7A-FC4F-B1BB-7CC4C74C72CE}">
      <dgm:prSet phldrT="[文本]" custT="1"/>
      <dgm:spPr/>
      <dgm:t>
        <a:bodyPr/>
        <a:lstStyle/>
        <a:p>
          <a:r>
            <a:rPr lang="en-US" altLang="zh-CN" sz="2000" b="0" i="0" dirty="0">
              <a:solidFill>
                <a:srgbClr val="C00000"/>
              </a:solidFill>
              <a:latin typeface="FZLanTingHeiS-R-GB" panose="02000000000000000000" pitchFamily="2" charset="-122"/>
              <a:ea typeface="FZLanTingHeiS-R-GB" panose="02000000000000000000" pitchFamily="2" charset="-122"/>
              <a:cs typeface="Microsoft YaHei" charset="-122"/>
            </a:rPr>
            <a:t>1.3</a:t>
          </a:r>
          <a:r>
            <a:rPr lang="zh-CN" altLang="en-US" sz="2000" b="0" i="0" dirty="0">
              <a:solidFill>
                <a:srgbClr val="C00000"/>
              </a:solidFill>
              <a:latin typeface="FZLanTingHeiS-R-GB" panose="02000000000000000000" pitchFamily="2" charset="-122"/>
              <a:ea typeface="FZLanTingHeiS-R-GB" panose="02000000000000000000" pitchFamily="2" charset="-122"/>
              <a:cs typeface="Microsoft YaHei" charset="-122"/>
            </a:rPr>
            <a:t> 市场经济条件下的企业</a:t>
          </a:r>
        </a:p>
      </dgm:t>
    </dgm:pt>
    <dgm:pt modelId="{45267C76-6276-B44A-878A-9D61B556EBD7}" type="parTrans" cxnId="{F5520AE5-50EB-8743-B48A-12307D4CCE80}">
      <dgm:prSet custT="1"/>
      <dgm:spPr/>
      <dgm:t>
        <a:bodyPr/>
        <a:lstStyle/>
        <a:p>
          <a:endParaRPr lang="zh-CN" altLang="en-US" sz="6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endParaRPr lang="zh-CN" altLang="en-US" sz="2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27650"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custLinFactNeighborY="4139">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15313">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dgm:presLayoutVars>
          <dgm:chPref val="3"/>
        </dgm:presLayoutVars>
      </dgm:prSet>
      <dgm:spPr/>
    </dgm:pt>
    <dgm:pt modelId="{F9C8551A-E3F5-1A41-9D81-BA411262A93F}" type="pres">
      <dgm:prSet presAssocID="{9BA062DA-6B7A-FC4F-B1BB-7CC4C74C72CE}" presName="level3hierChild" presStyleCnt="0"/>
      <dgm:spPr/>
    </dgm:pt>
  </dgm:ptLst>
  <dgm:cxnLst>
    <dgm:cxn modelId="{67593F0C-9123-AA4B-A3DA-DC65F5EBD28D}" type="presOf" srcId="{BDC2CFA9-99C6-8347-9628-F8B57513FB8C}" destId="{7A2CD5A7-70D6-DE44-803D-0740544CB367}"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8CC1911C-F645-4647-A822-03EAD097A63F}" type="presOf" srcId="{773FD5F0-F007-F148-886B-86E72F86266E}" destId="{D3E2E567-EC04-E743-9B8C-985408EA1058}"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0614AD2C-6AED-D748-8848-77C73A3A00A6}" type="presOf" srcId="{A73DCD64-89DF-3E4C-9543-0D417B51464E}" destId="{F726EDD3-E670-9B47-8786-4F599884289D}" srcOrd="1" destOrd="0" presId="urn:microsoft.com/office/officeart/2008/layout/HorizontalMultiLevelHierarchy"/>
    <dgm:cxn modelId="{64F20846-4C45-F84D-9278-C19328F87883}" type="presOf" srcId="{2EFE4671-8583-3540-9262-1FC578B666F4}" destId="{3013142F-A3C7-F746-853E-2CA8B540A8DE}" srcOrd="0" destOrd="0" presId="urn:microsoft.com/office/officeart/2008/layout/HorizontalMultiLevelHierarchy"/>
    <dgm:cxn modelId="{888B4F77-CE8E-4142-9486-3D1AFC16A882}" type="presOf" srcId="{A73DCD64-89DF-3E4C-9543-0D417B51464E}" destId="{082A771F-69AF-7C4C-86CB-DF1CD8CB6581}" srcOrd="0" destOrd="0" presId="urn:microsoft.com/office/officeart/2008/layout/HorizontalMultiLevelHierarchy"/>
    <dgm:cxn modelId="{1F47539C-E62C-B74E-B5CE-BCC6480BDA9F}" type="presOf" srcId="{45267C76-6276-B44A-878A-9D61B556EBD7}" destId="{1F2800E8-CF94-FD43-8D0E-7E4B278315B1}" srcOrd="0" destOrd="0" presId="urn:microsoft.com/office/officeart/2008/layout/HorizontalMultiLevelHierarchy"/>
    <dgm:cxn modelId="{0C394FA7-E8F9-314F-AD1A-5E1B2D87E447}" type="presOf" srcId="{9BA062DA-6B7A-FC4F-B1BB-7CC4C74C72CE}" destId="{1C998B4A-F8C8-5D49-862A-38B9C7611407}" srcOrd="0" destOrd="0" presId="urn:microsoft.com/office/officeart/2008/layout/HorizontalMultiLevelHierarchy"/>
    <dgm:cxn modelId="{CCD740C4-202E-9045-9CCE-40D06A2592E9}" type="presOf" srcId="{BDC2CFA9-99C6-8347-9628-F8B57513FB8C}" destId="{93180932-306E-E545-95F9-2A5635FDC9F1}" srcOrd="0" destOrd="0" presId="urn:microsoft.com/office/officeart/2008/layout/HorizontalMultiLevelHierarchy"/>
    <dgm:cxn modelId="{787523C9-02C3-7C49-87F4-5067F66A1E8C}" type="presOf" srcId="{CC08C8E7-D5AB-9C4F-A78B-4A8C57EB2D22}" destId="{7111AE39-B455-7C4D-91F4-9E37E3822D07}" srcOrd="0" destOrd="0" presId="urn:microsoft.com/office/officeart/2008/layout/HorizontalMultiLevelHierarchy"/>
    <dgm:cxn modelId="{D75FD9E4-0085-064A-9B33-4EC9A1950B22}" type="presOf" srcId="{45267C76-6276-B44A-878A-9D61B556EBD7}" destId="{938A9782-2B6B-8141-99DA-6568305E0C38}" srcOrd="1"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6FF61F4-2E70-2445-B362-FDF5936BBC6B}" srcId="{CC08C8E7-D5AB-9C4F-A78B-4A8C57EB2D22}" destId="{773FD5F0-F007-F148-886B-86E72F86266E}" srcOrd="1" destOrd="0" parTransId="{BDC2CFA9-99C6-8347-9628-F8B57513FB8C}" sibTransId="{9458031D-FD27-D841-9D56-100BE85B229D}"/>
    <dgm:cxn modelId="{42B9AFF7-8EBA-D345-973F-FD12640BC164}" type="presOf" srcId="{DD5BF61D-B843-C744-B9A9-3312A1287EF4}" destId="{C852AF5D-E3CA-F844-B775-08DD6E6FB940}" srcOrd="0" destOrd="0" presId="urn:microsoft.com/office/officeart/2008/layout/HorizontalMultiLevelHierarchy"/>
    <dgm:cxn modelId="{76B3EF09-5B11-684D-B9AF-450E2B2FD701}" type="presParOf" srcId="{3013142F-A3C7-F746-853E-2CA8B540A8DE}" destId="{B764B132-0961-414E-B6FA-FB0C6C1C6CED}" srcOrd="0" destOrd="0" presId="urn:microsoft.com/office/officeart/2008/layout/HorizontalMultiLevelHierarchy"/>
    <dgm:cxn modelId="{EBB5AB02-DD87-504A-89AF-314BB1042EDF}" type="presParOf" srcId="{B764B132-0961-414E-B6FA-FB0C6C1C6CED}" destId="{7111AE39-B455-7C4D-91F4-9E37E3822D07}" srcOrd="0" destOrd="0" presId="urn:microsoft.com/office/officeart/2008/layout/HorizontalMultiLevelHierarchy"/>
    <dgm:cxn modelId="{67B9C68E-0BD8-6040-B07F-32BA668A877F}" type="presParOf" srcId="{B764B132-0961-414E-B6FA-FB0C6C1C6CED}" destId="{551EC4E6-AE1D-DD43-B7C4-D7EFBEA2E636}" srcOrd="1" destOrd="0" presId="urn:microsoft.com/office/officeart/2008/layout/HorizontalMultiLevelHierarchy"/>
    <dgm:cxn modelId="{91A8CAF2-D09F-7E47-950B-F42B5C0BC3DE}" type="presParOf" srcId="{551EC4E6-AE1D-DD43-B7C4-D7EFBEA2E636}" destId="{082A771F-69AF-7C4C-86CB-DF1CD8CB6581}" srcOrd="0" destOrd="0" presId="urn:microsoft.com/office/officeart/2008/layout/HorizontalMultiLevelHierarchy"/>
    <dgm:cxn modelId="{33A6ED5B-B926-5F41-BF5E-4E714F28A453}" type="presParOf" srcId="{082A771F-69AF-7C4C-86CB-DF1CD8CB6581}" destId="{F726EDD3-E670-9B47-8786-4F599884289D}" srcOrd="0" destOrd="0" presId="urn:microsoft.com/office/officeart/2008/layout/HorizontalMultiLevelHierarchy"/>
    <dgm:cxn modelId="{9D36D1F7-6D7A-A348-8E85-44A5202A2463}" type="presParOf" srcId="{551EC4E6-AE1D-DD43-B7C4-D7EFBEA2E636}" destId="{7B40AE63-0EA3-0747-BCE5-5F3AB0355BF2}" srcOrd="1" destOrd="0" presId="urn:microsoft.com/office/officeart/2008/layout/HorizontalMultiLevelHierarchy"/>
    <dgm:cxn modelId="{5A650D79-4D56-7347-9C62-87918C2E49C9}" type="presParOf" srcId="{7B40AE63-0EA3-0747-BCE5-5F3AB0355BF2}" destId="{C852AF5D-E3CA-F844-B775-08DD6E6FB940}" srcOrd="0" destOrd="0" presId="urn:microsoft.com/office/officeart/2008/layout/HorizontalMultiLevelHierarchy"/>
    <dgm:cxn modelId="{4F6DF127-774A-3643-990F-DF5C8ACDE517}" type="presParOf" srcId="{7B40AE63-0EA3-0747-BCE5-5F3AB0355BF2}" destId="{30463D07-8E7F-3146-97CE-76CE82648742}" srcOrd="1" destOrd="0" presId="urn:microsoft.com/office/officeart/2008/layout/HorizontalMultiLevelHierarchy"/>
    <dgm:cxn modelId="{00FC8F68-D68A-614A-986C-C0DC4F48758E}" type="presParOf" srcId="{551EC4E6-AE1D-DD43-B7C4-D7EFBEA2E636}" destId="{93180932-306E-E545-95F9-2A5635FDC9F1}" srcOrd="2" destOrd="0" presId="urn:microsoft.com/office/officeart/2008/layout/HorizontalMultiLevelHierarchy"/>
    <dgm:cxn modelId="{CBB08F90-48C0-A345-B889-F5A829D26489}" type="presParOf" srcId="{93180932-306E-E545-95F9-2A5635FDC9F1}" destId="{7A2CD5A7-70D6-DE44-803D-0740544CB367}" srcOrd="0" destOrd="0" presId="urn:microsoft.com/office/officeart/2008/layout/HorizontalMultiLevelHierarchy"/>
    <dgm:cxn modelId="{099B3B2E-893B-6943-A0DA-DDFA415A1ACA}" type="presParOf" srcId="{551EC4E6-AE1D-DD43-B7C4-D7EFBEA2E636}" destId="{A0C9905E-6DBF-7645-94A7-C4BCDADC46B9}" srcOrd="3" destOrd="0" presId="urn:microsoft.com/office/officeart/2008/layout/HorizontalMultiLevelHierarchy"/>
    <dgm:cxn modelId="{A02B7CD5-F97C-8540-9007-3F9B11F8395C}" type="presParOf" srcId="{A0C9905E-6DBF-7645-94A7-C4BCDADC46B9}" destId="{D3E2E567-EC04-E743-9B8C-985408EA1058}" srcOrd="0" destOrd="0" presId="urn:microsoft.com/office/officeart/2008/layout/HorizontalMultiLevelHierarchy"/>
    <dgm:cxn modelId="{614B5233-EAF8-BC4A-8892-46CD76B55667}" type="presParOf" srcId="{A0C9905E-6DBF-7645-94A7-C4BCDADC46B9}" destId="{1488A531-D252-B440-B1DA-4363F37F8970}" srcOrd="1" destOrd="0" presId="urn:microsoft.com/office/officeart/2008/layout/HorizontalMultiLevelHierarchy"/>
    <dgm:cxn modelId="{4ADF4A21-8899-184F-A9D6-67A6B9B8754E}" type="presParOf" srcId="{551EC4E6-AE1D-DD43-B7C4-D7EFBEA2E636}" destId="{1F2800E8-CF94-FD43-8D0E-7E4B278315B1}" srcOrd="4" destOrd="0" presId="urn:microsoft.com/office/officeart/2008/layout/HorizontalMultiLevelHierarchy"/>
    <dgm:cxn modelId="{B8F96B17-F265-6349-BE94-D23EA6C9F710}" type="presParOf" srcId="{1F2800E8-CF94-FD43-8D0E-7E4B278315B1}" destId="{938A9782-2B6B-8141-99DA-6568305E0C38}" srcOrd="0" destOrd="0" presId="urn:microsoft.com/office/officeart/2008/layout/HorizontalMultiLevelHierarchy"/>
    <dgm:cxn modelId="{FBB03D32-50B3-F045-95F4-D1ED8FA3513C}" type="presParOf" srcId="{551EC4E6-AE1D-DD43-B7C4-D7EFBEA2E636}" destId="{7377E58F-198D-DE48-B3AF-2D2AF67C403D}" srcOrd="5" destOrd="0" presId="urn:microsoft.com/office/officeart/2008/layout/HorizontalMultiLevelHierarchy"/>
    <dgm:cxn modelId="{F4D539BD-EDBB-9A43-B591-1764D59FB10B}" type="presParOf" srcId="{7377E58F-198D-DE48-B3AF-2D2AF67C403D}" destId="{1C998B4A-F8C8-5D49-862A-38B9C7611407}" srcOrd="0" destOrd="0" presId="urn:microsoft.com/office/officeart/2008/layout/HorizontalMultiLevelHierarchy"/>
    <dgm:cxn modelId="{FD07B743-7A72-4840-BC54-26E48F5DAC24}"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2800" b="0" i="0" dirty="0">
              <a:latin typeface="FZLanTingHeiS-R-GB" panose="02000000000000000000" pitchFamily="2" charset="-122"/>
              <a:ea typeface="FZLanTingHeiS-R-GB" panose="02000000000000000000" pitchFamily="2" charset="-122"/>
              <a:cs typeface="Microsoft YaHei" charset="-122"/>
            </a:rPr>
            <a:t>1.3</a:t>
          </a:r>
          <a:r>
            <a:rPr lang="zh-CN" altLang="en-US" sz="2800" b="0" i="0" dirty="0">
              <a:latin typeface="FZLanTingHeiS-R-GB" panose="02000000000000000000" pitchFamily="2" charset="-122"/>
              <a:ea typeface="FZLanTingHeiS-R-GB" panose="02000000000000000000" pitchFamily="2" charset="-122"/>
              <a:cs typeface="Microsoft YaHei" charset="-122"/>
            </a:rPr>
            <a:t>市场经济条件下的企业</a:t>
          </a:r>
        </a:p>
      </dgm:t>
    </dgm:pt>
    <dgm:pt modelId="{806FC88F-B9CF-A04B-B59C-3A472F525AEF}" type="parTrans" cxnId="{7725A710-EB82-6543-8E80-B973AC4CD97A}">
      <dgm:prSet/>
      <dgm:spPr/>
      <dgm:t>
        <a:bodyPr/>
        <a:lstStyle/>
        <a:p>
          <a:pPr algn="l"/>
          <a:endParaRPr lang="zh-CN" altLang="en-US" sz="2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2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2000" b="0" i="0" dirty="0">
              <a:solidFill>
                <a:schemeClr val="tx1"/>
              </a:solidFill>
              <a:latin typeface="FZLanTingHeiS-R-GB" panose="02000000000000000000" pitchFamily="2" charset="-122"/>
              <a:ea typeface="FZLanTingHeiS-R-GB" panose="02000000000000000000" pitchFamily="2" charset="-122"/>
              <a:cs typeface="Microsoft YaHei" charset="-122"/>
            </a:rPr>
            <a:t>1.3.1</a:t>
          </a:r>
          <a:r>
            <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rPr>
            <a:t> 企业的概念与特征</a:t>
          </a:r>
        </a:p>
      </dgm:t>
    </dgm:pt>
    <dgm:pt modelId="{A73DCD64-89DF-3E4C-9543-0D417B51464E}" type="parTrans" cxnId="{FE34B427-9D47-5D4F-B08C-79C955C57CBA}">
      <dgm:prSet custT="1"/>
      <dgm:spPr/>
      <dgm:t>
        <a:bodyPr/>
        <a:lstStyle/>
        <a:p>
          <a:pPr algn="l"/>
          <a:endParaRPr lang="zh-CN" altLang="en-US" sz="6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2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2000" b="0" i="0" dirty="0">
              <a:latin typeface="FZLanTingHeiS-R-GB" panose="02000000000000000000" pitchFamily="2" charset="-122"/>
              <a:ea typeface="FZLanTingHeiS-R-GB" panose="02000000000000000000" pitchFamily="2" charset="-122"/>
              <a:cs typeface="Microsoft YaHei" charset="-122"/>
            </a:rPr>
            <a:t>1.3.2</a:t>
          </a:r>
          <a:r>
            <a:rPr lang="zh-CN" altLang="en-US" sz="2000" b="0" i="0" dirty="0">
              <a:latin typeface="FZLanTingHeiS-R-GB" panose="02000000000000000000" pitchFamily="2" charset="-122"/>
              <a:ea typeface="FZLanTingHeiS-R-GB" panose="02000000000000000000" pitchFamily="2" charset="-122"/>
              <a:cs typeface="Microsoft YaHei" charset="-122"/>
            </a:rPr>
            <a:t> 企业理论</a:t>
          </a:r>
        </a:p>
      </dgm:t>
    </dgm:pt>
    <dgm:pt modelId="{BDC2CFA9-99C6-8347-9628-F8B57513FB8C}" type="parTrans" cxnId="{D6FF61F4-2E70-2445-B362-FDF5936BBC6B}">
      <dgm:prSet custT="1"/>
      <dgm:spPr/>
      <dgm:t>
        <a:bodyPr/>
        <a:lstStyle/>
        <a:p>
          <a:pPr algn="l"/>
          <a:endParaRPr lang="zh-CN" altLang="en-US" sz="6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2000">
            <a:latin typeface="Microsoft YaHei" charset="-122"/>
            <a:ea typeface="Microsoft YaHei" charset="-122"/>
            <a:cs typeface="Microsoft YaHei" charset="-122"/>
          </a:endParaRPr>
        </a:p>
      </dgm:t>
    </dgm:pt>
    <dgm:pt modelId="{23DC08E1-563D-F445-8CDD-3080F1C32656}">
      <dgm:prSet phldrT="[文本]" custT="1"/>
      <dgm:spPr/>
      <dgm:t>
        <a:bodyPr/>
        <a:lstStyle/>
        <a:p>
          <a:pPr algn="l"/>
          <a:r>
            <a:rPr lang="en-US" altLang="zh-CN" sz="2000" b="0" i="0" dirty="0">
              <a:latin typeface="FZLanTingHeiS-R-GB" panose="02000000000000000000" pitchFamily="2" charset="-122"/>
              <a:ea typeface="FZLanTingHeiS-R-GB" panose="02000000000000000000" pitchFamily="2" charset="-122"/>
              <a:cs typeface="Microsoft YaHei" charset="-122"/>
            </a:rPr>
            <a:t>1.3.3</a:t>
          </a:r>
          <a:r>
            <a:rPr lang="zh-CN" altLang="en-US" sz="2000" b="0" i="0" dirty="0">
              <a:latin typeface="FZLanTingHeiS-R-GB" panose="02000000000000000000" pitchFamily="2" charset="-122"/>
              <a:ea typeface="FZLanTingHeiS-R-GB" panose="02000000000000000000" pitchFamily="2" charset="-122"/>
              <a:cs typeface="Microsoft YaHei" charset="-122"/>
            </a:rPr>
            <a:t> 企业利润与决策</a:t>
          </a:r>
        </a:p>
      </dgm:t>
    </dgm:pt>
    <dgm:pt modelId="{0B63D904-D68E-2543-A1DB-ADEA797F1DFF}" type="parTrans" cxnId="{78F2E2BA-3DD4-204C-823E-6DAAF0A148BC}">
      <dgm:prSet/>
      <dgm:spPr/>
      <dgm:t>
        <a:bodyPr/>
        <a:lstStyle/>
        <a:p>
          <a:endParaRPr lang="zh-CN" altLang="en-US"/>
        </a:p>
      </dgm:t>
    </dgm:pt>
    <dgm:pt modelId="{B7C00BC5-85C3-C446-B505-8CC27DD36A58}" type="sibTrans" cxnId="{78F2E2BA-3DD4-204C-823E-6DAAF0A148BC}">
      <dgm:prSet/>
      <dgm:spPr/>
      <dgm:t>
        <a:bodyPr/>
        <a:lstStyle/>
        <a:p>
          <a:endParaRPr lang="zh-CN" altLang="en-US"/>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01904">
        <dgm:presLayoutVars>
          <dgm:chPref val="3"/>
        </dgm:presLayoutVars>
      </dgm:prSet>
      <dgm:spPr/>
    </dgm:pt>
    <dgm:pt modelId="{1488A531-D252-B440-B1DA-4363F37F8970}" type="pres">
      <dgm:prSet presAssocID="{773FD5F0-F007-F148-886B-86E72F86266E}" presName="level3hierChild" presStyleCnt="0"/>
      <dgm:spPr/>
    </dgm:pt>
    <dgm:pt modelId="{D62566A7-AB44-BA40-863E-D8C0D48B8D8F}" type="pres">
      <dgm:prSet presAssocID="{0B63D904-D68E-2543-A1DB-ADEA797F1DFF}" presName="conn2-1" presStyleLbl="parChTrans1D2" presStyleIdx="2" presStyleCnt="3"/>
      <dgm:spPr/>
    </dgm:pt>
    <dgm:pt modelId="{B1C399A9-1011-E548-A66F-F317F98A4DE2}" type="pres">
      <dgm:prSet presAssocID="{0B63D904-D68E-2543-A1DB-ADEA797F1DFF}" presName="connTx" presStyleLbl="parChTrans1D2" presStyleIdx="2" presStyleCnt="3"/>
      <dgm:spPr/>
    </dgm:pt>
    <dgm:pt modelId="{C6D6538F-82D5-5445-BAF9-A0850064E2F7}" type="pres">
      <dgm:prSet presAssocID="{23DC08E1-563D-F445-8CDD-3080F1C32656}" presName="root2" presStyleCnt="0"/>
      <dgm:spPr/>
    </dgm:pt>
    <dgm:pt modelId="{06F6E63A-54AB-F044-BC6B-A05CEEDC8605}" type="pres">
      <dgm:prSet presAssocID="{23DC08E1-563D-F445-8CDD-3080F1C32656}" presName="LevelTwoTextNode" presStyleLbl="node2" presStyleIdx="2" presStyleCnt="3">
        <dgm:presLayoutVars>
          <dgm:chPref val="3"/>
        </dgm:presLayoutVars>
      </dgm:prSet>
      <dgm:spPr/>
    </dgm:pt>
    <dgm:pt modelId="{976AEA0C-1354-DE41-BC14-874F23DABB2D}" type="pres">
      <dgm:prSet presAssocID="{23DC08E1-563D-F445-8CDD-3080F1C32656}"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2EC2C921-7CF8-C64E-A74D-A8722760420C}" type="presOf" srcId="{23DC08E1-563D-F445-8CDD-3080F1C32656}" destId="{06F6E63A-54AB-F044-BC6B-A05CEEDC8605}" srcOrd="0" destOrd="0" presId="urn:microsoft.com/office/officeart/2008/layout/HorizontalMultiLevelHierarchy"/>
    <dgm:cxn modelId="{32DEDA23-5F48-8C46-BEEB-E7409E69489A}" type="presOf" srcId="{A73DCD64-89DF-3E4C-9543-0D417B51464E}" destId="{F726EDD3-E670-9B47-8786-4F599884289D}"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B9B63628-9DAE-EC4B-B2F1-FAC253166214}" type="presOf" srcId="{2EFE4671-8583-3540-9262-1FC578B666F4}" destId="{3013142F-A3C7-F746-853E-2CA8B540A8DE}" srcOrd="0" destOrd="0" presId="urn:microsoft.com/office/officeart/2008/layout/HorizontalMultiLevelHierarchy"/>
    <dgm:cxn modelId="{640A7C48-205E-E94F-B5BD-62E3366B3D95}" type="presOf" srcId="{DD5BF61D-B843-C744-B9A9-3312A1287EF4}" destId="{C852AF5D-E3CA-F844-B775-08DD6E6FB940}" srcOrd="0" destOrd="0" presId="urn:microsoft.com/office/officeart/2008/layout/HorizontalMultiLevelHierarchy"/>
    <dgm:cxn modelId="{26DC9E54-CE10-F849-844E-C3080FFE646C}" type="presOf" srcId="{BDC2CFA9-99C6-8347-9628-F8B57513FB8C}" destId="{93180932-306E-E545-95F9-2A5635FDC9F1}" srcOrd="0" destOrd="0" presId="urn:microsoft.com/office/officeart/2008/layout/HorizontalMultiLevelHierarchy"/>
    <dgm:cxn modelId="{370F5B60-3D39-4549-AAF1-99CC49324942}" type="presOf" srcId="{0B63D904-D68E-2543-A1DB-ADEA797F1DFF}" destId="{D62566A7-AB44-BA40-863E-D8C0D48B8D8F}" srcOrd="0" destOrd="0" presId="urn:microsoft.com/office/officeart/2008/layout/HorizontalMultiLevelHierarchy"/>
    <dgm:cxn modelId="{82E43D73-7B74-B343-813B-F0B29C57FE9B}" type="presOf" srcId="{BDC2CFA9-99C6-8347-9628-F8B57513FB8C}" destId="{7A2CD5A7-70D6-DE44-803D-0740544CB367}" srcOrd="1" destOrd="0" presId="urn:microsoft.com/office/officeart/2008/layout/HorizontalMultiLevelHierarchy"/>
    <dgm:cxn modelId="{E5FBF486-ABA2-9147-BDB9-11672BEC6001}" type="presOf" srcId="{A73DCD64-89DF-3E4C-9543-0D417B51464E}" destId="{082A771F-69AF-7C4C-86CB-DF1CD8CB6581}" srcOrd="0" destOrd="0" presId="urn:microsoft.com/office/officeart/2008/layout/HorizontalMultiLevelHierarchy"/>
    <dgm:cxn modelId="{64331EAC-1909-374F-A916-01EE2BE89A8F}" type="presOf" srcId="{773FD5F0-F007-F148-886B-86E72F86266E}" destId="{D3E2E567-EC04-E743-9B8C-985408EA1058}" srcOrd="0" destOrd="0" presId="urn:microsoft.com/office/officeart/2008/layout/HorizontalMultiLevelHierarchy"/>
    <dgm:cxn modelId="{50BF3AB7-3297-F548-AFE2-474AF2140520}" type="presOf" srcId="{0B63D904-D68E-2543-A1DB-ADEA797F1DFF}" destId="{B1C399A9-1011-E548-A66F-F317F98A4DE2}" srcOrd="1" destOrd="0" presId="urn:microsoft.com/office/officeart/2008/layout/HorizontalMultiLevelHierarchy"/>
    <dgm:cxn modelId="{78F2E2BA-3DD4-204C-823E-6DAAF0A148BC}" srcId="{CC08C8E7-D5AB-9C4F-A78B-4A8C57EB2D22}" destId="{23DC08E1-563D-F445-8CDD-3080F1C32656}" srcOrd="2" destOrd="0" parTransId="{0B63D904-D68E-2543-A1DB-ADEA797F1DFF}" sibTransId="{B7C00BC5-85C3-C446-B505-8CC27DD36A58}"/>
    <dgm:cxn modelId="{D6FF61F4-2E70-2445-B362-FDF5936BBC6B}" srcId="{CC08C8E7-D5AB-9C4F-A78B-4A8C57EB2D22}" destId="{773FD5F0-F007-F148-886B-86E72F86266E}" srcOrd="1" destOrd="0" parTransId="{BDC2CFA9-99C6-8347-9628-F8B57513FB8C}" sibTransId="{9458031D-FD27-D841-9D56-100BE85B229D}"/>
    <dgm:cxn modelId="{4ED0B7FD-6FC3-B744-A3F8-18A8BDBD79A0}" type="presOf" srcId="{CC08C8E7-D5AB-9C4F-A78B-4A8C57EB2D22}" destId="{7111AE39-B455-7C4D-91F4-9E37E3822D07}" srcOrd="0" destOrd="0" presId="urn:microsoft.com/office/officeart/2008/layout/HorizontalMultiLevelHierarchy"/>
    <dgm:cxn modelId="{5983B23E-A560-3F4B-8D68-A350AB671906}" type="presParOf" srcId="{3013142F-A3C7-F746-853E-2CA8B540A8DE}" destId="{B764B132-0961-414E-B6FA-FB0C6C1C6CED}" srcOrd="0" destOrd="0" presId="urn:microsoft.com/office/officeart/2008/layout/HorizontalMultiLevelHierarchy"/>
    <dgm:cxn modelId="{E9495B17-48AA-524F-AC03-0A7D7E3652E3}" type="presParOf" srcId="{B764B132-0961-414E-B6FA-FB0C6C1C6CED}" destId="{7111AE39-B455-7C4D-91F4-9E37E3822D07}" srcOrd="0" destOrd="0" presId="urn:microsoft.com/office/officeart/2008/layout/HorizontalMultiLevelHierarchy"/>
    <dgm:cxn modelId="{6C692AC0-BB9F-8642-8724-C5C4758709A9}" type="presParOf" srcId="{B764B132-0961-414E-B6FA-FB0C6C1C6CED}" destId="{551EC4E6-AE1D-DD43-B7C4-D7EFBEA2E636}" srcOrd="1" destOrd="0" presId="urn:microsoft.com/office/officeart/2008/layout/HorizontalMultiLevelHierarchy"/>
    <dgm:cxn modelId="{EDBD86B7-FE68-B849-BAC4-6E76F4F46C2D}" type="presParOf" srcId="{551EC4E6-AE1D-DD43-B7C4-D7EFBEA2E636}" destId="{082A771F-69AF-7C4C-86CB-DF1CD8CB6581}" srcOrd="0" destOrd="0" presId="urn:microsoft.com/office/officeart/2008/layout/HorizontalMultiLevelHierarchy"/>
    <dgm:cxn modelId="{7DAD2F2F-1470-1244-A05E-FE2AEB19209A}" type="presParOf" srcId="{082A771F-69AF-7C4C-86CB-DF1CD8CB6581}" destId="{F726EDD3-E670-9B47-8786-4F599884289D}" srcOrd="0" destOrd="0" presId="urn:microsoft.com/office/officeart/2008/layout/HorizontalMultiLevelHierarchy"/>
    <dgm:cxn modelId="{5E480429-A4F1-8A4B-BA3E-3C91556220B0}" type="presParOf" srcId="{551EC4E6-AE1D-DD43-B7C4-D7EFBEA2E636}" destId="{7B40AE63-0EA3-0747-BCE5-5F3AB0355BF2}" srcOrd="1" destOrd="0" presId="urn:microsoft.com/office/officeart/2008/layout/HorizontalMultiLevelHierarchy"/>
    <dgm:cxn modelId="{41BBAF66-887F-EF4B-9A61-6B4068F5D278}" type="presParOf" srcId="{7B40AE63-0EA3-0747-BCE5-5F3AB0355BF2}" destId="{C852AF5D-E3CA-F844-B775-08DD6E6FB940}" srcOrd="0" destOrd="0" presId="urn:microsoft.com/office/officeart/2008/layout/HorizontalMultiLevelHierarchy"/>
    <dgm:cxn modelId="{4064D5E4-8D0F-644E-B61F-E853CC035971}" type="presParOf" srcId="{7B40AE63-0EA3-0747-BCE5-5F3AB0355BF2}" destId="{30463D07-8E7F-3146-97CE-76CE82648742}" srcOrd="1" destOrd="0" presId="urn:microsoft.com/office/officeart/2008/layout/HorizontalMultiLevelHierarchy"/>
    <dgm:cxn modelId="{D5CE39D8-A0BD-7045-99B8-33EB5FA1C57C}" type="presParOf" srcId="{551EC4E6-AE1D-DD43-B7C4-D7EFBEA2E636}" destId="{93180932-306E-E545-95F9-2A5635FDC9F1}" srcOrd="2" destOrd="0" presId="urn:microsoft.com/office/officeart/2008/layout/HorizontalMultiLevelHierarchy"/>
    <dgm:cxn modelId="{1EE14BA2-221C-E441-B9E8-59F7C0462116}" type="presParOf" srcId="{93180932-306E-E545-95F9-2A5635FDC9F1}" destId="{7A2CD5A7-70D6-DE44-803D-0740544CB367}" srcOrd="0" destOrd="0" presId="urn:microsoft.com/office/officeart/2008/layout/HorizontalMultiLevelHierarchy"/>
    <dgm:cxn modelId="{6F17FA08-F12B-A742-9F7B-7C856CA01AF3}" type="presParOf" srcId="{551EC4E6-AE1D-DD43-B7C4-D7EFBEA2E636}" destId="{A0C9905E-6DBF-7645-94A7-C4BCDADC46B9}" srcOrd="3" destOrd="0" presId="urn:microsoft.com/office/officeart/2008/layout/HorizontalMultiLevelHierarchy"/>
    <dgm:cxn modelId="{CEF2464E-5996-F241-B254-0D4B8B8E3003}" type="presParOf" srcId="{A0C9905E-6DBF-7645-94A7-C4BCDADC46B9}" destId="{D3E2E567-EC04-E743-9B8C-985408EA1058}" srcOrd="0" destOrd="0" presId="urn:microsoft.com/office/officeart/2008/layout/HorizontalMultiLevelHierarchy"/>
    <dgm:cxn modelId="{ADB1D50C-A316-754A-9E07-10E9EF2ECA2C}" type="presParOf" srcId="{A0C9905E-6DBF-7645-94A7-C4BCDADC46B9}" destId="{1488A531-D252-B440-B1DA-4363F37F8970}" srcOrd="1" destOrd="0" presId="urn:microsoft.com/office/officeart/2008/layout/HorizontalMultiLevelHierarchy"/>
    <dgm:cxn modelId="{4B4A2467-30FB-9D44-BBDF-474ECAC97E61}" type="presParOf" srcId="{551EC4E6-AE1D-DD43-B7C4-D7EFBEA2E636}" destId="{D62566A7-AB44-BA40-863E-D8C0D48B8D8F}" srcOrd="4" destOrd="0" presId="urn:microsoft.com/office/officeart/2008/layout/HorizontalMultiLevelHierarchy"/>
    <dgm:cxn modelId="{A88916A6-ACF2-9641-9E88-1EF752A1484A}" type="presParOf" srcId="{D62566A7-AB44-BA40-863E-D8C0D48B8D8F}" destId="{B1C399A9-1011-E548-A66F-F317F98A4DE2}" srcOrd="0" destOrd="0" presId="urn:microsoft.com/office/officeart/2008/layout/HorizontalMultiLevelHierarchy"/>
    <dgm:cxn modelId="{E46E7A10-BDB6-464A-AC3E-FB7CB5F8C753}" type="presParOf" srcId="{551EC4E6-AE1D-DD43-B7C4-D7EFBEA2E636}" destId="{C6D6538F-82D5-5445-BAF9-A0850064E2F7}" srcOrd="5" destOrd="0" presId="urn:microsoft.com/office/officeart/2008/layout/HorizontalMultiLevelHierarchy"/>
    <dgm:cxn modelId="{7C2F0A62-F7EE-1B46-AE67-5843C05DC43B}" type="presParOf" srcId="{C6D6538F-82D5-5445-BAF9-A0850064E2F7}" destId="{06F6E63A-54AB-F044-BC6B-A05CEEDC8605}" srcOrd="0" destOrd="0" presId="urn:microsoft.com/office/officeart/2008/layout/HorizontalMultiLevelHierarchy"/>
    <dgm:cxn modelId="{E49AFF38-AA3B-CF46-A80A-7BC9976F1105}" type="presParOf" srcId="{C6D6538F-82D5-5445-BAF9-A0850064E2F7}" destId="{976AEA0C-1354-DE41-BC14-874F23DABB2D}"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100" b="0" i="0" dirty="0">
              <a:latin typeface="FZLanTingHeiS-R-GB" panose="02000000000000000000" pitchFamily="2" charset="-122"/>
              <a:ea typeface="FZLanTingHeiS-R-GB" panose="02000000000000000000" pitchFamily="2" charset="-122"/>
              <a:cs typeface="Microsoft YaHei" charset="-122"/>
            </a:rPr>
            <a:t>市场经济条件下的企业</a:t>
          </a: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00" b="0" i="0" dirty="0">
              <a:solidFill>
                <a:schemeClr val="bg1"/>
              </a:solidFill>
              <a:latin typeface="FZLanTingHeiS-R-GB" panose="02000000000000000000" pitchFamily="2" charset="-122"/>
              <a:ea typeface="FZLanTingHeiS-R-GB" panose="02000000000000000000" pitchFamily="2" charset="-122"/>
              <a:cs typeface="Microsoft YaHei" charset="-122"/>
            </a:rPr>
            <a:t>1.3.1</a:t>
          </a:r>
          <a:r>
            <a:rPr lang="zh-CN" altLang="en-US" sz="1000" b="0" i="0" dirty="0">
              <a:solidFill>
                <a:schemeClr val="bg1"/>
              </a:solidFill>
              <a:latin typeface="FZLanTingHeiS-R-GB" panose="02000000000000000000" pitchFamily="2" charset="-122"/>
              <a:ea typeface="FZLanTingHeiS-R-GB" panose="02000000000000000000" pitchFamily="2" charset="-122"/>
              <a:cs typeface="Microsoft YaHei" charset="-122"/>
            </a:rPr>
            <a:t> 企业的概念与特征</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00" b="0" i="0" dirty="0">
              <a:latin typeface="FZLanTingHeiS-R-GB" panose="02000000000000000000" pitchFamily="2" charset="-122"/>
              <a:ea typeface="FZLanTingHeiS-R-GB" panose="02000000000000000000" pitchFamily="2" charset="-122"/>
              <a:cs typeface="Microsoft YaHei" charset="-122"/>
            </a:rPr>
            <a:t>1.3.2</a:t>
          </a:r>
          <a:r>
            <a:rPr lang="zh-CN" altLang="en-US" sz="1000" b="0" i="0" dirty="0">
              <a:latin typeface="FZLanTingHeiS-R-GB" panose="02000000000000000000" pitchFamily="2" charset="-122"/>
              <a:ea typeface="FZLanTingHeiS-R-GB" panose="02000000000000000000" pitchFamily="2" charset="-122"/>
              <a:cs typeface="Microsoft YaHei" charset="-122"/>
            </a:rPr>
            <a:t> 企业理论</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23DC08E1-563D-F445-8CDD-3080F1C32656}">
      <dgm:prSet phldrT="[文本]" custT="1"/>
      <dgm:spPr/>
      <dgm:t>
        <a:bodyPr/>
        <a:lstStyle/>
        <a:p>
          <a:pPr algn="l"/>
          <a:r>
            <a:rPr lang="en-US" altLang="zh-CN" sz="1000" b="0" i="0" dirty="0">
              <a:latin typeface="FZLanTingHeiS-R-GB" panose="02000000000000000000" pitchFamily="2" charset="-122"/>
              <a:ea typeface="FZLanTingHeiS-R-GB" panose="02000000000000000000" pitchFamily="2" charset="-122"/>
              <a:cs typeface="Microsoft YaHei" charset="-122"/>
            </a:rPr>
            <a:t>1.3.3</a:t>
          </a:r>
          <a:r>
            <a:rPr lang="zh-CN" altLang="en-US" sz="1000" b="0" i="0" dirty="0">
              <a:latin typeface="FZLanTingHeiS-R-GB" panose="02000000000000000000" pitchFamily="2" charset="-122"/>
              <a:ea typeface="FZLanTingHeiS-R-GB" panose="02000000000000000000" pitchFamily="2" charset="-122"/>
              <a:cs typeface="Microsoft YaHei" charset="-122"/>
            </a:rPr>
            <a:t> 企业利润与决策</a:t>
          </a:r>
        </a:p>
      </dgm:t>
    </dgm:pt>
    <dgm:pt modelId="{0B63D904-D68E-2543-A1DB-ADEA797F1DFF}" type="parTrans" cxnId="{78F2E2BA-3DD4-204C-823E-6DAAF0A148BC}">
      <dgm:prSet custT="1"/>
      <dgm:spPr/>
      <dgm:t>
        <a:bodyPr/>
        <a:lstStyle/>
        <a:p>
          <a:endParaRPr lang="zh-CN" altLang="en-US" sz="100"/>
        </a:p>
      </dgm:t>
    </dgm:pt>
    <dgm:pt modelId="{B7C00BC5-85C3-C446-B505-8CC27DD36A58}" type="sibTrans" cxnId="{78F2E2BA-3DD4-204C-823E-6DAAF0A148BC}">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01904">
        <dgm:presLayoutVars>
          <dgm:chPref val="3"/>
        </dgm:presLayoutVars>
      </dgm:prSet>
      <dgm:spPr/>
    </dgm:pt>
    <dgm:pt modelId="{1488A531-D252-B440-B1DA-4363F37F8970}" type="pres">
      <dgm:prSet presAssocID="{773FD5F0-F007-F148-886B-86E72F86266E}" presName="level3hierChild" presStyleCnt="0"/>
      <dgm:spPr/>
    </dgm:pt>
    <dgm:pt modelId="{D62566A7-AB44-BA40-863E-D8C0D48B8D8F}" type="pres">
      <dgm:prSet presAssocID="{0B63D904-D68E-2543-A1DB-ADEA797F1DFF}" presName="conn2-1" presStyleLbl="parChTrans1D2" presStyleIdx="2" presStyleCnt="3"/>
      <dgm:spPr/>
    </dgm:pt>
    <dgm:pt modelId="{B1C399A9-1011-E548-A66F-F317F98A4DE2}" type="pres">
      <dgm:prSet presAssocID="{0B63D904-D68E-2543-A1DB-ADEA797F1DFF}" presName="connTx" presStyleLbl="parChTrans1D2" presStyleIdx="2" presStyleCnt="3"/>
      <dgm:spPr/>
    </dgm:pt>
    <dgm:pt modelId="{C6D6538F-82D5-5445-BAF9-A0850064E2F7}" type="pres">
      <dgm:prSet presAssocID="{23DC08E1-563D-F445-8CDD-3080F1C32656}" presName="root2" presStyleCnt="0"/>
      <dgm:spPr/>
    </dgm:pt>
    <dgm:pt modelId="{06F6E63A-54AB-F044-BC6B-A05CEEDC8605}" type="pres">
      <dgm:prSet presAssocID="{23DC08E1-563D-F445-8CDD-3080F1C32656}" presName="LevelTwoTextNode" presStyleLbl="node2" presStyleIdx="2" presStyleCnt="3">
        <dgm:presLayoutVars>
          <dgm:chPref val="3"/>
        </dgm:presLayoutVars>
      </dgm:prSet>
      <dgm:spPr/>
    </dgm:pt>
    <dgm:pt modelId="{976AEA0C-1354-DE41-BC14-874F23DABB2D}" type="pres">
      <dgm:prSet presAssocID="{23DC08E1-563D-F445-8CDD-3080F1C32656}" presName="level3hierChild" presStyleCnt="0"/>
      <dgm:spPr/>
    </dgm:pt>
  </dgm:ptLst>
  <dgm:cxnLst>
    <dgm:cxn modelId="{A0619A0A-3D04-F54D-B76D-16B3CDFEBA89}" type="presOf" srcId="{0B63D904-D68E-2543-A1DB-ADEA797F1DFF}" destId="{D62566A7-AB44-BA40-863E-D8C0D48B8D8F}"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A8F15533-E5C0-BE43-B621-17F56DA92927}" type="presOf" srcId="{BDC2CFA9-99C6-8347-9628-F8B57513FB8C}" destId="{93180932-306E-E545-95F9-2A5635FDC9F1}" srcOrd="0" destOrd="0" presId="urn:microsoft.com/office/officeart/2008/layout/HorizontalMultiLevelHierarchy"/>
    <dgm:cxn modelId="{6883C536-E61D-C04B-ABD7-A0163CBF07EE}" type="presOf" srcId="{0B63D904-D68E-2543-A1DB-ADEA797F1DFF}" destId="{B1C399A9-1011-E548-A66F-F317F98A4DE2}" srcOrd="1" destOrd="0" presId="urn:microsoft.com/office/officeart/2008/layout/HorizontalMultiLevelHierarchy"/>
    <dgm:cxn modelId="{53386C3F-CF48-ED4F-9C2E-B359977F1E10}" type="presOf" srcId="{23DC08E1-563D-F445-8CDD-3080F1C32656}" destId="{06F6E63A-54AB-F044-BC6B-A05CEEDC8605}" srcOrd="0" destOrd="0" presId="urn:microsoft.com/office/officeart/2008/layout/HorizontalMultiLevelHierarchy"/>
    <dgm:cxn modelId="{3FF25057-CE0C-DE4C-8ABA-0EC143F3CAD1}" type="presOf" srcId="{CC08C8E7-D5AB-9C4F-A78B-4A8C57EB2D22}" destId="{7111AE39-B455-7C4D-91F4-9E37E3822D07}" srcOrd="0" destOrd="0" presId="urn:microsoft.com/office/officeart/2008/layout/HorizontalMultiLevelHierarchy"/>
    <dgm:cxn modelId="{050C4A68-2860-B842-A6B2-85BB1AD8E6E8}" type="presOf" srcId="{773FD5F0-F007-F148-886B-86E72F86266E}" destId="{D3E2E567-EC04-E743-9B8C-985408EA1058}" srcOrd="0" destOrd="0" presId="urn:microsoft.com/office/officeart/2008/layout/HorizontalMultiLevelHierarchy"/>
    <dgm:cxn modelId="{B4201F6F-E7C0-5A48-9E44-65166802E1A3}" type="presOf" srcId="{2EFE4671-8583-3540-9262-1FC578B666F4}" destId="{3013142F-A3C7-F746-853E-2CA8B540A8DE}" srcOrd="0" destOrd="0" presId="urn:microsoft.com/office/officeart/2008/layout/HorizontalMultiLevelHierarchy"/>
    <dgm:cxn modelId="{E74CCDA4-7C71-5048-B084-B7E8CE45C58D}" type="presOf" srcId="{A73DCD64-89DF-3E4C-9543-0D417B51464E}" destId="{F726EDD3-E670-9B47-8786-4F599884289D}" srcOrd="1" destOrd="0" presId="urn:microsoft.com/office/officeart/2008/layout/HorizontalMultiLevelHierarchy"/>
    <dgm:cxn modelId="{8D035DB5-4E29-A847-BB67-858D1C965188}" type="presOf" srcId="{DD5BF61D-B843-C744-B9A9-3312A1287EF4}" destId="{C852AF5D-E3CA-F844-B775-08DD6E6FB940}" srcOrd="0" destOrd="0" presId="urn:microsoft.com/office/officeart/2008/layout/HorizontalMultiLevelHierarchy"/>
    <dgm:cxn modelId="{78F2E2BA-3DD4-204C-823E-6DAAF0A148BC}" srcId="{CC08C8E7-D5AB-9C4F-A78B-4A8C57EB2D22}" destId="{23DC08E1-563D-F445-8CDD-3080F1C32656}" srcOrd="2" destOrd="0" parTransId="{0B63D904-D68E-2543-A1DB-ADEA797F1DFF}" sibTransId="{B7C00BC5-85C3-C446-B505-8CC27DD36A58}"/>
    <dgm:cxn modelId="{02334EDF-D3CA-1641-B4A1-4CE42D668A6B}" type="presOf" srcId="{BDC2CFA9-99C6-8347-9628-F8B57513FB8C}" destId="{7A2CD5A7-70D6-DE44-803D-0740544CB367}" srcOrd="1" destOrd="0" presId="urn:microsoft.com/office/officeart/2008/layout/HorizontalMultiLevelHierarchy"/>
    <dgm:cxn modelId="{2501CCF1-56E6-4E45-A232-AABF94B1EBD6}" type="presOf" srcId="{A73DCD64-89DF-3E4C-9543-0D417B51464E}" destId="{082A771F-69AF-7C4C-86CB-DF1CD8CB658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1A998B2E-ACEB-F94B-B463-203F125503F9}" type="presParOf" srcId="{3013142F-A3C7-F746-853E-2CA8B540A8DE}" destId="{B764B132-0961-414E-B6FA-FB0C6C1C6CED}" srcOrd="0" destOrd="0" presId="urn:microsoft.com/office/officeart/2008/layout/HorizontalMultiLevelHierarchy"/>
    <dgm:cxn modelId="{0D68AB3D-8EE8-F542-9C94-112636317280}" type="presParOf" srcId="{B764B132-0961-414E-B6FA-FB0C6C1C6CED}" destId="{7111AE39-B455-7C4D-91F4-9E37E3822D07}" srcOrd="0" destOrd="0" presId="urn:microsoft.com/office/officeart/2008/layout/HorizontalMultiLevelHierarchy"/>
    <dgm:cxn modelId="{8D0CA28E-FD4B-FA43-BA8D-E8345AAAAAF7}" type="presParOf" srcId="{B764B132-0961-414E-B6FA-FB0C6C1C6CED}" destId="{551EC4E6-AE1D-DD43-B7C4-D7EFBEA2E636}" srcOrd="1" destOrd="0" presId="urn:microsoft.com/office/officeart/2008/layout/HorizontalMultiLevelHierarchy"/>
    <dgm:cxn modelId="{EFF8C0E5-9E76-DB4A-8FAF-46BD2C6CA13A}" type="presParOf" srcId="{551EC4E6-AE1D-DD43-B7C4-D7EFBEA2E636}" destId="{082A771F-69AF-7C4C-86CB-DF1CD8CB6581}" srcOrd="0" destOrd="0" presId="urn:microsoft.com/office/officeart/2008/layout/HorizontalMultiLevelHierarchy"/>
    <dgm:cxn modelId="{248E142E-4330-4043-9A8C-729E394FA666}" type="presParOf" srcId="{082A771F-69AF-7C4C-86CB-DF1CD8CB6581}" destId="{F726EDD3-E670-9B47-8786-4F599884289D}" srcOrd="0" destOrd="0" presId="urn:microsoft.com/office/officeart/2008/layout/HorizontalMultiLevelHierarchy"/>
    <dgm:cxn modelId="{C29D28B0-4C83-0541-93C6-FF39D1466151}" type="presParOf" srcId="{551EC4E6-AE1D-DD43-B7C4-D7EFBEA2E636}" destId="{7B40AE63-0EA3-0747-BCE5-5F3AB0355BF2}" srcOrd="1" destOrd="0" presId="urn:microsoft.com/office/officeart/2008/layout/HorizontalMultiLevelHierarchy"/>
    <dgm:cxn modelId="{BC8EDC9C-1241-B34D-A061-8B916628F0FF}" type="presParOf" srcId="{7B40AE63-0EA3-0747-BCE5-5F3AB0355BF2}" destId="{C852AF5D-E3CA-F844-B775-08DD6E6FB940}" srcOrd="0" destOrd="0" presId="urn:microsoft.com/office/officeart/2008/layout/HorizontalMultiLevelHierarchy"/>
    <dgm:cxn modelId="{4BFFC92F-B0D1-8849-9D8A-3C94838D1118}" type="presParOf" srcId="{7B40AE63-0EA3-0747-BCE5-5F3AB0355BF2}" destId="{30463D07-8E7F-3146-97CE-76CE82648742}" srcOrd="1" destOrd="0" presId="urn:microsoft.com/office/officeart/2008/layout/HorizontalMultiLevelHierarchy"/>
    <dgm:cxn modelId="{24464C13-7B44-EA47-BC67-136B9D7503C5}" type="presParOf" srcId="{551EC4E6-AE1D-DD43-B7C4-D7EFBEA2E636}" destId="{93180932-306E-E545-95F9-2A5635FDC9F1}" srcOrd="2" destOrd="0" presId="urn:microsoft.com/office/officeart/2008/layout/HorizontalMultiLevelHierarchy"/>
    <dgm:cxn modelId="{A75E98B4-7219-5340-B4A8-378C2F9937A1}" type="presParOf" srcId="{93180932-306E-E545-95F9-2A5635FDC9F1}" destId="{7A2CD5A7-70D6-DE44-803D-0740544CB367}" srcOrd="0" destOrd="0" presId="urn:microsoft.com/office/officeart/2008/layout/HorizontalMultiLevelHierarchy"/>
    <dgm:cxn modelId="{1E36EDE3-3ABB-4341-B193-A7CAC80A6B06}" type="presParOf" srcId="{551EC4E6-AE1D-DD43-B7C4-D7EFBEA2E636}" destId="{A0C9905E-6DBF-7645-94A7-C4BCDADC46B9}" srcOrd="3" destOrd="0" presId="urn:microsoft.com/office/officeart/2008/layout/HorizontalMultiLevelHierarchy"/>
    <dgm:cxn modelId="{B405944F-560B-C44F-8725-246F9A7D2A47}" type="presParOf" srcId="{A0C9905E-6DBF-7645-94A7-C4BCDADC46B9}" destId="{D3E2E567-EC04-E743-9B8C-985408EA1058}" srcOrd="0" destOrd="0" presId="urn:microsoft.com/office/officeart/2008/layout/HorizontalMultiLevelHierarchy"/>
    <dgm:cxn modelId="{3E1D6825-6D0F-A54C-A6BA-0A52964DBC14}" type="presParOf" srcId="{A0C9905E-6DBF-7645-94A7-C4BCDADC46B9}" destId="{1488A531-D252-B440-B1DA-4363F37F8970}" srcOrd="1" destOrd="0" presId="urn:microsoft.com/office/officeart/2008/layout/HorizontalMultiLevelHierarchy"/>
    <dgm:cxn modelId="{F76CD685-33CE-0D4F-9B18-62A89DE9CD0B}" type="presParOf" srcId="{551EC4E6-AE1D-DD43-B7C4-D7EFBEA2E636}" destId="{D62566A7-AB44-BA40-863E-D8C0D48B8D8F}" srcOrd="4" destOrd="0" presId="urn:microsoft.com/office/officeart/2008/layout/HorizontalMultiLevelHierarchy"/>
    <dgm:cxn modelId="{EE444F99-9CFB-A44D-8C2F-D61453832029}" type="presParOf" srcId="{D62566A7-AB44-BA40-863E-D8C0D48B8D8F}" destId="{B1C399A9-1011-E548-A66F-F317F98A4DE2}" srcOrd="0" destOrd="0" presId="urn:microsoft.com/office/officeart/2008/layout/HorizontalMultiLevelHierarchy"/>
    <dgm:cxn modelId="{C2B43741-0B54-6C4C-B418-A3094525B61E}" type="presParOf" srcId="{551EC4E6-AE1D-DD43-B7C4-D7EFBEA2E636}" destId="{C6D6538F-82D5-5445-BAF9-A0850064E2F7}" srcOrd="5" destOrd="0" presId="urn:microsoft.com/office/officeart/2008/layout/HorizontalMultiLevelHierarchy"/>
    <dgm:cxn modelId="{B5069CA3-B85C-F44D-B7FC-A179043288CF}" type="presParOf" srcId="{C6D6538F-82D5-5445-BAF9-A0850064E2F7}" destId="{06F6E63A-54AB-F044-BC6B-A05CEEDC8605}" srcOrd="0" destOrd="0" presId="urn:microsoft.com/office/officeart/2008/layout/HorizontalMultiLevelHierarchy"/>
    <dgm:cxn modelId="{40627E42-422D-2C41-9CBC-AE2D0A630C2F}" type="presParOf" srcId="{C6D6538F-82D5-5445-BAF9-A0850064E2F7}" destId="{976AEA0C-1354-DE41-BC14-874F23DABB2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100" b="0" i="0" dirty="0">
              <a:latin typeface="FZLanTingHeiS-R-GB" panose="02000000000000000000" pitchFamily="2" charset="-122"/>
              <a:ea typeface="FZLanTingHeiS-R-GB" panose="02000000000000000000" pitchFamily="2" charset="-122"/>
              <a:cs typeface="Microsoft YaHei" charset="-122"/>
            </a:rPr>
            <a:t>市场经济条件下的企业</a:t>
          </a: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00" b="0" i="0" dirty="0">
              <a:solidFill>
                <a:schemeClr val="bg1"/>
              </a:solidFill>
              <a:latin typeface="FZLanTingHeiS-R-GB" panose="02000000000000000000" pitchFamily="2" charset="-122"/>
              <a:ea typeface="FZLanTingHeiS-R-GB" panose="02000000000000000000" pitchFamily="2" charset="-122"/>
              <a:cs typeface="Microsoft YaHei" charset="-122"/>
            </a:rPr>
            <a:t>1.3.1</a:t>
          </a:r>
          <a:r>
            <a:rPr lang="zh-CN" altLang="en-US" sz="1000" b="0" i="0" dirty="0">
              <a:solidFill>
                <a:schemeClr val="bg1"/>
              </a:solidFill>
              <a:latin typeface="FZLanTingHeiS-R-GB" panose="02000000000000000000" pitchFamily="2" charset="-122"/>
              <a:ea typeface="FZLanTingHeiS-R-GB" panose="02000000000000000000" pitchFamily="2" charset="-122"/>
              <a:cs typeface="Microsoft YaHei" charset="-122"/>
            </a:rPr>
            <a:t> 企业的概念与特征</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00" b="0" i="0" dirty="0">
              <a:latin typeface="FZLanTingHeiS-R-GB" panose="02000000000000000000" pitchFamily="2" charset="-122"/>
              <a:ea typeface="FZLanTingHeiS-R-GB" panose="02000000000000000000" pitchFamily="2" charset="-122"/>
              <a:cs typeface="Microsoft YaHei" charset="-122"/>
            </a:rPr>
            <a:t>1.3.2</a:t>
          </a:r>
          <a:r>
            <a:rPr lang="zh-CN" altLang="en-US" sz="1000" b="0" i="0" dirty="0">
              <a:latin typeface="FZLanTingHeiS-R-GB" panose="02000000000000000000" pitchFamily="2" charset="-122"/>
              <a:ea typeface="FZLanTingHeiS-R-GB" panose="02000000000000000000" pitchFamily="2" charset="-122"/>
              <a:cs typeface="Microsoft YaHei" charset="-122"/>
            </a:rPr>
            <a:t> 企业理论</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23DC08E1-563D-F445-8CDD-3080F1C32656}">
      <dgm:prSet phldrT="[文本]" custT="1"/>
      <dgm:spPr/>
      <dgm:t>
        <a:bodyPr/>
        <a:lstStyle/>
        <a:p>
          <a:pPr algn="l"/>
          <a:r>
            <a:rPr lang="en-US" altLang="zh-CN" sz="1000" b="0" i="0" dirty="0">
              <a:latin typeface="FZLanTingHeiS-R-GB" panose="02000000000000000000" pitchFamily="2" charset="-122"/>
              <a:ea typeface="FZLanTingHeiS-R-GB" panose="02000000000000000000" pitchFamily="2" charset="-122"/>
              <a:cs typeface="Microsoft YaHei" charset="-122"/>
            </a:rPr>
            <a:t>1.3.3</a:t>
          </a:r>
          <a:r>
            <a:rPr lang="zh-CN" altLang="en-US" sz="1000" b="0" i="0" dirty="0">
              <a:latin typeface="FZLanTingHeiS-R-GB" panose="02000000000000000000" pitchFamily="2" charset="-122"/>
              <a:ea typeface="FZLanTingHeiS-R-GB" panose="02000000000000000000" pitchFamily="2" charset="-122"/>
              <a:cs typeface="Microsoft YaHei" charset="-122"/>
            </a:rPr>
            <a:t> 企业利润与决策</a:t>
          </a:r>
        </a:p>
      </dgm:t>
    </dgm:pt>
    <dgm:pt modelId="{0B63D904-D68E-2543-A1DB-ADEA797F1DFF}" type="parTrans" cxnId="{78F2E2BA-3DD4-204C-823E-6DAAF0A148BC}">
      <dgm:prSet custT="1"/>
      <dgm:spPr/>
      <dgm:t>
        <a:bodyPr/>
        <a:lstStyle/>
        <a:p>
          <a:endParaRPr lang="zh-CN" altLang="en-US" sz="100"/>
        </a:p>
      </dgm:t>
    </dgm:pt>
    <dgm:pt modelId="{B7C00BC5-85C3-C446-B505-8CC27DD36A58}" type="sibTrans" cxnId="{78F2E2BA-3DD4-204C-823E-6DAAF0A148BC}">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01904">
        <dgm:presLayoutVars>
          <dgm:chPref val="3"/>
        </dgm:presLayoutVars>
      </dgm:prSet>
      <dgm:spPr/>
    </dgm:pt>
    <dgm:pt modelId="{1488A531-D252-B440-B1DA-4363F37F8970}" type="pres">
      <dgm:prSet presAssocID="{773FD5F0-F007-F148-886B-86E72F86266E}" presName="level3hierChild" presStyleCnt="0"/>
      <dgm:spPr/>
    </dgm:pt>
    <dgm:pt modelId="{D62566A7-AB44-BA40-863E-D8C0D48B8D8F}" type="pres">
      <dgm:prSet presAssocID="{0B63D904-D68E-2543-A1DB-ADEA797F1DFF}" presName="conn2-1" presStyleLbl="parChTrans1D2" presStyleIdx="2" presStyleCnt="3"/>
      <dgm:spPr/>
    </dgm:pt>
    <dgm:pt modelId="{B1C399A9-1011-E548-A66F-F317F98A4DE2}" type="pres">
      <dgm:prSet presAssocID="{0B63D904-D68E-2543-A1DB-ADEA797F1DFF}" presName="connTx" presStyleLbl="parChTrans1D2" presStyleIdx="2" presStyleCnt="3"/>
      <dgm:spPr/>
    </dgm:pt>
    <dgm:pt modelId="{C6D6538F-82D5-5445-BAF9-A0850064E2F7}" type="pres">
      <dgm:prSet presAssocID="{23DC08E1-563D-F445-8CDD-3080F1C32656}" presName="root2" presStyleCnt="0"/>
      <dgm:spPr/>
    </dgm:pt>
    <dgm:pt modelId="{06F6E63A-54AB-F044-BC6B-A05CEEDC8605}" type="pres">
      <dgm:prSet presAssocID="{23DC08E1-563D-F445-8CDD-3080F1C32656}" presName="LevelTwoTextNode" presStyleLbl="node2" presStyleIdx="2" presStyleCnt="3">
        <dgm:presLayoutVars>
          <dgm:chPref val="3"/>
        </dgm:presLayoutVars>
      </dgm:prSet>
      <dgm:spPr/>
    </dgm:pt>
    <dgm:pt modelId="{976AEA0C-1354-DE41-BC14-874F23DABB2D}" type="pres">
      <dgm:prSet presAssocID="{23DC08E1-563D-F445-8CDD-3080F1C32656}" presName="level3hierChild" presStyleCnt="0"/>
      <dgm:spPr/>
    </dgm:pt>
  </dgm:ptLst>
  <dgm:cxnLst>
    <dgm:cxn modelId="{421F300F-CD50-7947-A943-C69B8B69390C}" type="presOf" srcId="{0B63D904-D68E-2543-A1DB-ADEA797F1DFF}" destId="{B1C399A9-1011-E548-A66F-F317F98A4DE2}"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B4A7DC10-927B-8C49-935C-F4ADE75959E9}" type="presOf" srcId="{2EFE4671-8583-3540-9262-1FC578B666F4}" destId="{3013142F-A3C7-F746-853E-2CA8B540A8DE}"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934E0169-723A-4C45-8100-26D095ACB212}" type="presOf" srcId="{773FD5F0-F007-F148-886B-86E72F86266E}" destId="{D3E2E567-EC04-E743-9B8C-985408EA1058}" srcOrd="0" destOrd="0" presId="urn:microsoft.com/office/officeart/2008/layout/HorizontalMultiLevelHierarchy"/>
    <dgm:cxn modelId="{FA9DDC72-E855-2F4E-8834-0DC846BDC43F}" type="presOf" srcId="{A73DCD64-89DF-3E4C-9543-0D417B51464E}" destId="{082A771F-69AF-7C4C-86CB-DF1CD8CB6581}" srcOrd="0" destOrd="0" presId="urn:microsoft.com/office/officeart/2008/layout/HorizontalMultiLevelHierarchy"/>
    <dgm:cxn modelId="{E6F1287C-449B-0543-9341-9EC26B748982}" type="presOf" srcId="{BDC2CFA9-99C6-8347-9628-F8B57513FB8C}" destId="{7A2CD5A7-70D6-DE44-803D-0740544CB367}" srcOrd="1" destOrd="0" presId="urn:microsoft.com/office/officeart/2008/layout/HorizontalMultiLevelHierarchy"/>
    <dgm:cxn modelId="{47090782-EA59-CB41-A4D8-8A3C1DC082DC}" type="presOf" srcId="{BDC2CFA9-99C6-8347-9628-F8B57513FB8C}" destId="{93180932-306E-E545-95F9-2A5635FDC9F1}" srcOrd="0" destOrd="0" presId="urn:microsoft.com/office/officeart/2008/layout/HorizontalMultiLevelHierarchy"/>
    <dgm:cxn modelId="{CB139387-37F5-3B46-BCB2-6579ED57D859}" type="presOf" srcId="{A73DCD64-89DF-3E4C-9543-0D417B51464E}" destId="{F726EDD3-E670-9B47-8786-4F599884289D}" srcOrd="1" destOrd="0" presId="urn:microsoft.com/office/officeart/2008/layout/HorizontalMultiLevelHierarchy"/>
    <dgm:cxn modelId="{9E303298-77A0-C54E-B387-B05AFFDA014C}" type="presOf" srcId="{0B63D904-D68E-2543-A1DB-ADEA797F1DFF}" destId="{D62566A7-AB44-BA40-863E-D8C0D48B8D8F}" srcOrd="0" destOrd="0" presId="urn:microsoft.com/office/officeart/2008/layout/HorizontalMultiLevelHierarchy"/>
    <dgm:cxn modelId="{4711E7A2-0E07-D740-984D-A3FBFFD9F911}" type="presOf" srcId="{23DC08E1-563D-F445-8CDD-3080F1C32656}" destId="{06F6E63A-54AB-F044-BC6B-A05CEEDC8605}" srcOrd="0" destOrd="0" presId="urn:microsoft.com/office/officeart/2008/layout/HorizontalMultiLevelHierarchy"/>
    <dgm:cxn modelId="{B75A52A4-D9B9-9D49-8BC5-FF3A1A324B49}" type="presOf" srcId="{CC08C8E7-D5AB-9C4F-A78B-4A8C57EB2D22}" destId="{7111AE39-B455-7C4D-91F4-9E37E3822D07}" srcOrd="0" destOrd="0" presId="urn:microsoft.com/office/officeart/2008/layout/HorizontalMultiLevelHierarchy"/>
    <dgm:cxn modelId="{78F2E2BA-3DD4-204C-823E-6DAAF0A148BC}" srcId="{CC08C8E7-D5AB-9C4F-A78B-4A8C57EB2D22}" destId="{23DC08E1-563D-F445-8CDD-3080F1C32656}" srcOrd="2" destOrd="0" parTransId="{0B63D904-D68E-2543-A1DB-ADEA797F1DFF}" sibTransId="{B7C00BC5-85C3-C446-B505-8CC27DD36A58}"/>
    <dgm:cxn modelId="{2B8CEBC2-57A3-424B-BC79-A0819F9074DA}" type="presOf" srcId="{DD5BF61D-B843-C744-B9A9-3312A1287EF4}" destId="{C852AF5D-E3CA-F844-B775-08DD6E6FB940}"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83EC3CD8-FE7F-BD45-883F-641FAB0F43CE}" type="presParOf" srcId="{3013142F-A3C7-F746-853E-2CA8B540A8DE}" destId="{B764B132-0961-414E-B6FA-FB0C6C1C6CED}" srcOrd="0" destOrd="0" presId="urn:microsoft.com/office/officeart/2008/layout/HorizontalMultiLevelHierarchy"/>
    <dgm:cxn modelId="{9BEBAA0A-40B7-8248-8718-D151132D4C27}" type="presParOf" srcId="{B764B132-0961-414E-B6FA-FB0C6C1C6CED}" destId="{7111AE39-B455-7C4D-91F4-9E37E3822D07}" srcOrd="0" destOrd="0" presId="urn:microsoft.com/office/officeart/2008/layout/HorizontalMultiLevelHierarchy"/>
    <dgm:cxn modelId="{F2AC6C53-D244-E84B-905B-A9ED5331C055}" type="presParOf" srcId="{B764B132-0961-414E-B6FA-FB0C6C1C6CED}" destId="{551EC4E6-AE1D-DD43-B7C4-D7EFBEA2E636}" srcOrd="1" destOrd="0" presId="urn:microsoft.com/office/officeart/2008/layout/HorizontalMultiLevelHierarchy"/>
    <dgm:cxn modelId="{7732EC6C-52F1-4A46-91C7-8B47696E1A14}" type="presParOf" srcId="{551EC4E6-AE1D-DD43-B7C4-D7EFBEA2E636}" destId="{082A771F-69AF-7C4C-86CB-DF1CD8CB6581}" srcOrd="0" destOrd="0" presId="urn:microsoft.com/office/officeart/2008/layout/HorizontalMultiLevelHierarchy"/>
    <dgm:cxn modelId="{0EC556E3-02DB-8B4B-93B2-FCA2566648F5}" type="presParOf" srcId="{082A771F-69AF-7C4C-86CB-DF1CD8CB6581}" destId="{F726EDD3-E670-9B47-8786-4F599884289D}" srcOrd="0" destOrd="0" presId="urn:microsoft.com/office/officeart/2008/layout/HorizontalMultiLevelHierarchy"/>
    <dgm:cxn modelId="{1894C759-8819-3949-BA30-7C6B6C5F974F}" type="presParOf" srcId="{551EC4E6-AE1D-DD43-B7C4-D7EFBEA2E636}" destId="{7B40AE63-0EA3-0747-BCE5-5F3AB0355BF2}" srcOrd="1" destOrd="0" presId="urn:microsoft.com/office/officeart/2008/layout/HorizontalMultiLevelHierarchy"/>
    <dgm:cxn modelId="{3DB36002-41BB-3B48-98C7-E6474EA86F36}" type="presParOf" srcId="{7B40AE63-0EA3-0747-BCE5-5F3AB0355BF2}" destId="{C852AF5D-E3CA-F844-B775-08DD6E6FB940}" srcOrd="0" destOrd="0" presId="urn:microsoft.com/office/officeart/2008/layout/HorizontalMultiLevelHierarchy"/>
    <dgm:cxn modelId="{D00E9C52-DB96-FF49-BE3F-32235CD6524F}" type="presParOf" srcId="{7B40AE63-0EA3-0747-BCE5-5F3AB0355BF2}" destId="{30463D07-8E7F-3146-97CE-76CE82648742}" srcOrd="1" destOrd="0" presId="urn:microsoft.com/office/officeart/2008/layout/HorizontalMultiLevelHierarchy"/>
    <dgm:cxn modelId="{703675F8-4D4B-AF4A-9EE3-3F871C0C8FF9}" type="presParOf" srcId="{551EC4E6-AE1D-DD43-B7C4-D7EFBEA2E636}" destId="{93180932-306E-E545-95F9-2A5635FDC9F1}" srcOrd="2" destOrd="0" presId="urn:microsoft.com/office/officeart/2008/layout/HorizontalMultiLevelHierarchy"/>
    <dgm:cxn modelId="{2D21A4FA-92AD-0D42-8B70-7AB6BCA867E9}" type="presParOf" srcId="{93180932-306E-E545-95F9-2A5635FDC9F1}" destId="{7A2CD5A7-70D6-DE44-803D-0740544CB367}" srcOrd="0" destOrd="0" presId="urn:microsoft.com/office/officeart/2008/layout/HorizontalMultiLevelHierarchy"/>
    <dgm:cxn modelId="{FC2AE36A-918A-E04A-AF59-D3056161FDAE}" type="presParOf" srcId="{551EC4E6-AE1D-DD43-B7C4-D7EFBEA2E636}" destId="{A0C9905E-6DBF-7645-94A7-C4BCDADC46B9}" srcOrd="3" destOrd="0" presId="urn:microsoft.com/office/officeart/2008/layout/HorizontalMultiLevelHierarchy"/>
    <dgm:cxn modelId="{EDABF3E9-636B-BF40-A760-A7757DF89DFA}" type="presParOf" srcId="{A0C9905E-6DBF-7645-94A7-C4BCDADC46B9}" destId="{D3E2E567-EC04-E743-9B8C-985408EA1058}" srcOrd="0" destOrd="0" presId="urn:microsoft.com/office/officeart/2008/layout/HorizontalMultiLevelHierarchy"/>
    <dgm:cxn modelId="{51634F82-6821-8642-8605-D2081DDD50C5}" type="presParOf" srcId="{A0C9905E-6DBF-7645-94A7-C4BCDADC46B9}" destId="{1488A531-D252-B440-B1DA-4363F37F8970}" srcOrd="1" destOrd="0" presId="urn:microsoft.com/office/officeart/2008/layout/HorizontalMultiLevelHierarchy"/>
    <dgm:cxn modelId="{168E90A1-B904-384B-AA0C-4C4CA37B8C6E}" type="presParOf" srcId="{551EC4E6-AE1D-DD43-B7C4-D7EFBEA2E636}" destId="{D62566A7-AB44-BA40-863E-D8C0D48B8D8F}" srcOrd="4" destOrd="0" presId="urn:microsoft.com/office/officeart/2008/layout/HorizontalMultiLevelHierarchy"/>
    <dgm:cxn modelId="{0D74EF84-E92C-D740-B52A-74358ED18DC0}" type="presParOf" srcId="{D62566A7-AB44-BA40-863E-D8C0D48B8D8F}" destId="{B1C399A9-1011-E548-A66F-F317F98A4DE2}" srcOrd="0" destOrd="0" presId="urn:microsoft.com/office/officeart/2008/layout/HorizontalMultiLevelHierarchy"/>
    <dgm:cxn modelId="{C3962080-3A67-EF40-8187-9BB0457429C5}" type="presParOf" srcId="{551EC4E6-AE1D-DD43-B7C4-D7EFBEA2E636}" destId="{C6D6538F-82D5-5445-BAF9-A0850064E2F7}" srcOrd="5" destOrd="0" presId="urn:microsoft.com/office/officeart/2008/layout/HorizontalMultiLevelHierarchy"/>
    <dgm:cxn modelId="{E7596B33-7CBE-F546-955A-A7F4F0D61C09}" type="presParOf" srcId="{C6D6538F-82D5-5445-BAF9-A0850064E2F7}" destId="{06F6E63A-54AB-F044-BC6B-A05CEEDC8605}" srcOrd="0" destOrd="0" presId="urn:microsoft.com/office/officeart/2008/layout/HorizontalMultiLevelHierarchy"/>
    <dgm:cxn modelId="{06A926D9-AC8F-F747-A7BE-667ECE324BBA}" type="presParOf" srcId="{C6D6538F-82D5-5445-BAF9-A0850064E2F7}" destId="{976AEA0C-1354-DE41-BC14-874F23DABB2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100" b="0" i="0" dirty="0">
              <a:latin typeface="FZLanTingHeiS-R-GB" panose="02000000000000000000" pitchFamily="2" charset="-122"/>
              <a:ea typeface="FZLanTingHeiS-R-GB" panose="02000000000000000000" pitchFamily="2" charset="-122"/>
              <a:cs typeface="Microsoft YaHei" charset="-122"/>
            </a:rPr>
            <a:t>市场经济条件下的企业</a:t>
          </a: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00" b="0" i="0" dirty="0">
              <a:solidFill>
                <a:schemeClr val="bg1"/>
              </a:solidFill>
              <a:latin typeface="FZLanTingHeiS-R-GB" panose="02000000000000000000" pitchFamily="2" charset="-122"/>
              <a:ea typeface="FZLanTingHeiS-R-GB" panose="02000000000000000000" pitchFamily="2" charset="-122"/>
              <a:cs typeface="Microsoft YaHei" charset="-122"/>
            </a:rPr>
            <a:t>1.3.1</a:t>
          </a:r>
          <a:r>
            <a:rPr lang="zh-CN" altLang="en-US" sz="1000" b="0" i="0" dirty="0">
              <a:solidFill>
                <a:schemeClr val="bg1"/>
              </a:solidFill>
              <a:latin typeface="FZLanTingHeiS-R-GB" panose="02000000000000000000" pitchFamily="2" charset="-122"/>
              <a:ea typeface="FZLanTingHeiS-R-GB" panose="02000000000000000000" pitchFamily="2" charset="-122"/>
              <a:cs typeface="Microsoft YaHei" charset="-122"/>
            </a:rPr>
            <a:t> 企业的概念与特征</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00" b="0" i="0" dirty="0">
              <a:latin typeface="FZLanTingHeiS-R-GB" panose="02000000000000000000" pitchFamily="2" charset="-122"/>
              <a:ea typeface="FZLanTingHeiS-R-GB" panose="02000000000000000000" pitchFamily="2" charset="-122"/>
              <a:cs typeface="Microsoft YaHei" charset="-122"/>
            </a:rPr>
            <a:t>1.3.2</a:t>
          </a:r>
          <a:r>
            <a:rPr lang="zh-CN" altLang="en-US" sz="1000" b="0" i="0" dirty="0">
              <a:latin typeface="FZLanTingHeiS-R-GB" panose="02000000000000000000" pitchFamily="2" charset="-122"/>
              <a:ea typeface="FZLanTingHeiS-R-GB" panose="02000000000000000000" pitchFamily="2" charset="-122"/>
              <a:cs typeface="Microsoft YaHei" charset="-122"/>
            </a:rPr>
            <a:t> 企业理论</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23DC08E1-563D-F445-8CDD-3080F1C32656}">
      <dgm:prSet phldrT="[文本]" custT="1"/>
      <dgm:spPr/>
      <dgm:t>
        <a:bodyPr/>
        <a:lstStyle/>
        <a:p>
          <a:pPr algn="l"/>
          <a:r>
            <a:rPr lang="en-US" altLang="zh-CN" sz="1000" b="0" i="0" dirty="0">
              <a:latin typeface="FZLanTingHeiS-R-GB" panose="02000000000000000000" pitchFamily="2" charset="-122"/>
              <a:ea typeface="FZLanTingHeiS-R-GB" panose="02000000000000000000" pitchFamily="2" charset="-122"/>
              <a:cs typeface="Microsoft YaHei" charset="-122"/>
            </a:rPr>
            <a:t>1.3.3</a:t>
          </a:r>
          <a:r>
            <a:rPr lang="zh-CN" altLang="en-US" sz="1000" b="0" i="0" dirty="0">
              <a:latin typeface="FZLanTingHeiS-R-GB" panose="02000000000000000000" pitchFamily="2" charset="-122"/>
              <a:ea typeface="FZLanTingHeiS-R-GB" panose="02000000000000000000" pitchFamily="2" charset="-122"/>
              <a:cs typeface="Microsoft YaHei" charset="-122"/>
            </a:rPr>
            <a:t> 企业利润与决策</a:t>
          </a:r>
        </a:p>
      </dgm:t>
    </dgm:pt>
    <dgm:pt modelId="{0B63D904-D68E-2543-A1DB-ADEA797F1DFF}" type="parTrans" cxnId="{78F2E2BA-3DD4-204C-823E-6DAAF0A148BC}">
      <dgm:prSet custT="1"/>
      <dgm:spPr/>
      <dgm:t>
        <a:bodyPr/>
        <a:lstStyle/>
        <a:p>
          <a:endParaRPr lang="zh-CN" altLang="en-US" sz="100"/>
        </a:p>
      </dgm:t>
    </dgm:pt>
    <dgm:pt modelId="{B7C00BC5-85C3-C446-B505-8CC27DD36A58}" type="sibTrans" cxnId="{78F2E2BA-3DD4-204C-823E-6DAAF0A148BC}">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01904">
        <dgm:presLayoutVars>
          <dgm:chPref val="3"/>
        </dgm:presLayoutVars>
      </dgm:prSet>
      <dgm:spPr/>
    </dgm:pt>
    <dgm:pt modelId="{1488A531-D252-B440-B1DA-4363F37F8970}" type="pres">
      <dgm:prSet presAssocID="{773FD5F0-F007-F148-886B-86E72F86266E}" presName="level3hierChild" presStyleCnt="0"/>
      <dgm:spPr/>
    </dgm:pt>
    <dgm:pt modelId="{D62566A7-AB44-BA40-863E-D8C0D48B8D8F}" type="pres">
      <dgm:prSet presAssocID="{0B63D904-D68E-2543-A1DB-ADEA797F1DFF}" presName="conn2-1" presStyleLbl="parChTrans1D2" presStyleIdx="2" presStyleCnt="3"/>
      <dgm:spPr/>
    </dgm:pt>
    <dgm:pt modelId="{B1C399A9-1011-E548-A66F-F317F98A4DE2}" type="pres">
      <dgm:prSet presAssocID="{0B63D904-D68E-2543-A1DB-ADEA797F1DFF}" presName="connTx" presStyleLbl="parChTrans1D2" presStyleIdx="2" presStyleCnt="3"/>
      <dgm:spPr/>
    </dgm:pt>
    <dgm:pt modelId="{C6D6538F-82D5-5445-BAF9-A0850064E2F7}" type="pres">
      <dgm:prSet presAssocID="{23DC08E1-563D-F445-8CDD-3080F1C32656}" presName="root2" presStyleCnt="0"/>
      <dgm:spPr/>
    </dgm:pt>
    <dgm:pt modelId="{06F6E63A-54AB-F044-BC6B-A05CEEDC8605}" type="pres">
      <dgm:prSet presAssocID="{23DC08E1-563D-F445-8CDD-3080F1C32656}" presName="LevelTwoTextNode" presStyleLbl="node2" presStyleIdx="2" presStyleCnt="3">
        <dgm:presLayoutVars>
          <dgm:chPref val="3"/>
        </dgm:presLayoutVars>
      </dgm:prSet>
      <dgm:spPr/>
    </dgm:pt>
    <dgm:pt modelId="{976AEA0C-1354-DE41-BC14-874F23DABB2D}" type="pres">
      <dgm:prSet presAssocID="{23DC08E1-563D-F445-8CDD-3080F1C32656}" presName="level3hierChild" presStyleCnt="0"/>
      <dgm:spPr/>
    </dgm:pt>
  </dgm:ptLst>
  <dgm:cxnLst>
    <dgm:cxn modelId="{FB10E100-C436-1B4E-ACA2-962DD92776F7}" type="presOf" srcId="{2EFE4671-8583-3540-9262-1FC578B666F4}" destId="{3013142F-A3C7-F746-853E-2CA8B540A8DE}" srcOrd="0" destOrd="0" presId="urn:microsoft.com/office/officeart/2008/layout/HorizontalMultiLevelHierarchy"/>
    <dgm:cxn modelId="{299C5508-C1AD-D846-AFB8-B180CD9ECFA3}" type="presOf" srcId="{23DC08E1-563D-F445-8CDD-3080F1C32656}" destId="{06F6E63A-54AB-F044-BC6B-A05CEEDC8605}"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C6F0703A-F06B-444F-8BC7-17943EE21397}" type="presOf" srcId="{773FD5F0-F007-F148-886B-86E72F86266E}" destId="{D3E2E567-EC04-E743-9B8C-985408EA1058}" srcOrd="0" destOrd="0" presId="urn:microsoft.com/office/officeart/2008/layout/HorizontalMultiLevelHierarchy"/>
    <dgm:cxn modelId="{1119F06C-177B-F943-90F6-61E3F5D38BD5}" type="presOf" srcId="{A73DCD64-89DF-3E4C-9543-0D417B51464E}" destId="{F726EDD3-E670-9B47-8786-4F599884289D}" srcOrd="1" destOrd="0" presId="urn:microsoft.com/office/officeart/2008/layout/HorizontalMultiLevelHierarchy"/>
    <dgm:cxn modelId="{CE7E4684-D57F-A84D-8E29-6FF3B3CE44F6}" type="presOf" srcId="{BDC2CFA9-99C6-8347-9628-F8B57513FB8C}" destId="{7A2CD5A7-70D6-DE44-803D-0740544CB367}" srcOrd="1" destOrd="0" presId="urn:microsoft.com/office/officeart/2008/layout/HorizontalMultiLevelHierarchy"/>
    <dgm:cxn modelId="{12FA5098-8A59-2D45-B183-A457F3AA85E8}" type="presOf" srcId="{DD5BF61D-B843-C744-B9A9-3312A1287EF4}" destId="{C852AF5D-E3CA-F844-B775-08DD6E6FB940}" srcOrd="0" destOrd="0" presId="urn:microsoft.com/office/officeart/2008/layout/HorizontalMultiLevelHierarchy"/>
    <dgm:cxn modelId="{6A51DC9A-800A-224E-9AB5-705A6536559D}" type="presOf" srcId="{A73DCD64-89DF-3E4C-9543-0D417B51464E}" destId="{082A771F-69AF-7C4C-86CB-DF1CD8CB6581}" srcOrd="0" destOrd="0" presId="urn:microsoft.com/office/officeart/2008/layout/HorizontalMultiLevelHierarchy"/>
    <dgm:cxn modelId="{7DD547A6-C2AD-6848-83F1-8AE3F6970F51}" type="presOf" srcId="{CC08C8E7-D5AB-9C4F-A78B-4A8C57EB2D22}" destId="{7111AE39-B455-7C4D-91F4-9E37E3822D07}" srcOrd="0" destOrd="0" presId="urn:microsoft.com/office/officeart/2008/layout/HorizontalMultiLevelHierarchy"/>
    <dgm:cxn modelId="{E34D7AA9-6A6B-3648-9D9B-3A32F80E906C}" type="presOf" srcId="{0B63D904-D68E-2543-A1DB-ADEA797F1DFF}" destId="{B1C399A9-1011-E548-A66F-F317F98A4DE2}" srcOrd="1" destOrd="0" presId="urn:microsoft.com/office/officeart/2008/layout/HorizontalMultiLevelHierarchy"/>
    <dgm:cxn modelId="{BFCDCAAA-3A32-5547-9978-434A813E2427}" type="presOf" srcId="{0B63D904-D68E-2543-A1DB-ADEA797F1DFF}" destId="{D62566A7-AB44-BA40-863E-D8C0D48B8D8F}" srcOrd="0" destOrd="0" presId="urn:microsoft.com/office/officeart/2008/layout/HorizontalMultiLevelHierarchy"/>
    <dgm:cxn modelId="{78F2E2BA-3DD4-204C-823E-6DAAF0A148BC}" srcId="{CC08C8E7-D5AB-9C4F-A78B-4A8C57EB2D22}" destId="{23DC08E1-563D-F445-8CDD-3080F1C32656}" srcOrd="2" destOrd="0" parTransId="{0B63D904-D68E-2543-A1DB-ADEA797F1DFF}" sibTransId="{B7C00BC5-85C3-C446-B505-8CC27DD36A58}"/>
    <dgm:cxn modelId="{72392BE0-2987-F547-93FA-C29C4D25EEB6}" type="presOf" srcId="{BDC2CFA9-99C6-8347-9628-F8B57513FB8C}" destId="{93180932-306E-E545-95F9-2A5635FDC9F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3507D0E8-4F97-824F-AD29-42B92A726C6E}" type="presParOf" srcId="{3013142F-A3C7-F746-853E-2CA8B540A8DE}" destId="{B764B132-0961-414E-B6FA-FB0C6C1C6CED}" srcOrd="0" destOrd="0" presId="urn:microsoft.com/office/officeart/2008/layout/HorizontalMultiLevelHierarchy"/>
    <dgm:cxn modelId="{037EA36C-8330-2E45-9F44-EC07DDB93D35}" type="presParOf" srcId="{B764B132-0961-414E-B6FA-FB0C6C1C6CED}" destId="{7111AE39-B455-7C4D-91F4-9E37E3822D07}" srcOrd="0" destOrd="0" presId="urn:microsoft.com/office/officeart/2008/layout/HorizontalMultiLevelHierarchy"/>
    <dgm:cxn modelId="{660E5265-0698-9645-BAF1-837D5E305690}" type="presParOf" srcId="{B764B132-0961-414E-B6FA-FB0C6C1C6CED}" destId="{551EC4E6-AE1D-DD43-B7C4-D7EFBEA2E636}" srcOrd="1" destOrd="0" presId="urn:microsoft.com/office/officeart/2008/layout/HorizontalMultiLevelHierarchy"/>
    <dgm:cxn modelId="{5C7ADBFA-0911-DD41-BA63-2B25917310EB}" type="presParOf" srcId="{551EC4E6-AE1D-DD43-B7C4-D7EFBEA2E636}" destId="{082A771F-69AF-7C4C-86CB-DF1CD8CB6581}" srcOrd="0" destOrd="0" presId="urn:microsoft.com/office/officeart/2008/layout/HorizontalMultiLevelHierarchy"/>
    <dgm:cxn modelId="{E16068EE-C2EB-434A-B017-C9D2F68AFEE7}" type="presParOf" srcId="{082A771F-69AF-7C4C-86CB-DF1CD8CB6581}" destId="{F726EDD3-E670-9B47-8786-4F599884289D}" srcOrd="0" destOrd="0" presId="urn:microsoft.com/office/officeart/2008/layout/HorizontalMultiLevelHierarchy"/>
    <dgm:cxn modelId="{4E8E3DFC-2E79-E943-AE96-D12A96845D76}" type="presParOf" srcId="{551EC4E6-AE1D-DD43-B7C4-D7EFBEA2E636}" destId="{7B40AE63-0EA3-0747-BCE5-5F3AB0355BF2}" srcOrd="1" destOrd="0" presId="urn:microsoft.com/office/officeart/2008/layout/HorizontalMultiLevelHierarchy"/>
    <dgm:cxn modelId="{DAA1D37C-39F8-4947-AFAC-3A59CB9423A9}" type="presParOf" srcId="{7B40AE63-0EA3-0747-BCE5-5F3AB0355BF2}" destId="{C852AF5D-E3CA-F844-B775-08DD6E6FB940}" srcOrd="0" destOrd="0" presId="urn:microsoft.com/office/officeart/2008/layout/HorizontalMultiLevelHierarchy"/>
    <dgm:cxn modelId="{818FF3C8-F7A7-0742-90B6-F7BCEE67880B}" type="presParOf" srcId="{7B40AE63-0EA3-0747-BCE5-5F3AB0355BF2}" destId="{30463D07-8E7F-3146-97CE-76CE82648742}" srcOrd="1" destOrd="0" presId="urn:microsoft.com/office/officeart/2008/layout/HorizontalMultiLevelHierarchy"/>
    <dgm:cxn modelId="{C842E65D-2E62-7144-8AF3-E19B83038B0C}" type="presParOf" srcId="{551EC4E6-AE1D-DD43-B7C4-D7EFBEA2E636}" destId="{93180932-306E-E545-95F9-2A5635FDC9F1}" srcOrd="2" destOrd="0" presId="urn:microsoft.com/office/officeart/2008/layout/HorizontalMultiLevelHierarchy"/>
    <dgm:cxn modelId="{C20E3968-F071-7247-BF27-D24227FE7979}" type="presParOf" srcId="{93180932-306E-E545-95F9-2A5635FDC9F1}" destId="{7A2CD5A7-70D6-DE44-803D-0740544CB367}" srcOrd="0" destOrd="0" presId="urn:microsoft.com/office/officeart/2008/layout/HorizontalMultiLevelHierarchy"/>
    <dgm:cxn modelId="{3B567908-CCBA-D840-BBB0-C9DEBEEA357B}" type="presParOf" srcId="{551EC4E6-AE1D-DD43-B7C4-D7EFBEA2E636}" destId="{A0C9905E-6DBF-7645-94A7-C4BCDADC46B9}" srcOrd="3" destOrd="0" presId="urn:microsoft.com/office/officeart/2008/layout/HorizontalMultiLevelHierarchy"/>
    <dgm:cxn modelId="{C5A9B69F-A8A9-6A4C-B5EC-9E34002EBCF7}" type="presParOf" srcId="{A0C9905E-6DBF-7645-94A7-C4BCDADC46B9}" destId="{D3E2E567-EC04-E743-9B8C-985408EA1058}" srcOrd="0" destOrd="0" presId="urn:microsoft.com/office/officeart/2008/layout/HorizontalMultiLevelHierarchy"/>
    <dgm:cxn modelId="{180DA17B-027F-6F43-9D58-8D2E7BB8001D}" type="presParOf" srcId="{A0C9905E-6DBF-7645-94A7-C4BCDADC46B9}" destId="{1488A531-D252-B440-B1DA-4363F37F8970}" srcOrd="1" destOrd="0" presId="urn:microsoft.com/office/officeart/2008/layout/HorizontalMultiLevelHierarchy"/>
    <dgm:cxn modelId="{7AD46772-E5FA-484B-8997-AE63EAC31783}" type="presParOf" srcId="{551EC4E6-AE1D-DD43-B7C4-D7EFBEA2E636}" destId="{D62566A7-AB44-BA40-863E-D8C0D48B8D8F}" srcOrd="4" destOrd="0" presId="urn:microsoft.com/office/officeart/2008/layout/HorizontalMultiLevelHierarchy"/>
    <dgm:cxn modelId="{1359C54A-B05B-E244-A881-73A26527E061}" type="presParOf" srcId="{D62566A7-AB44-BA40-863E-D8C0D48B8D8F}" destId="{B1C399A9-1011-E548-A66F-F317F98A4DE2}" srcOrd="0" destOrd="0" presId="urn:microsoft.com/office/officeart/2008/layout/HorizontalMultiLevelHierarchy"/>
    <dgm:cxn modelId="{1C021C50-9643-344B-AF86-65C2A91F8ED0}" type="presParOf" srcId="{551EC4E6-AE1D-DD43-B7C4-D7EFBEA2E636}" destId="{C6D6538F-82D5-5445-BAF9-A0850064E2F7}" srcOrd="5" destOrd="0" presId="urn:microsoft.com/office/officeart/2008/layout/HorizontalMultiLevelHierarchy"/>
    <dgm:cxn modelId="{46DA9AE5-5A52-F441-9EC7-01DB9EDACC98}" type="presParOf" srcId="{C6D6538F-82D5-5445-BAF9-A0850064E2F7}" destId="{06F6E63A-54AB-F044-BC6B-A05CEEDC8605}" srcOrd="0" destOrd="0" presId="urn:microsoft.com/office/officeart/2008/layout/HorizontalMultiLevelHierarchy"/>
    <dgm:cxn modelId="{09DAF8A3-C7AA-A04D-939A-7C26A5708DF5}" type="presParOf" srcId="{C6D6538F-82D5-5445-BAF9-A0850064E2F7}" destId="{976AEA0C-1354-DE41-BC14-874F23DABB2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2800" b="0" i="0" dirty="0">
              <a:latin typeface="FZLanTingHeiS-R-GB" panose="02000000000000000000" pitchFamily="2" charset="-122"/>
              <a:ea typeface="FZLanTingHeiS-R-GB" panose="02000000000000000000" pitchFamily="2" charset="-122"/>
              <a:cs typeface="Microsoft YaHei" charset="-122"/>
            </a:rPr>
            <a:t>1.3</a:t>
          </a:r>
          <a:r>
            <a:rPr lang="zh-CN" altLang="en-US" sz="2800" b="0" i="0" dirty="0">
              <a:latin typeface="FZLanTingHeiS-R-GB" panose="02000000000000000000" pitchFamily="2" charset="-122"/>
              <a:ea typeface="FZLanTingHeiS-R-GB" panose="02000000000000000000" pitchFamily="2" charset="-122"/>
              <a:cs typeface="Microsoft YaHei" charset="-122"/>
            </a:rPr>
            <a:t>市场经济条件下的企业</a:t>
          </a:r>
        </a:p>
      </dgm:t>
    </dgm:pt>
    <dgm:pt modelId="{806FC88F-B9CF-A04B-B59C-3A472F525AEF}" type="parTrans" cxnId="{7725A710-EB82-6543-8E80-B973AC4CD97A}">
      <dgm:prSet/>
      <dgm:spPr/>
      <dgm:t>
        <a:bodyPr/>
        <a:lstStyle/>
        <a:p>
          <a:pPr algn="l"/>
          <a:endParaRPr lang="zh-CN" altLang="en-US" sz="2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2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2000" b="0" i="0" dirty="0">
              <a:solidFill>
                <a:schemeClr val="tx1"/>
              </a:solidFill>
              <a:latin typeface="FZLanTingHeiS-R-GB" panose="02000000000000000000" pitchFamily="2" charset="-122"/>
              <a:ea typeface="FZLanTingHeiS-R-GB" panose="02000000000000000000" pitchFamily="2" charset="-122"/>
              <a:cs typeface="Microsoft YaHei" charset="-122"/>
            </a:rPr>
            <a:t>1.3.1</a:t>
          </a:r>
          <a:r>
            <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rPr>
            <a:t> 企业的概念与特征</a:t>
          </a:r>
        </a:p>
      </dgm:t>
    </dgm:pt>
    <dgm:pt modelId="{A73DCD64-89DF-3E4C-9543-0D417B51464E}" type="parTrans" cxnId="{FE34B427-9D47-5D4F-B08C-79C955C57CBA}">
      <dgm:prSet custT="1"/>
      <dgm:spPr/>
      <dgm:t>
        <a:bodyPr/>
        <a:lstStyle/>
        <a:p>
          <a:pPr algn="l"/>
          <a:endParaRPr lang="zh-CN" altLang="en-US" sz="6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2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2000" b="0" i="0" dirty="0">
              <a:latin typeface="FZLanTingHeiS-R-GB" panose="02000000000000000000" pitchFamily="2" charset="-122"/>
              <a:ea typeface="FZLanTingHeiS-R-GB" panose="02000000000000000000" pitchFamily="2" charset="-122"/>
              <a:cs typeface="Microsoft YaHei" charset="-122"/>
            </a:rPr>
            <a:t>1.3.2</a:t>
          </a:r>
          <a:r>
            <a:rPr lang="zh-CN" altLang="en-US" sz="2000" b="0" i="0" dirty="0">
              <a:latin typeface="FZLanTingHeiS-R-GB" panose="02000000000000000000" pitchFamily="2" charset="-122"/>
              <a:ea typeface="FZLanTingHeiS-R-GB" panose="02000000000000000000" pitchFamily="2" charset="-122"/>
              <a:cs typeface="Microsoft YaHei" charset="-122"/>
            </a:rPr>
            <a:t> 企业理论</a:t>
          </a:r>
        </a:p>
      </dgm:t>
    </dgm:pt>
    <dgm:pt modelId="{BDC2CFA9-99C6-8347-9628-F8B57513FB8C}" type="parTrans" cxnId="{D6FF61F4-2E70-2445-B362-FDF5936BBC6B}">
      <dgm:prSet custT="1"/>
      <dgm:spPr/>
      <dgm:t>
        <a:bodyPr/>
        <a:lstStyle/>
        <a:p>
          <a:pPr algn="l"/>
          <a:endParaRPr lang="zh-CN" altLang="en-US" sz="6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2000">
            <a:latin typeface="Microsoft YaHei" charset="-122"/>
            <a:ea typeface="Microsoft YaHei" charset="-122"/>
            <a:cs typeface="Microsoft YaHei" charset="-122"/>
          </a:endParaRPr>
        </a:p>
      </dgm:t>
    </dgm:pt>
    <dgm:pt modelId="{23DC08E1-563D-F445-8CDD-3080F1C32656}">
      <dgm:prSet phldrT="[文本]" custT="1"/>
      <dgm:spPr/>
      <dgm:t>
        <a:bodyPr/>
        <a:lstStyle/>
        <a:p>
          <a:pPr algn="l"/>
          <a:r>
            <a:rPr lang="en-US" altLang="zh-CN" sz="2000" b="0" i="0" dirty="0">
              <a:latin typeface="FZLanTingHeiS-R-GB" panose="02000000000000000000" pitchFamily="2" charset="-122"/>
              <a:ea typeface="FZLanTingHeiS-R-GB" panose="02000000000000000000" pitchFamily="2" charset="-122"/>
              <a:cs typeface="Microsoft YaHei" charset="-122"/>
            </a:rPr>
            <a:t>1.3.3</a:t>
          </a:r>
          <a:r>
            <a:rPr lang="zh-CN" altLang="en-US" sz="2000" b="0" i="0" dirty="0">
              <a:latin typeface="FZLanTingHeiS-R-GB" panose="02000000000000000000" pitchFamily="2" charset="-122"/>
              <a:ea typeface="FZLanTingHeiS-R-GB" panose="02000000000000000000" pitchFamily="2" charset="-122"/>
              <a:cs typeface="Microsoft YaHei" charset="-122"/>
            </a:rPr>
            <a:t> 企业利润与决策</a:t>
          </a:r>
        </a:p>
      </dgm:t>
    </dgm:pt>
    <dgm:pt modelId="{0B63D904-D68E-2543-A1DB-ADEA797F1DFF}" type="parTrans" cxnId="{78F2E2BA-3DD4-204C-823E-6DAAF0A148BC}">
      <dgm:prSet/>
      <dgm:spPr/>
      <dgm:t>
        <a:bodyPr/>
        <a:lstStyle/>
        <a:p>
          <a:endParaRPr lang="zh-CN" altLang="en-US"/>
        </a:p>
      </dgm:t>
    </dgm:pt>
    <dgm:pt modelId="{B7C00BC5-85C3-C446-B505-8CC27DD36A58}" type="sibTrans" cxnId="{78F2E2BA-3DD4-204C-823E-6DAAF0A148BC}">
      <dgm:prSet/>
      <dgm:spPr/>
      <dgm:t>
        <a:bodyPr/>
        <a:lstStyle/>
        <a:p>
          <a:endParaRPr lang="zh-CN" altLang="en-US"/>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01904">
        <dgm:presLayoutVars>
          <dgm:chPref val="3"/>
        </dgm:presLayoutVars>
      </dgm:prSet>
      <dgm:spPr/>
    </dgm:pt>
    <dgm:pt modelId="{1488A531-D252-B440-B1DA-4363F37F8970}" type="pres">
      <dgm:prSet presAssocID="{773FD5F0-F007-F148-886B-86E72F86266E}" presName="level3hierChild" presStyleCnt="0"/>
      <dgm:spPr/>
    </dgm:pt>
    <dgm:pt modelId="{D62566A7-AB44-BA40-863E-D8C0D48B8D8F}" type="pres">
      <dgm:prSet presAssocID="{0B63D904-D68E-2543-A1DB-ADEA797F1DFF}" presName="conn2-1" presStyleLbl="parChTrans1D2" presStyleIdx="2" presStyleCnt="3"/>
      <dgm:spPr/>
    </dgm:pt>
    <dgm:pt modelId="{B1C399A9-1011-E548-A66F-F317F98A4DE2}" type="pres">
      <dgm:prSet presAssocID="{0B63D904-D68E-2543-A1DB-ADEA797F1DFF}" presName="connTx" presStyleLbl="parChTrans1D2" presStyleIdx="2" presStyleCnt="3"/>
      <dgm:spPr/>
    </dgm:pt>
    <dgm:pt modelId="{C6D6538F-82D5-5445-BAF9-A0850064E2F7}" type="pres">
      <dgm:prSet presAssocID="{23DC08E1-563D-F445-8CDD-3080F1C32656}" presName="root2" presStyleCnt="0"/>
      <dgm:spPr/>
    </dgm:pt>
    <dgm:pt modelId="{06F6E63A-54AB-F044-BC6B-A05CEEDC8605}" type="pres">
      <dgm:prSet presAssocID="{23DC08E1-563D-F445-8CDD-3080F1C32656}" presName="LevelTwoTextNode" presStyleLbl="node2" presStyleIdx="2" presStyleCnt="3">
        <dgm:presLayoutVars>
          <dgm:chPref val="3"/>
        </dgm:presLayoutVars>
      </dgm:prSet>
      <dgm:spPr/>
    </dgm:pt>
    <dgm:pt modelId="{976AEA0C-1354-DE41-BC14-874F23DABB2D}" type="pres">
      <dgm:prSet presAssocID="{23DC08E1-563D-F445-8CDD-3080F1C32656}"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2EC2C921-7CF8-C64E-A74D-A8722760420C}" type="presOf" srcId="{23DC08E1-563D-F445-8CDD-3080F1C32656}" destId="{06F6E63A-54AB-F044-BC6B-A05CEEDC8605}" srcOrd="0" destOrd="0" presId="urn:microsoft.com/office/officeart/2008/layout/HorizontalMultiLevelHierarchy"/>
    <dgm:cxn modelId="{32DEDA23-5F48-8C46-BEEB-E7409E69489A}" type="presOf" srcId="{A73DCD64-89DF-3E4C-9543-0D417B51464E}" destId="{F726EDD3-E670-9B47-8786-4F599884289D}"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B9B63628-9DAE-EC4B-B2F1-FAC253166214}" type="presOf" srcId="{2EFE4671-8583-3540-9262-1FC578B666F4}" destId="{3013142F-A3C7-F746-853E-2CA8B540A8DE}" srcOrd="0" destOrd="0" presId="urn:microsoft.com/office/officeart/2008/layout/HorizontalMultiLevelHierarchy"/>
    <dgm:cxn modelId="{640A7C48-205E-E94F-B5BD-62E3366B3D95}" type="presOf" srcId="{DD5BF61D-B843-C744-B9A9-3312A1287EF4}" destId="{C852AF5D-E3CA-F844-B775-08DD6E6FB940}" srcOrd="0" destOrd="0" presId="urn:microsoft.com/office/officeart/2008/layout/HorizontalMultiLevelHierarchy"/>
    <dgm:cxn modelId="{26DC9E54-CE10-F849-844E-C3080FFE646C}" type="presOf" srcId="{BDC2CFA9-99C6-8347-9628-F8B57513FB8C}" destId="{93180932-306E-E545-95F9-2A5635FDC9F1}" srcOrd="0" destOrd="0" presId="urn:microsoft.com/office/officeart/2008/layout/HorizontalMultiLevelHierarchy"/>
    <dgm:cxn modelId="{370F5B60-3D39-4549-AAF1-99CC49324942}" type="presOf" srcId="{0B63D904-D68E-2543-A1DB-ADEA797F1DFF}" destId="{D62566A7-AB44-BA40-863E-D8C0D48B8D8F}" srcOrd="0" destOrd="0" presId="urn:microsoft.com/office/officeart/2008/layout/HorizontalMultiLevelHierarchy"/>
    <dgm:cxn modelId="{82E43D73-7B74-B343-813B-F0B29C57FE9B}" type="presOf" srcId="{BDC2CFA9-99C6-8347-9628-F8B57513FB8C}" destId="{7A2CD5A7-70D6-DE44-803D-0740544CB367}" srcOrd="1" destOrd="0" presId="urn:microsoft.com/office/officeart/2008/layout/HorizontalMultiLevelHierarchy"/>
    <dgm:cxn modelId="{E5FBF486-ABA2-9147-BDB9-11672BEC6001}" type="presOf" srcId="{A73DCD64-89DF-3E4C-9543-0D417B51464E}" destId="{082A771F-69AF-7C4C-86CB-DF1CD8CB6581}" srcOrd="0" destOrd="0" presId="urn:microsoft.com/office/officeart/2008/layout/HorizontalMultiLevelHierarchy"/>
    <dgm:cxn modelId="{64331EAC-1909-374F-A916-01EE2BE89A8F}" type="presOf" srcId="{773FD5F0-F007-F148-886B-86E72F86266E}" destId="{D3E2E567-EC04-E743-9B8C-985408EA1058}" srcOrd="0" destOrd="0" presId="urn:microsoft.com/office/officeart/2008/layout/HorizontalMultiLevelHierarchy"/>
    <dgm:cxn modelId="{50BF3AB7-3297-F548-AFE2-474AF2140520}" type="presOf" srcId="{0B63D904-D68E-2543-A1DB-ADEA797F1DFF}" destId="{B1C399A9-1011-E548-A66F-F317F98A4DE2}" srcOrd="1" destOrd="0" presId="urn:microsoft.com/office/officeart/2008/layout/HorizontalMultiLevelHierarchy"/>
    <dgm:cxn modelId="{78F2E2BA-3DD4-204C-823E-6DAAF0A148BC}" srcId="{CC08C8E7-D5AB-9C4F-A78B-4A8C57EB2D22}" destId="{23DC08E1-563D-F445-8CDD-3080F1C32656}" srcOrd="2" destOrd="0" parTransId="{0B63D904-D68E-2543-A1DB-ADEA797F1DFF}" sibTransId="{B7C00BC5-85C3-C446-B505-8CC27DD36A58}"/>
    <dgm:cxn modelId="{D6FF61F4-2E70-2445-B362-FDF5936BBC6B}" srcId="{CC08C8E7-D5AB-9C4F-A78B-4A8C57EB2D22}" destId="{773FD5F0-F007-F148-886B-86E72F86266E}" srcOrd="1" destOrd="0" parTransId="{BDC2CFA9-99C6-8347-9628-F8B57513FB8C}" sibTransId="{9458031D-FD27-D841-9D56-100BE85B229D}"/>
    <dgm:cxn modelId="{4ED0B7FD-6FC3-B744-A3F8-18A8BDBD79A0}" type="presOf" srcId="{CC08C8E7-D5AB-9C4F-A78B-4A8C57EB2D22}" destId="{7111AE39-B455-7C4D-91F4-9E37E3822D07}" srcOrd="0" destOrd="0" presId="urn:microsoft.com/office/officeart/2008/layout/HorizontalMultiLevelHierarchy"/>
    <dgm:cxn modelId="{5983B23E-A560-3F4B-8D68-A350AB671906}" type="presParOf" srcId="{3013142F-A3C7-F746-853E-2CA8B540A8DE}" destId="{B764B132-0961-414E-B6FA-FB0C6C1C6CED}" srcOrd="0" destOrd="0" presId="urn:microsoft.com/office/officeart/2008/layout/HorizontalMultiLevelHierarchy"/>
    <dgm:cxn modelId="{E9495B17-48AA-524F-AC03-0A7D7E3652E3}" type="presParOf" srcId="{B764B132-0961-414E-B6FA-FB0C6C1C6CED}" destId="{7111AE39-B455-7C4D-91F4-9E37E3822D07}" srcOrd="0" destOrd="0" presId="urn:microsoft.com/office/officeart/2008/layout/HorizontalMultiLevelHierarchy"/>
    <dgm:cxn modelId="{6C692AC0-BB9F-8642-8724-C5C4758709A9}" type="presParOf" srcId="{B764B132-0961-414E-B6FA-FB0C6C1C6CED}" destId="{551EC4E6-AE1D-DD43-B7C4-D7EFBEA2E636}" srcOrd="1" destOrd="0" presId="urn:microsoft.com/office/officeart/2008/layout/HorizontalMultiLevelHierarchy"/>
    <dgm:cxn modelId="{EDBD86B7-FE68-B849-BAC4-6E76F4F46C2D}" type="presParOf" srcId="{551EC4E6-AE1D-DD43-B7C4-D7EFBEA2E636}" destId="{082A771F-69AF-7C4C-86CB-DF1CD8CB6581}" srcOrd="0" destOrd="0" presId="urn:microsoft.com/office/officeart/2008/layout/HorizontalMultiLevelHierarchy"/>
    <dgm:cxn modelId="{7DAD2F2F-1470-1244-A05E-FE2AEB19209A}" type="presParOf" srcId="{082A771F-69AF-7C4C-86CB-DF1CD8CB6581}" destId="{F726EDD3-E670-9B47-8786-4F599884289D}" srcOrd="0" destOrd="0" presId="urn:microsoft.com/office/officeart/2008/layout/HorizontalMultiLevelHierarchy"/>
    <dgm:cxn modelId="{5E480429-A4F1-8A4B-BA3E-3C91556220B0}" type="presParOf" srcId="{551EC4E6-AE1D-DD43-B7C4-D7EFBEA2E636}" destId="{7B40AE63-0EA3-0747-BCE5-5F3AB0355BF2}" srcOrd="1" destOrd="0" presId="urn:microsoft.com/office/officeart/2008/layout/HorizontalMultiLevelHierarchy"/>
    <dgm:cxn modelId="{41BBAF66-887F-EF4B-9A61-6B4068F5D278}" type="presParOf" srcId="{7B40AE63-0EA3-0747-BCE5-5F3AB0355BF2}" destId="{C852AF5D-E3CA-F844-B775-08DD6E6FB940}" srcOrd="0" destOrd="0" presId="urn:microsoft.com/office/officeart/2008/layout/HorizontalMultiLevelHierarchy"/>
    <dgm:cxn modelId="{4064D5E4-8D0F-644E-B61F-E853CC035971}" type="presParOf" srcId="{7B40AE63-0EA3-0747-BCE5-5F3AB0355BF2}" destId="{30463D07-8E7F-3146-97CE-76CE82648742}" srcOrd="1" destOrd="0" presId="urn:microsoft.com/office/officeart/2008/layout/HorizontalMultiLevelHierarchy"/>
    <dgm:cxn modelId="{D5CE39D8-A0BD-7045-99B8-33EB5FA1C57C}" type="presParOf" srcId="{551EC4E6-AE1D-DD43-B7C4-D7EFBEA2E636}" destId="{93180932-306E-E545-95F9-2A5635FDC9F1}" srcOrd="2" destOrd="0" presId="urn:microsoft.com/office/officeart/2008/layout/HorizontalMultiLevelHierarchy"/>
    <dgm:cxn modelId="{1EE14BA2-221C-E441-B9E8-59F7C0462116}" type="presParOf" srcId="{93180932-306E-E545-95F9-2A5635FDC9F1}" destId="{7A2CD5A7-70D6-DE44-803D-0740544CB367}" srcOrd="0" destOrd="0" presId="urn:microsoft.com/office/officeart/2008/layout/HorizontalMultiLevelHierarchy"/>
    <dgm:cxn modelId="{6F17FA08-F12B-A742-9F7B-7C856CA01AF3}" type="presParOf" srcId="{551EC4E6-AE1D-DD43-B7C4-D7EFBEA2E636}" destId="{A0C9905E-6DBF-7645-94A7-C4BCDADC46B9}" srcOrd="3" destOrd="0" presId="urn:microsoft.com/office/officeart/2008/layout/HorizontalMultiLevelHierarchy"/>
    <dgm:cxn modelId="{CEF2464E-5996-F241-B254-0D4B8B8E3003}" type="presParOf" srcId="{A0C9905E-6DBF-7645-94A7-C4BCDADC46B9}" destId="{D3E2E567-EC04-E743-9B8C-985408EA1058}" srcOrd="0" destOrd="0" presId="urn:microsoft.com/office/officeart/2008/layout/HorizontalMultiLevelHierarchy"/>
    <dgm:cxn modelId="{ADB1D50C-A316-754A-9E07-10E9EF2ECA2C}" type="presParOf" srcId="{A0C9905E-6DBF-7645-94A7-C4BCDADC46B9}" destId="{1488A531-D252-B440-B1DA-4363F37F8970}" srcOrd="1" destOrd="0" presId="urn:microsoft.com/office/officeart/2008/layout/HorizontalMultiLevelHierarchy"/>
    <dgm:cxn modelId="{4B4A2467-30FB-9D44-BBDF-474ECAC97E61}" type="presParOf" srcId="{551EC4E6-AE1D-DD43-B7C4-D7EFBEA2E636}" destId="{D62566A7-AB44-BA40-863E-D8C0D48B8D8F}" srcOrd="4" destOrd="0" presId="urn:microsoft.com/office/officeart/2008/layout/HorizontalMultiLevelHierarchy"/>
    <dgm:cxn modelId="{A88916A6-ACF2-9641-9E88-1EF752A1484A}" type="presParOf" srcId="{D62566A7-AB44-BA40-863E-D8C0D48B8D8F}" destId="{B1C399A9-1011-E548-A66F-F317F98A4DE2}" srcOrd="0" destOrd="0" presId="urn:microsoft.com/office/officeart/2008/layout/HorizontalMultiLevelHierarchy"/>
    <dgm:cxn modelId="{E46E7A10-BDB6-464A-AC3E-FB7CB5F8C753}" type="presParOf" srcId="{551EC4E6-AE1D-DD43-B7C4-D7EFBEA2E636}" destId="{C6D6538F-82D5-5445-BAF9-A0850064E2F7}" srcOrd="5" destOrd="0" presId="urn:microsoft.com/office/officeart/2008/layout/HorizontalMultiLevelHierarchy"/>
    <dgm:cxn modelId="{7C2F0A62-F7EE-1B46-AE67-5843C05DC43B}" type="presParOf" srcId="{C6D6538F-82D5-5445-BAF9-A0850064E2F7}" destId="{06F6E63A-54AB-F044-BC6B-A05CEEDC8605}" srcOrd="0" destOrd="0" presId="urn:microsoft.com/office/officeart/2008/layout/HorizontalMultiLevelHierarchy"/>
    <dgm:cxn modelId="{E49AFF38-AA3B-CF46-A80A-7BC9976F1105}" type="presParOf" srcId="{C6D6538F-82D5-5445-BAF9-A0850064E2F7}" destId="{976AEA0C-1354-DE41-BC14-874F23DABB2D}"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050" b="0" i="0" dirty="0">
              <a:latin typeface="FZLanTingHeiS-R-GB" panose="02000000000000000000" pitchFamily="2" charset="-122"/>
              <a:ea typeface="FZLanTingHeiS-R-GB" panose="02000000000000000000" pitchFamily="2" charset="-122"/>
              <a:cs typeface="Microsoft YaHei" charset="-122"/>
            </a:rPr>
            <a:t>管理经济学的研究对象</a:t>
          </a:r>
        </a:p>
      </dgm:t>
    </dgm:pt>
    <dgm:pt modelId="{806FC88F-B9CF-A04B-B59C-3A472F525AEF}" type="par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900" b="0" i="0" dirty="0">
              <a:solidFill>
                <a:schemeClr val="bg1"/>
              </a:solidFill>
              <a:latin typeface="FZLanTingHeiS-R-GB" panose="02000000000000000000" pitchFamily="2" charset="-122"/>
              <a:ea typeface="FZLanTingHeiS-R-GB" panose="02000000000000000000" pitchFamily="2" charset="-122"/>
              <a:cs typeface="Microsoft YaHei" charset="-122"/>
            </a:rPr>
            <a:t>1.1.1</a:t>
          </a:r>
          <a:r>
            <a:rPr lang="zh-CN" altLang="en-US" sz="900" b="0" i="0" dirty="0">
              <a:solidFill>
                <a:schemeClr val="bg1"/>
              </a:solidFill>
              <a:latin typeface="FZLanTingHeiS-R-GB" panose="02000000000000000000" pitchFamily="2" charset="-122"/>
              <a:ea typeface="FZLanTingHeiS-R-GB" panose="02000000000000000000" pitchFamily="2" charset="-122"/>
              <a:cs typeface="Microsoft YaHei" charset="-122"/>
            </a:rPr>
            <a:t>管理经济学的定义</a:t>
          </a:r>
        </a:p>
      </dgm:t>
    </dgm:pt>
    <dgm:pt modelId="{A73DCD64-89DF-3E4C-9543-0D417B51464E}" type="parTrans" cxnId="{FE34B427-9D47-5D4F-B08C-79C955C57CBA}">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9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900" b="0" i="0" dirty="0">
              <a:latin typeface="FZLanTingHeiS-R-GB" panose="02000000000000000000" pitchFamily="2" charset="-122"/>
              <a:ea typeface="FZLanTingHeiS-R-GB" panose="02000000000000000000" pitchFamily="2" charset="-122"/>
              <a:cs typeface="Microsoft YaHei" charset="-122"/>
            </a:rPr>
            <a:t>1.1.2</a:t>
          </a:r>
          <a:r>
            <a:rPr lang="zh-CN" altLang="en-US" sz="900" b="0" i="0" dirty="0">
              <a:latin typeface="FZLanTingHeiS-R-GB" panose="02000000000000000000" pitchFamily="2" charset="-122"/>
              <a:ea typeface="FZLanTingHeiS-R-GB" panose="02000000000000000000" pitchFamily="2" charset="-122"/>
              <a:cs typeface="Microsoft YaHei" charset="-122"/>
            </a:rPr>
            <a:t> 决策的基本过程</a:t>
          </a:r>
        </a:p>
      </dgm:t>
    </dgm:pt>
    <dgm:pt modelId="{BDC2CFA9-99C6-8347-9628-F8B57513FB8C}" type="parTrans" cxnId="{D6FF61F4-2E70-2445-B362-FDF5936BBC6B}">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9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900" b="0" i="0" dirty="0">
              <a:latin typeface="FZLanTingHeiS-R-GB" panose="02000000000000000000" pitchFamily="2" charset="-122"/>
              <a:ea typeface="FZLanTingHeiS-R-GB" panose="02000000000000000000" pitchFamily="2" charset="-122"/>
              <a:cs typeface="Microsoft YaHei" charset="-122"/>
            </a:rPr>
            <a:t>1.1.3</a:t>
          </a:r>
          <a:r>
            <a:rPr lang="zh-CN" altLang="en-US" sz="900" b="0" i="0" dirty="0">
              <a:latin typeface="FZLanTingHeiS-R-GB" panose="02000000000000000000" pitchFamily="2" charset="-122"/>
              <a:ea typeface="FZLanTingHeiS-R-GB" panose="02000000000000000000" pitchFamily="2" charset="-122"/>
              <a:cs typeface="Microsoft YaHei" charset="-122"/>
            </a:rPr>
            <a:t> 管理经济学与微观经济学的关系</a:t>
          </a:r>
        </a:p>
      </dgm:t>
    </dgm:pt>
    <dgm:pt modelId="{45267C76-6276-B44A-878A-9D61B556EBD7}" type="parTrans" cxnId="{F5520AE5-50EB-8743-B48A-12307D4CCE80}">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900">
            <a:latin typeface="Microsoft YaHei" charset="-122"/>
            <a:ea typeface="Microsoft YaHei" charset="-122"/>
            <a:cs typeface="Microsoft YaHei" charset="-122"/>
          </a:endParaRPr>
        </a:p>
      </dgm:t>
    </dgm:pt>
    <dgm:pt modelId="{398FB250-A6AB-A246-A811-CD4269DB3258}">
      <dgm:prSet phldrT="[文本]" custT="1"/>
      <dgm:spPr/>
      <dgm:t>
        <a:bodyPr/>
        <a:lstStyle/>
        <a:p>
          <a:pPr algn="l"/>
          <a:r>
            <a:rPr lang="en-US" altLang="zh-CN" sz="900" b="0" i="0" dirty="0">
              <a:latin typeface="FZLanTingHeiS-R-GB" panose="02000000000000000000" pitchFamily="2" charset="-122"/>
              <a:ea typeface="FZLanTingHeiS-R-GB" panose="02000000000000000000" pitchFamily="2" charset="-122"/>
              <a:cs typeface="Microsoft YaHei" charset="-122"/>
            </a:rPr>
            <a:t>1.1.4</a:t>
          </a:r>
          <a:r>
            <a:rPr lang="zh-CN" altLang="en-US" sz="900" b="0" i="0" dirty="0">
              <a:latin typeface="FZLanTingHeiS-R-GB" panose="02000000000000000000" pitchFamily="2" charset="-122"/>
              <a:ea typeface="FZLanTingHeiS-R-GB" panose="02000000000000000000" pitchFamily="2" charset="-122"/>
              <a:cs typeface="Microsoft YaHei" charset="-122"/>
            </a:rPr>
            <a:t> 管理经济学的主要内容</a:t>
          </a:r>
        </a:p>
      </dgm:t>
    </dgm:pt>
    <dgm:pt modelId="{5D227076-8A12-EF49-885F-40EBC832F842}" type="parTrans" cxnId="{0A3F6216-099F-1443-92C6-A2D4420E4FFD}">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26C36C96-93E6-5D4E-A798-31793906BAE5}" type="sibTrans" cxnId="{0A3F6216-099F-1443-92C6-A2D4420E4FFD}">
      <dgm:prSet/>
      <dgm:spPr/>
      <dgm:t>
        <a:bodyPr/>
        <a:lstStyle/>
        <a:p>
          <a:pPr algn="l"/>
          <a:endParaRPr lang="zh-CN" altLang="en-US" sz="8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pt>
    <dgm:pt modelId="{F726EDD3-E670-9B47-8786-4F599884289D}" type="pres">
      <dgm:prSet presAssocID="{A73DCD64-89DF-3E4C-9543-0D417B51464E}" presName="connTx" presStyleLbl="parChTrans1D2" presStyleIdx="0" presStyleCnt="4"/>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pt>
    <dgm:pt modelId="{7A2CD5A7-70D6-DE44-803D-0740544CB367}" type="pres">
      <dgm:prSet presAssocID="{BDC2CFA9-99C6-8347-9628-F8B57513FB8C}" presName="connTx" presStyleLbl="parChTrans1D2" presStyleIdx="1" presStyleCnt="4"/>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1904">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4"/>
      <dgm:spPr/>
    </dgm:pt>
    <dgm:pt modelId="{938A9782-2B6B-8141-99DA-6568305E0C38}" type="pres">
      <dgm:prSet presAssocID="{45267C76-6276-B44A-878A-9D61B556EBD7}" presName="connTx" presStyleLbl="parChTrans1D2" presStyleIdx="2" presStyleCnt="4"/>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4" custScaleX="129592">
        <dgm:presLayoutVars>
          <dgm:chPref val="3"/>
        </dgm:presLayoutVars>
      </dgm:prSet>
      <dgm:spPr/>
    </dgm:pt>
    <dgm:pt modelId="{F9C8551A-E3F5-1A41-9D81-BA411262A93F}" type="pres">
      <dgm:prSet presAssocID="{9BA062DA-6B7A-FC4F-B1BB-7CC4C74C72CE}" presName="level3hierChild" presStyleCnt="0"/>
      <dgm:spPr/>
    </dgm:pt>
    <dgm:pt modelId="{577C939E-455A-EE43-A21D-8BACFED9D991}" type="pres">
      <dgm:prSet presAssocID="{5D227076-8A12-EF49-885F-40EBC832F842}" presName="conn2-1" presStyleLbl="parChTrans1D2" presStyleIdx="3" presStyleCnt="4"/>
      <dgm:spPr/>
    </dgm:pt>
    <dgm:pt modelId="{62EB5836-F240-534D-96CD-D9EB8C15B89F}" type="pres">
      <dgm:prSet presAssocID="{5D227076-8A12-EF49-885F-40EBC832F842}" presName="connTx" presStyleLbl="parChTrans1D2" presStyleIdx="3" presStyleCnt="4"/>
      <dgm:spPr/>
    </dgm:pt>
    <dgm:pt modelId="{C3EB5C8A-6835-184D-A53A-7420F85FFA7D}" type="pres">
      <dgm:prSet presAssocID="{398FB250-A6AB-A246-A811-CD4269DB3258}" presName="root2" presStyleCnt="0"/>
      <dgm:spPr/>
    </dgm:pt>
    <dgm:pt modelId="{0EC6E1AB-E13B-6148-9DF9-3209955CFCC5}" type="pres">
      <dgm:prSet presAssocID="{398FB250-A6AB-A246-A811-CD4269DB3258}" presName="LevelTwoTextNode" presStyleLbl="node2" presStyleIdx="3" presStyleCnt="4">
        <dgm:presLayoutVars>
          <dgm:chPref val="3"/>
        </dgm:presLayoutVars>
      </dgm:prSet>
      <dgm:spPr/>
    </dgm:pt>
    <dgm:pt modelId="{E3DFC68F-B27B-A84C-84B7-4BB7AB84E6ED}" type="pres">
      <dgm:prSet presAssocID="{398FB250-A6AB-A246-A811-CD4269DB3258}"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0A3F6216-099F-1443-92C6-A2D4420E4FFD}" srcId="{CC08C8E7-D5AB-9C4F-A78B-4A8C57EB2D22}" destId="{398FB250-A6AB-A246-A811-CD4269DB3258}" srcOrd="3" destOrd="0" parTransId="{5D227076-8A12-EF49-885F-40EBC832F842}" sibTransId="{26C36C96-93E6-5D4E-A798-31793906BAE5}"/>
    <dgm:cxn modelId="{4B3F5118-656F-4743-BC97-78CB9B964B1C}" type="presOf" srcId="{A73DCD64-89DF-3E4C-9543-0D417B51464E}" destId="{F726EDD3-E670-9B47-8786-4F599884289D}" srcOrd="1" destOrd="0" presId="urn:microsoft.com/office/officeart/2008/layout/HorizontalMultiLevelHierarchy"/>
    <dgm:cxn modelId="{DB58611A-B0FD-E149-99D3-DFB704200995}" type="presOf" srcId="{773FD5F0-F007-F148-886B-86E72F86266E}" destId="{D3E2E567-EC04-E743-9B8C-985408EA1058}" srcOrd="0" destOrd="0" presId="urn:microsoft.com/office/officeart/2008/layout/HorizontalMultiLevelHierarchy"/>
    <dgm:cxn modelId="{2EAEB826-F4B9-A845-986A-5256228C93DF}" type="presOf" srcId="{5D227076-8A12-EF49-885F-40EBC832F842}" destId="{577C939E-455A-EE43-A21D-8BACFED9D99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E8751341-D79A-2647-BD8C-091F82591A4B}" type="presOf" srcId="{DD5BF61D-B843-C744-B9A9-3312A1287EF4}" destId="{C852AF5D-E3CA-F844-B775-08DD6E6FB940}" srcOrd="0" destOrd="0" presId="urn:microsoft.com/office/officeart/2008/layout/HorizontalMultiLevelHierarchy"/>
    <dgm:cxn modelId="{4EFFD249-7180-724E-966D-1350D3B04AD4}" type="presOf" srcId="{2EFE4671-8583-3540-9262-1FC578B666F4}" destId="{3013142F-A3C7-F746-853E-2CA8B540A8DE}" srcOrd="0" destOrd="0" presId="urn:microsoft.com/office/officeart/2008/layout/HorizontalMultiLevelHierarchy"/>
    <dgm:cxn modelId="{A80CC64E-2361-9141-8B54-E317835BA71C}" type="presOf" srcId="{45267C76-6276-B44A-878A-9D61B556EBD7}" destId="{1F2800E8-CF94-FD43-8D0E-7E4B278315B1}" srcOrd="0" destOrd="0" presId="urn:microsoft.com/office/officeart/2008/layout/HorizontalMultiLevelHierarchy"/>
    <dgm:cxn modelId="{79FE1769-08DD-6C46-987D-A33908341BA1}" type="presOf" srcId="{45267C76-6276-B44A-878A-9D61B556EBD7}" destId="{938A9782-2B6B-8141-99DA-6568305E0C38}" srcOrd="1" destOrd="0" presId="urn:microsoft.com/office/officeart/2008/layout/HorizontalMultiLevelHierarchy"/>
    <dgm:cxn modelId="{51741C91-01AE-0D42-BFB9-B3122347E1CB}" type="presOf" srcId="{A73DCD64-89DF-3E4C-9543-0D417B51464E}" destId="{082A771F-69AF-7C4C-86CB-DF1CD8CB6581}" srcOrd="0" destOrd="0" presId="urn:microsoft.com/office/officeart/2008/layout/HorizontalMultiLevelHierarchy"/>
    <dgm:cxn modelId="{EC211E95-6A13-D44A-A31C-AC9DF530FB44}" type="presOf" srcId="{5D227076-8A12-EF49-885F-40EBC832F842}" destId="{62EB5836-F240-534D-96CD-D9EB8C15B89F}" srcOrd="1" destOrd="0" presId="urn:microsoft.com/office/officeart/2008/layout/HorizontalMultiLevelHierarchy"/>
    <dgm:cxn modelId="{CDDE12AB-94AD-1840-8FB3-3D54FFF235E6}" type="presOf" srcId="{CC08C8E7-D5AB-9C4F-A78B-4A8C57EB2D22}" destId="{7111AE39-B455-7C4D-91F4-9E37E3822D07}" srcOrd="0" destOrd="0" presId="urn:microsoft.com/office/officeart/2008/layout/HorizontalMultiLevelHierarchy"/>
    <dgm:cxn modelId="{E3B923C9-7860-3F48-ACC0-C731A9F4BD41}" type="presOf" srcId="{BDC2CFA9-99C6-8347-9628-F8B57513FB8C}" destId="{93180932-306E-E545-95F9-2A5635FDC9F1}" srcOrd="0" destOrd="0" presId="urn:microsoft.com/office/officeart/2008/layout/HorizontalMultiLevelHierarchy"/>
    <dgm:cxn modelId="{E72F02DC-420E-D546-9BD8-30141DCE83BE}" type="presOf" srcId="{9BA062DA-6B7A-FC4F-B1BB-7CC4C74C72CE}" destId="{1C998B4A-F8C8-5D49-862A-38B9C7611407}"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512FB7E5-28E2-D840-A7E9-1EC1E7972A0B}" type="presOf" srcId="{398FB250-A6AB-A246-A811-CD4269DB3258}" destId="{0EC6E1AB-E13B-6148-9DF9-3209955CFCC5}" srcOrd="0" destOrd="0" presId="urn:microsoft.com/office/officeart/2008/layout/HorizontalMultiLevelHierarchy"/>
    <dgm:cxn modelId="{26E568EC-DCDF-444D-B440-02F7DDC750EB}" type="presOf" srcId="{BDC2CFA9-99C6-8347-9628-F8B57513FB8C}" destId="{7A2CD5A7-70D6-DE44-803D-0740544CB367}"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9BBBDAB1-0C61-1D48-B176-19586B58AEFC}" type="presParOf" srcId="{3013142F-A3C7-F746-853E-2CA8B540A8DE}" destId="{B764B132-0961-414E-B6FA-FB0C6C1C6CED}" srcOrd="0" destOrd="0" presId="urn:microsoft.com/office/officeart/2008/layout/HorizontalMultiLevelHierarchy"/>
    <dgm:cxn modelId="{E96A3573-B144-4B47-BA4A-72443972F93A}" type="presParOf" srcId="{B764B132-0961-414E-B6FA-FB0C6C1C6CED}" destId="{7111AE39-B455-7C4D-91F4-9E37E3822D07}" srcOrd="0" destOrd="0" presId="urn:microsoft.com/office/officeart/2008/layout/HorizontalMultiLevelHierarchy"/>
    <dgm:cxn modelId="{F9524694-72FA-0D47-A0C3-CC75A3566C6E}" type="presParOf" srcId="{B764B132-0961-414E-B6FA-FB0C6C1C6CED}" destId="{551EC4E6-AE1D-DD43-B7C4-D7EFBEA2E636}" srcOrd="1" destOrd="0" presId="urn:microsoft.com/office/officeart/2008/layout/HorizontalMultiLevelHierarchy"/>
    <dgm:cxn modelId="{39255924-DAD5-1D42-A484-518213FBAB7E}" type="presParOf" srcId="{551EC4E6-AE1D-DD43-B7C4-D7EFBEA2E636}" destId="{082A771F-69AF-7C4C-86CB-DF1CD8CB6581}" srcOrd="0" destOrd="0" presId="urn:microsoft.com/office/officeart/2008/layout/HorizontalMultiLevelHierarchy"/>
    <dgm:cxn modelId="{C240C345-5578-944F-8FE0-C1BFC07617D8}" type="presParOf" srcId="{082A771F-69AF-7C4C-86CB-DF1CD8CB6581}" destId="{F726EDD3-E670-9B47-8786-4F599884289D}" srcOrd="0" destOrd="0" presId="urn:microsoft.com/office/officeart/2008/layout/HorizontalMultiLevelHierarchy"/>
    <dgm:cxn modelId="{D013B352-CE03-EE46-BF0A-351FF72B6742}" type="presParOf" srcId="{551EC4E6-AE1D-DD43-B7C4-D7EFBEA2E636}" destId="{7B40AE63-0EA3-0747-BCE5-5F3AB0355BF2}" srcOrd="1" destOrd="0" presId="urn:microsoft.com/office/officeart/2008/layout/HorizontalMultiLevelHierarchy"/>
    <dgm:cxn modelId="{2D7C0CCF-4ADF-B648-8A51-2E24AA3C4D85}" type="presParOf" srcId="{7B40AE63-0EA3-0747-BCE5-5F3AB0355BF2}" destId="{C852AF5D-E3CA-F844-B775-08DD6E6FB940}" srcOrd="0" destOrd="0" presId="urn:microsoft.com/office/officeart/2008/layout/HorizontalMultiLevelHierarchy"/>
    <dgm:cxn modelId="{29027E1B-67CC-D342-BBE9-980B0E6B2F15}" type="presParOf" srcId="{7B40AE63-0EA3-0747-BCE5-5F3AB0355BF2}" destId="{30463D07-8E7F-3146-97CE-76CE82648742}" srcOrd="1" destOrd="0" presId="urn:microsoft.com/office/officeart/2008/layout/HorizontalMultiLevelHierarchy"/>
    <dgm:cxn modelId="{F87082BA-E765-DE4D-821D-A70E39A83119}" type="presParOf" srcId="{551EC4E6-AE1D-DD43-B7C4-D7EFBEA2E636}" destId="{93180932-306E-E545-95F9-2A5635FDC9F1}" srcOrd="2" destOrd="0" presId="urn:microsoft.com/office/officeart/2008/layout/HorizontalMultiLevelHierarchy"/>
    <dgm:cxn modelId="{91BD52C2-DF0E-384C-9E43-2B4B0CD53E45}" type="presParOf" srcId="{93180932-306E-E545-95F9-2A5635FDC9F1}" destId="{7A2CD5A7-70D6-DE44-803D-0740544CB367}" srcOrd="0" destOrd="0" presId="urn:microsoft.com/office/officeart/2008/layout/HorizontalMultiLevelHierarchy"/>
    <dgm:cxn modelId="{2E4D7AC9-45DA-514B-A06F-5F6293AFB563}" type="presParOf" srcId="{551EC4E6-AE1D-DD43-B7C4-D7EFBEA2E636}" destId="{A0C9905E-6DBF-7645-94A7-C4BCDADC46B9}" srcOrd="3" destOrd="0" presId="urn:microsoft.com/office/officeart/2008/layout/HorizontalMultiLevelHierarchy"/>
    <dgm:cxn modelId="{93F5F360-66DD-4748-A022-8BD76A7E409A}" type="presParOf" srcId="{A0C9905E-6DBF-7645-94A7-C4BCDADC46B9}" destId="{D3E2E567-EC04-E743-9B8C-985408EA1058}" srcOrd="0" destOrd="0" presId="urn:microsoft.com/office/officeart/2008/layout/HorizontalMultiLevelHierarchy"/>
    <dgm:cxn modelId="{44CB40D6-E370-EE4C-92C7-D04336E205B4}" type="presParOf" srcId="{A0C9905E-6DBF-7645-94A7-C4BCDADC46B9}" destId="{1488A531-D252-B440-B1DA-4363F37F8970}" srcOrd="1" destOrd="0" presId="urn:microsoft.com/office/officeart/2008/layout/HorizontalMultiLevelHierarchy"/>
    <dgm:cxn modelId="{B2C51F20-D3AF-0F47-BC40-4EE14D1562E5}" type="presParOf" srcId="{551EC4E6-AE1D-DD43-B7C4-D7EFBEA2E636}" destId="{1F2800E8-CF94-FD43-8D0E-7E4B278315B1}" srcOrd="4" destOrd="0" presId="urn:microsoft.com/office/officeart/2008/layout/HorizontalMultiLevelHierarchy"/>
    <dgm:cxn modelId="{40495D33-ECB5-4146-BE35-889479195756}" type="presParOf" srcId="{1F2800E8-CF94-FD43-8D0E-7E4B278315B1}" destId="{938A9782-2B6B-8141-99DA-6568305E0C38}" srcOrd="0" destOrd="0" presId="urn:microsoft.com/office/officeart/2008/layout/HorizontalMultiLevelHierarchy"/>
    <dgm:cxn modelId="{585A1C54-9EA2-E94C-B7EE-2D0DC5D42EFC}" type="presParOf" srcId="{551EC4E6-AE1D-DD43-B7C4-D7EFBEA2E636}" destId="{7377E58F-198D-DE48-B3AF-2D2AF67C403D}" srcOrd="5" destOrd="0" presId="urn:microsoft.com/office/officeart/2008/layout/HorizontalMultiLevelHierarchy"/>
    <dgm:cxn modelId="{1CD00435-E734-E74C-9FA6-EDC84636CE32}" type="presParOf" srcId="{7377E58F-198D-DE48-B3AF-2D2AF67C403D}" destId="{1C998B4A-F8C8-5D49-862A-38B9C7611407}" srcOrd="0" destOrd="0" presId="urn:microsoft.com/office/officeart/2008/layout/HorizontalMultiLevelHierarchy"/>
    <dgm:cxn modelId="{672D18C9-67CE-5E41-B264-F7D4626F6855}" type="presParOf" srcId="{7377E58F-198D-DE48-B3AF-2D2AF67C403D}" destId="{F9C8551A-E3F5-1A41-9D81-BA411262A93F}" srcOrd="1" destOrd="0" presId="urn:microsoft.com/office/officeart/2008/layout/HorizontalMultiLevelHierarchy"/>
    <dgm:cxn modelId="{52194FA1-8C35-B644-9392-2AC29D4D2A0A}" type="presParOf" srcId="{551EC4E6-AE1D-DD43-B7C4-D7EFBEA2E636}" destId="{577C939E-455A-EE43-A21D-8BACFED9D991}" srcOrd="6" destOrd="0" presId="urn:microsoft.com/office/officeart/2008/layout/HorizontalMultiLevelHierarchy"/>
    <dgm:cxn modelId="{F7E19E6D-52F7-7E4B-8F9F-A0222813E2C0}" type="presParOf" srcId="{577C939E-455A-EE43-A21D-8BACFED9D991}" destId="{62EB5836-F240-534D-96CD-D9EB8C15B89F}" srcOrd="0" destOrd="0" presId="urn:microsoft.com/office/officeart/2008/layout/HorizontalMultiLevelHierarchy"/>
    <dgm:cxn modelId="{BEDA37D4-C19A-104E-8AF1-C128C854ECA8}" type="presParOf" srcId="{551EC4E6-AE1D-DD43-B7C4-D7EFBEA2E636}" destId="{C3EB5C8A-6835-184D-A53A-7420F85FFA7D}" srcOrd="7" destOrd="0" presId="urn:microsoft.com/office/officeart/2008/layout/HorizontalMultiLevelHierarchy"/>
    <dgm:cxn modelId="{63E5F1B2-70EC-F94A-8DBE-671AEDC7DE31}" type="presParOf" srcId="{C3EB5C8A-6835-184D-A53A-7420F85FFA7D}" destId="{0EC6E1AB-E13B-6148-9DF9-3209955CFCC5}" srcOrd="0" destOrd="0" presId="urn:microsoft.com/office/officeart/2008/layout/HorizontalMultiLevelHierarchy"/>
    <dgm:cxn modelId="{9474CCD2-FC20-A74E-86AF-3407160B73FC}" type="presParOf" srcId="{C3EB5C8A-6835-184D-A53A-7420F85FFA7D}" destId="{E3DFC68F-B27B-A84C-84B7-4BB7AB84E6E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100" b="0" i="0" dirty="0">
              <a:latin typeface="FZLanTingHeiS-R-GB" panose="02000000000000000000" pitchFamily="2" charset="-122"/>
              <a:ea typeface="FZLanTingHeiS-R-GB" panose="02000000000000000000" pitchFamily="2" charset="-122"/>
              <a:cs typeface="Microsoft YaHei" charset="-122"/>
            </a:rPr>
            <a:t>市场经济条件下的企业</a:t>
          </a: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00" b="0" i="0" dirty="0">
              <a:solidFill>
                <a:schemeClr val="tx1"/>
              </a:solidFill>
              <a:latin typeface="FZLanTingHeiS-R-GB" panose="02000000000000000000" pitchFamily="2" charset="-122"/>
              <a:ea typeface="FZLanTingHeiS-R-GB" panose="02000000000000000000" pitchFamily="2" charset="-122"/>
              <a:cs typeface="Microsoft YaHei" charset="-122"/>
            </a:rPr>
            <a:t>1.3.1</a:t>
          </a:r>
          <a:r>
            <a:rPr lang="zh-CN" altLang="en-US" sz="1000" b="0" i="0" dirty="0">
              <a:solidFill>
                <a:schemeClr val="tx1"/>
              </a:solidFill>
              <a:latin typeface="FZLanTingHeiS-R-GB" panose="02000000000000000000" pitchFamily="2" charset="-122"/>
              <a:ea typeface="FZLanTingHeiS-R-GB" panose="02000000000000000000" pitchFamily="2" charset="-122"/>
              <a:cs typeface="Microsoft YaHei" charset="-122"/>
            </a:rPr>
            <a:t> 企业的概念与特征</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000" b="0" i="0" dirty="0">
              <a:solidFill>
                <a:schemeClr val="bg1"/>
              </a:solidFill>
              <a:latin typeface="FZLanTingHeiS-R-GB" panose="02000000000000000000" pitchFamily="2" charset="-122"/>
              <a:ea typeface="FZLanTingHeiS-R-GB" panose="02000000000000000000" pitchFamily="2" charset="-122"/>
              <a:cs typeface="Microsoft YaHei" charset="-122"/>
            </a:rPr>
            <a:t>1.3.2</a:t>
          </a:r>
          <a:r>
            <a:rPr lang="zh-CN" altLang="en-US" sz="1000" b="0" i="0" dirty="0">
              <a:solidFill>
                <a:schemeClr val="bg1"/>
              </a:solidFill>
              <a:latin typeface="FZLanTingHeiS-R-GB" panose="02000000000000000000" pitchFamily="2" charset="-122"/>
              <a:ea typeface="FZLanTingHeiS-R-GB" panose="02000000000000000000" pitchFamily="2" charset="-122"/>
              <a:cs typeface="Microsoft YaHei" charset="-122"/>
            </a:rPr>
            <a:t> 企业理论</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23DC08E1-563D-F445-8CDD-3080F1C32656}">
      <dgm:prSet phldrT="[文本]" custT="1"/>
      <dgm:spPr/>
      <dgm:t>
        <a:bodyPr/>
        <a:lstStyle/>
        <a:p>
          <a:pPr algn="l"/>
          <a:r>
            <a:rPr lang="en-US" altLang="zh-CN" sz="1000" b="0" i="0" dirty="0">
              <a:latin typeface="FZLanTingHeiS-R-GB" panose="02000000000000000000" pitchFamily="2" charset="-122"/>
              <a:ea typeface="FZLanTingHeiS-R-GB" panose="02000000000000000000" pitchFamily="2" charset="-122"/>
              <a:cs typeface="Microsoft YaHei" charset="-122"/>
            </a:rPr>
            <a:t>1.3.3</a:t>
          </a:r>
          <a:r>
            <a:rPr lang="zh-CN" altLang="en-US" sz="1000" b="0" i="0" dirty="0">
              <a:latin typeface="FZLanTingHeiS-R-GB" panose="02000000000000000000" pitchFamily="2" charset="-122"/>
              <a:ea typeface="FZLanTingHeiS-R-GB" panose="02000000000000000000" pitchFamily="2" charset="-122"/>
              <a:cs typeface="Microsoft YaHei" charset="-122"/>
            </a:rPr>
            <a:t> 企业利润与决策</a:t>
          </a:r>
        </a:p>
      </dgm:t>
    </dgm:pt>
    <dgm:pt modelId="{0B63D904-D68E-2543-A1DB-ADEA797F1DFF}" type="parTrans" cxnId="{78F2E2BA-3DD4-204C-823E-6DAAF0A148BC}">
      <dgm:prSet custT="1"/>
      <dgm:spPr/>
      <dgm:t>
        <a:bodyPr/>
        <a:lstStyle/>
        <a:p>
          <a:endParaRPr lang="zh-CN" altLang="en-US" sz="100"/>
        </a:p>
      </dgm:t>
    </dgm:pt>
    <dgm:pt modelId="{B7C00BC5-85C3-C446-B505-8CC27DD36A58}" type="sibTrans" cxnId="{78F2E2BA-3DD4-204C-823E-6DAAF0A148BC}">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01904">
        <dgm:presLayoutVars>
          <dgm:chPref val="3"/>
        </dgm:presLayoutVars>
      </dgm:prSet>
      <dgm:spPr/>
    </dgm:pt>
    <dgm:pt modelId="{1488A531-D252-B440-B1DA-4363F37F8970}" type="pres">
      <dgm:prSet presAssocID="{773FD5F0-F007-F148-886B-86E72F86266E}" presName="level3hierChild" presStyleCnt="0"/>
      <dgm:spPr/>
    </dgm:pt>
    <dgm:pt modelId="{D62566A7-AB44-BA40-863E-D8C0D48B8D8F}" type="pres">
      <dgm:prSet presAssocID="{0B63D904-D68E-2543-A1DB-ADEA797F1DFF}" presName="conn2-1" presStyleLbl="parChTrans1D2" presStyleIdx="2" presStyleCnt="3"/>
      <dgm:spPr/>
    </dgm:pt>
    <dgm:pt modelId="{B1C399A9-1011-E548-A66F-F317F98A4DE2}" type="pres">
      <dgm:prSet presAssocID="{0B63D904-D68E-2543-A1DB-ADEA797F1DFF}" presName="connTx" presStyleLbl="parChTrans1D2" presStyleIdx="2" presStyleCnt="3"/>
      <dgm:spPr/>
    </dgm:pt>
    <dgm:pt modelId="{C6D6538F-82D5-5445-BAF9-A0850064E2F7}" type="pres">
      <dgm:prSet presAssocID="{23DC08E1-563D-F445-8CDD-3080F1C32656}" presName="root2" presStyleCnt="0"/>
      <dgm:spPr/>
    </dgm:pt>
    <dgm:pt modelId="{06F6E63A-54AB-F044-BC6B-A05CEEDC8605}" type="pres">
      <dgm:prSet presAssocID="{23DC08E1-563D-F445-8CDD-3080F1C32656}" presName="LevelTwoTextNode" presStyleLbl="node2" presStyleIdx="2" presStyleCnt="3">
        <dgm:presLayoutVars>
          <dgm:chPref val="3"/>
        </dgm:presLayoutVars>
      </dgm:prSet>
      <dgm:spPr/>
    </dgm:pt>
    <dgm:pt modelId="{976AEA0C-1354-DE41-BC14-874F23DABB2D}" type="pres">
      <dgm:prSet presAssocID="{23DC08E1-563D-F445-8CDD-3080F1C32656}" presName="level3hierChild" presStyleCnt="0"/>
      <dgm:spPr/>
    </dgm:pt>
  </dgm:ptLst>
  <dgm:cxnLst>
    <dgm:cxn modelId="{6B9ABB05-5EAE-F648-8FE0-AB7C57639611}" type="presOf" srcId="{DD5BF61D-B843-C744-B9A9-3312A1287EF4}" destId="{C852AF5D-E3CA-F844-B775-08DD6E6FB940}" srcOrd="0" destOrd="0" presId="urn:microsoft.com/office/officeart/2008/layout/HorizontalMultiLevelHierarchy"/>
    <dgm:cxn modelId="{DDFFAA07-8C1F-2C4E-9AE8-2DC9FE857733}" type="presOf" srcId="{0B63D904-D68E-2543-A1DB-ADEA797F1DFF}" destId="{B1C399A9-1011-E548-A66F-F317F98A4DE2}" srcOrd="1" destOrd="0" presId="urn:microsoft.com/office/officeart/2008/layout/HorizontalMultiLevelHierarchy"/>
    <dgm:cxn modelId="{C749660A-F502-E44C-807E-94352C7983C3}" type="presOf" srcId="{0B63D904-D68E-2543-A1DB-ADEA797F1DFF}" destId="{D62566A7-AB44-BA40-863E-D8C0D48B8D8F}"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34BB4C21-A145-DD42-9464-07B3C9A16A9C}" type="presOf" srcId="{A73DCD64-89DF-3E4C-9543-0D417B51464E}" destId="{F726EDD3-E670-9B47-8786-4F599884289D}"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AFAB362C-F1EB-084F-9C1C-FF562D27B280}" type="presOf" srcId="{CC08C8E7-D5AB-9C4F-A78B-4A8C57EB2D22}" destId="{7111AE39-B455-7C4D-91F4-9E37E3822D07}" srcOrd="0" destOrd="0" presId="urn:microsoft.com/office/officeart/2008/layout/HorizontalMultiLevelHierarchy"/>
    <dgm:cxn modelId="{C2289052-0D11-0243-8E21-A300B1631A17}" type="presOf" srcId="{23DC08E1-563D-F445-8CDD-3080F1C32656}" destId="{06F6E63A-54AB-F044-BC6B-A05CEEDC8605}" srcOrd="0" destOrd="0" presId="urn:microsoft.com/office/officeart/2008/layout/HorizontalMultiLevelHierarchy"/>
    <dgm:cxn modelId="{9F15D555-59AD-7D4C-9184-640D5AB6A2DF}" type="presOf" srcId="{773FD5F0-F007-F148-886B-86E72F86266E}" destId="{D3E2E567-EC04-E743-9B8C-985408EA1058}" srcOrd="0" destOrd="0" presId="urn:microsoft.com/office/officeart/2008/layout/HorizontalMultiLevelHierarchy"/>
    <dgm:cxn modelId="{041DCA57-857D-8341-96C9-F746689EC985}" type="presOf" srcId="{BDC2CFA9-99C6-8347-9628-F8B57513FB8C}" destId="{7A2CD5A7-70D6-DE44-803D-0740544CB367}" srcOrd="1" destOrd="0" presId="urn:microsoft.com/office/officeart/2008/layout/HorizontalMultiLevelHierarchy"/>
    <dgm:cxn modelId="{8B1F4A9F-4383-1140-BC92-7D214CA66551}" type="presOf" srcId="{2EFE4671-8583-3540-9262-1FC578B666F4}" destId="{3013142F-A3C7-F746-853E-2CA8B540A8DE}" srcOrd="0" destOrd="0" presId="urn:microsoft.com/office/officeart/2008/layout/HorizontalMultiLevelHierarchy"/>
    <dgm:cxn modelId="{78F2E2BA-3DD4-204C-823E-6DAAF0A148BC}" srcId="{CC08C8E7-D5AB-9C4F-A78B-4A8C57EB2D22}" destId="{23DC08E1-563D-F445-8CDD-3080F1C32656}" srcOrd="2" destOrd="0" parTransId="{0B63D904-D68E-2543-A1DB-ADEA797F1DFF}" sibTransId="{B7C00BC5-85C3-C446-B505-8CC27DD36A58}"/>
    <dgm:cxn modelId="{AF3075D5-8F7E-9B4B-907D-7624DF8AA177}" type="presOf" srcId="{BDC2CFA9-99C6-8347-9628-F8B57513FB8C}" destId="{93180932-306E-E545-95F9-2A5635FDC9F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E524E5FF-727F-D848-BE11-580A262A16F2}" type="presOf" srcId="{A73DCD64-89DF-3E4C-9543-0D417B51464E}" destId="{082A771F-69AF-7C4C-86CB-DF1CD8CB6581}" srcOrd="0" destOrd="0" presId="urn:microsoft.com/office/officeart/2008/layout/HorizontalMultiLevelHierarchy"/>
    <dgm:cxn modelId="{FDDC75F1-66CC-3A4D-9F3C-332839F1D208}" type="presParOf" srcId="{3013142F-A3C7-F746-853E-2CA8B540A8DE}" destId="{B764B132-0961-414E-B6FA-FB0C6C1C6CED}" srcOrd="0" destOrd="0" presId="urn:microsoft.com/office/officeart/2008/layout/HorizontalMultiLevelHierarchy"/>
    <dgm:cxn modelId="{14887E71-6425-4F4E-B98F-685566D8C6BD}" type="presParOf" srcId="{B764B132-0961-414E-B6FA-FB0C6C1C6CED}" destId="{7111AE39-B455-7C4D-91F4-9E37E3822D07}" srcOrd="0" destOrd="0" presId="urn:microsoft.com/office/officeart/2008/layout/HorizontalMultiLevelHierarchy"/>
    <dgm:cxn modelId="{633771A0-4FE7-D640-8CB1-62EC3A46A54A}" type="presParOf" srcId="{B764B132-0961-414E-B6FA-FB0C6C1C6CED}" destId="{551EC4E6-AE1D-DD43-B7C4-D7EFBEA2E636}" srcOrd="1" destOrd="0" presId="urn:microsoft.com/office/officeart/2008/layout/HorizontalMultiLevelHierarchy"/>
    <dgm:cxn modelId="{8A617C1B-3708-F64B-9E38-C6D7F543B897}" type="presParOf" srcId="{551EC4E6-AE1D-DD43-B7C4-D7EFBEA2E636}" destId="{082A771F-69AF-7C4C-86CB-DF1CD8CB6581}" srcOrd="0" destOrd="0" presId="urn:microsoft.com/office/officeart/2008/layout/HorizontalMultiLevelHierarchy"/>
    <dgm:cxn modelId="{8EB1B00E-218A-A74B-8C6B-A21FF7632120}" type="presParOf" srcId="{082A771F-69AF-7C4C-86CB-DF1CD8CB6581}" destId="{F726EDD3-E670-9B47-8786-4F599884289D}" srcOrd="0" destOrd="0" presId="urn:microsoft.com/office/officeart/2008/layout/HorizontalMultiLevelHierarchy"/>
    <dgm:cxn modelId="{F3FFD80F-9223-9648-829D-1718A4032FAC}" type="presParOf" srcId="{551EC4E6-AE1D-DD43-B7C4-D7EFBEA2E636}" destId="{7B40AE63-0EA3-0747-BCE5-5F3AB0355BF2}" srcOrd="1" destOrd="0" presId="urn:microsoft.com/office/officeart/2008/layout/HorizontalMultiLevelHierarchy"/>
    <dgm:cxn modelId="{3B60BF53-8808-7946-961A-FFEB3C0A825A}" type="presParOf" srcId="{7B40AE63-0EA3-0747-BCE5-5F3AB0355BF2}" destId="{C852AF5D-E3CA-F844-B775-08DD6E6FB940}" srcOrd="0" destOrd="0" presId="urn:microsoft.com/office/officeart/2008/layout/HorizontalMultiLevelHierarchy"/>
    <dgm:cxn modelId="{C551CCC1-2C2F-4249-8F30-70C55C506E0E}" type="presParOf" srcId="{7B40AE63-0EA3-0747-BCE5-5F3AB0355BF2}" destId="{30463D07-8E7F-3146-97CE-76CE82648742}" srcOrd="1" destOrd="0" presId="urn:microsoft.com/office/officeart/2008/layout/HorizontalMultiLevelHierarchy"/>
    <dgm:cxn modelId="{C78EC999-4D3E-1F40-A321-C96261AB629A}" type="presParOf" srcId="{551EC4E6-AE1D-DD43-B7C4-D7EFBEA2E636}" destId="{93180932-306E-E545-95F9-2A5635FDC9F1}" srcOrd="2" destOrd="0" presId="urn:microsoft.com/office/officeart/2008/layout/HorizontalMultiLevelHierarchy"/>
    <dgm:cxn modelId="{0DD2A915-D863-AB4A-B87C-170127599C7D}" type="presParOf" srcId="{93180932-306E-E545-95F9-2A5635FDC9F1}" destId="{7A2CD5A7-70D6-DE44-803D-0740544CB367}" srcOrd="0" destOrd="0" presId="urn:microsoft.com/office/officeart/2008/layout/HorizontalMultiLevelHierarchy"/>
    <dgm:cxn modelId="{663FBC27-DE69-9941-AA3B-D248BE7A1A76}" type="presParOf" srcId="{551EC4E6-AE1D-DD43-B7C4-D7EFBEA2E636}" destId="{A0C9905E-6DBF-7645-94A7-C4BCDADC46B9}" srcOrd="3" destOrd="0" presId="urn:microsoft.com/office/officeart/2008/layout/HorizontalMultiLevelHierarchy"/>
    <dgm:cxn modelId="{321AC242-C649-6B4A-9C07-D25AA7192672}" type="presParOf" srcId="{A0C9905E-6DBF-7645-94A7-C4BCDADC46B9}" destId="{D3E2E567-EC04-E743-9B8C-985408EA1058}" srcOrd="0" destOrd="0" presId="urn:microsoft.com/office/officeart/2008/layout/HorizontalMultiLevelHierarchy"/>
    <dgm:cxn modelId="{FB9000F2-3337-134D-BA58-B941622D2277}" type="presParOf" srcId="{A0C9905E-6DBF-7645-94A7-C4BCDADC46B9}" destId="{1488A531-D252-B440-B1DA-4363F37F8970}" srcOrd="1" destOrd="0" presId="urn:microsoft.com/office/officeart/2008/layout/HorizontalMultiLevelHierarchy"/>
    <dgm:cxn modelId="{75AA636B-39C9-2D4E-9B7B-4D21CFE0C8E7}" type="presParOf" srcId="{551EC4E6-AE1D-DD43-B7C4-D7EFBEA2E636}" destId="{D62566A7-AB44-BA40-863E-D8C0D48B8D8F}" srcOrd="4" destOrd="0" presId="urn:microsoft.com/office/officeart/2008/layout/HorizontalMultiLevelHierarchy"/>
    <dgm:cxn modelId="{EE80BDE8-1E3D-574C-BECB-6FDB44688764}" type="presParOf" srcId="{D62566A7-AB44-BA40-863E-D8C0D48B8D8F}" destId="{B1C399A9-1011-E548-A66F-F317F98A4DE2}" srcOrd="0" destOrd="0" presId="urn:microsoft.com/office/officeart/2008/layout/HorizontalMultiLevelHierarchy"/>
    <dgm:cxn modelId="{B03C346A-9A63-674C-8CCC-EAC176F54A25}" type="presParOf" srcId="{551EC4E6-AE1D-DD43-B7C4-D7EFBEA2E636}" destId="{C6D6538F-82D5-5445-BAF9-A0850064E2F7}" srcOrd="5" destOrd="0" presId="urn:microsoft.com/office/officeart/2008/layout/HorizontalMultiLevelHierarchy"/>
    <dgm:cxn modelId="{8243E4E1-17D0-1649-9C19-DDC5800B0DFC}" type="presParOf" srcId="{C6D6538F-82D5-5445-BAF9-A0850064E2F7}" destId="{06F6E63A-54AB-F044-BC6B-A05CEEDC8605}" srcOrd="0" destOrd="0" presId="urn:microsoft.com/office/officeart/2008/layout/HorizontalMultiLevelHierarchy"/>
    <dgm:cxn modelId="{615B70FA-6C7B-EA43-A78A-B1C495F4E2A1}" type="presParOf" srcId="{C6D6538F-82D5-5445-BAF9-A0850064E2F7}" destId="{976AEA0C-1354-DE41-BC14-874F23DABB2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100" b="0" i="0" dirty="0">
              <a:latin typeface="FZLanTingHeiS-R-GB" panose="02000000000000000000" pitchFamily="2" charset="-122"/>
              <a:ea typeface="FZLanTingHeiS-R-GB" panose="02000000000000000000" pitchFamily="2" charset="-122"/>
              <a:cs typeface="Microsoft YaHei" charset="-122"/>
            </a:rPr>
            <a:t>市场经济条件下的企业</a:t>
          </a: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00" b="0" i="0" dirty="0">
              <a:solidFill>
                <a:schemeClr val="tx1"/>
              </a:solidFill>
              <a:latin typeface="FZLanTingHeiS-R-GB" panose="02000000000000000000" pitchFamily="2" charset="-122"/>
              <a:ea typeface="FZLanTingHeiS-R-GB" panose="02000000000000000000" pitchFamily="2" charset="-122"/>
              <a:cs typeface="Microsoft YaHei" charset="-122"/>
            </a:rPr>
            <a:t>1.3.1</a:t>
          </a:r>
          <a:r>
            <a:rPr lang="zh-CN" altLang="en-US" sz="1000" b="0" i="0" dirty="0">
              <a:solidFill>
                <a:schemeClr val="tx1"/>
              </a:solidFill>
              <a:latin typeface="FZLanTingHeiS-R-GB" panose="02000000000000000000" pitchFamily="2" charset="-122"/>
              <a:ea typeface="FZLanTingHeiS-R-GB" panose="02000000000000000000" pitchFamily="2" charset="-122"/>
              <a:cs typeface="Microsoft YaHei" charset="-122"/>
            </a:rPr>
            <a:t> 企业的概念与特征</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000" b="0" i="0" dirty="0">
              <a:solidFill>
                <a:schemeClr val="bg1"/>
              </a:solidFill>
              <a:latin typeface="FZLanTingHeiS-R-GB" panose="02000000000000000000" pitchFamily="2" charset="-122"/>
              <a:ea typeface="FZLanTingHeiS-R-GB" panose="02000000000000000000" pitchFamily="2" charset="-122"/>
              <a:cs typeface="Microsoft YaHei" charset="-122"/>
            </a:rPr>
            <a:t>1.3.2</a:t>
          </a:r>
          <a:r>
            <a:rPr lang="zh-CN" altLang="en-US" sz="1000" b="0" i="0" dirty="0">
              <a:solidFill>
                <a:schemeClr val="bg1"/>
              </a:solidFill>
              <a:latin typeface="FZLanTingHeiS-R-GB" panose="02000000000000000000" pitchFamily="2" charset="-122"/>
              <a:ea typeface="FZLanTingHeiS-R-GB" panose="02000000000000000000" pitchFamily="2" charset="-122"/>
              <a:cs typeface="Microsoft YaHei" charset="-122"/>
            </a:rPr>
            <a:t> 企业理论</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23DC08E1-563D-F445-8CDD-3080F1C32656}">
      <dgm:prSet phldrT="[文本]" custT="1"/>
      <dgm:spPr/>
      <dgm:t>
        <a:bodyPr/>
        <a:lstStyle/>
        <a:p>
          <a:pPr algn="l"/>
          <a:r>
            <a:rPr lang="en-US" altLang="zh-CN" sz="1000" b="0" i="0" dirty="0">
              <a:latin typeface="FZLanTingHeiS-R-GB" panose="02000000000000000000" pitchFamily="2" charset="-122"/>
              <a:ea typeface="FZLanTingHeiS-R-GB" panose="02000000000000000000" pitchFamily="2" charset="-122"/>
              <a:cs typeface="Microsoft YaHei" charset="-122"/>
            </a:rPr>
            <a:t>1.3.3</a:t>
          </a:r>
          <a:r>
            <a:rPr lang="zh-CN" altLang="en-US" sz="1000" b="0" i="0" dirty="0">
              <a:latin typeface="FZLanTingHeiS-R-GB" panose="02000000000000000000" pitchFamily="2" charset="-122"/>
              <a:ea typeface="FZLanTingHeiS-R-GB" panose="02000000000000000000" pitchFamily="2" charset="-122"/>
              <a:cs typeface="Microsoft YaHei" charset="-122"/>
            </a:rPr>
            <a:t> 企业利润与决策</a:t>
          </a:r>
        </a:p>
      </dgm:t>
    </dgm:pt>
    <dgm:pt modelId="{0B63D904-D68E-2543-A1DB-ADEA797F1DFF}" type="parTrans" cxnId="{78F2E2BA-3DD4-204C-823E-6DAAF0A148BC}">
      <dgm:prSet custT="1"/>
      <dgm:spPr/>
      <dgm:t>
        <a:bodyPr/>
        <a:lstStyle/>
        <a:p>
          <a:endParaRPr lang="zh-CN" altLang="en-US" sz="100"/>
        </a:p>
      </dgm:t>
    </dgm:pt>
    <dgm:pt modelId="{B7C00BC5-85C3-C446-B505-8CC27DD36A58}" type="sibTrans" cxnId="{78F2E2BA-3DD4-204C-823E-6DAAF0A148BC}">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01904">
        <dgm:presLayoutVars>
          <dgm:chPref val="3"/>
        </dgm:presLayoutVars>
      </dgm:prSet>
      <dgm:spPr/>
    </dgm:pt>
    <dgm:pt modelId="{1488A531-D252-B440-B1DA-4363F37F8970}" type="pres">
      <dgm:prSet presAssocID="{773FD5F0-F007-F148-886B-86E72F86266E}" presName="level3hierChild" presStyleCnt="0"/>
      <dgm:spPr/>
    </dgm:pt>
    <dgm:pt modelId="{D62566A7-AB44-BA40-863E-D8C0D48B8D8F}" type="pres">
      <dgm:prSet presAssocID="{0B63D904-D68E-2543-A1DB-ADEA797F1DFF}" presName="conn2-1" presStyleLbl="parChTrans1D2" presStyleIdx="2" presStyleCnt="3"/>
      <dgm:spPr/>
    </dgm:pt>
    <dgm:pt modelId="{B1C399A9-1011-E548-A66F-F317F98A4DE2}" type="pres">
      <dgm:prSet presAssocID="{0B63D904-D68E-2543-A1DB-ADEA797F1DFF}" presName="connTx" presStyleLbl="parChTrans1D2" presStyleIdx="2" presStyleCnt="3"/>
      <dgm:spPr/>
    </dgm:pt>
    <dgm:pt modelId="{C6D6538F-82D5-5445-BAF9-A0850064E2F7}" type="pres">
      <dgm:prSet presAssocID="{23DC08E1-563D-F445-8CDD-3080F1C32656}" presName="root2" presStyleCnt="0"/>
      <dgm:spPr/>
    </dgm:pt>
    <dgm:pt modelId="{06F6E63A-54AB-F044-BC6B-A05CEEDC8605}" type="pres">
      <dgm:prSet presAssocID="{23DC08E1-563D-F445-8CDD-3080F1C32656}" presName="LevelTwoTextNode" presStyleLbl="node2" presStyleIdx="2" presStyleCnt="3">
        <dgm:presLayoutVars>
          <dgm:chPref val="3"/>
        </dgm:presLayoutVars>
      </dgm:prSet>
      <dgm:spPr/>
    </dgm:pt>
    <dgm:pt modelId="{976AEA0C-1354-DE41-BC14-874F23DABB2D}" type="pres">
      <dgm:prSet presAssocID="{23DC08E1-563D-F445-8CDD-3080F1C32656}"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F57F391C-6E6D-7A4C-AE80-4108E6C68DD2}" type="presOf" srcId="{DD5BF61D-B843-C744-B9A9-3312A1287EF4}" destId="{C852AF5D-E3CA-F844-B775-08DD6E6FB940}" srcOrd="0" destOrd="0" presId="urn:microsoft.com/office/officeart/2008/layout/HorizontalMultiLevelHierarchy"/>
    <dgm:cxn modelId="{54D98923-6718-3141-9A29-E35A46093138}" type="presOf" srcId="{BDC2CFA9-99C6-8347-9628-F8B57513FB8C}" destId="{93180932-306E-E545-95F9-2A5635FDC9F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0071252F-AB9F-A344-8EB2-7D39DDEEC2EA}" type="presOf" srcId="{CC08C8E7-D5AB-9C4F-A78B-4A8C57EB2D22}" destId="{7111AE39-B455-7C4D-91F4-9E37E3822D07}" srcOrd="0" destOrd="0" presId="urn:microsoft.com/office/officeart/2008/layout/HorizontalMultiLevelHierarchy"/>
    <dgm:cxn modelId="{E664FC36-E36B-884A-B6D6-1CD71CF49B62}" type="presOf" srcId="{BDC2CFA9-99C6-8347-9628-F8B57513FB8C}" destId="{7A2CD5A7-70D6-DE44-803D-0740544CB367}" srcOrd="1" destOrd="0" presId="urn:microsoft.com/office/officeart/2008/layout/HorizontalMultiLevelHierarchy"/>
    <dgm:cxn modelId="{8F091758-D6E5-9549-ABA3-CDD6885D83D6}" type="presOf" srcId="{23DC08E1-563D-F445-8CDD-3080F1C32656}" destId="{06F6E63A-54AB-F044-BC6B-A05CEEDC8605}" srcOrd="0" destOrd="0" presId="urn:microsoft.com/office/officeart/2008/layout/HorizontalMultiLevelHierarchy"/>
    <dgm:cxn modelId="{1D6FC45E-987D-F140-9A83-5A410E80C53B}" type="presOf" srcId="{A73DCD64-89DF-3E4C-9543-0D417B51464E}" destId="{F726EDD3-E670-9B47-8786-4F599884289D}" srcOrd="1" destOrd="0" presId="urn:microsoft.com/office/officeart/2008/layout/HorizontalMultiLevelHierarchy"/>
    <dgm:cxn modelId="{1AEDE368-AA94-EF4B-9276-1E71D04770A4}" type="presOf" srcId="{2EFE4671-8583-3540-9262-1FC578B666F4}" destId="{3013142F-A3C7-F746-853E-2CA8B540A8DE}" srcOrd="0" destOrd="0" presId="urn:microsoft.com/office/officeart/2008/layout/HorizontalMultiLevelHierarchy"/>
    <dgm:cxn modelId="{8A49A685-4B0D-B94C-803A-29B85AFFC7DE}" type="presOf" srcId="{A73DCD64-89DF-3E4C-9543-0D417B51464E}" destId="{082A771F-69AF-7C4C-86CB-DF1CD8CB6581}" srcOrd="0" destOrd="0" presId="urn:microsoft.com/office/officeart/2008/layout/HorizontalMultiLevelHierarchy"/>
    <dgm:cxn modelId="{F92011AB-39AD-1E4E-8EEE-3A87C91F48D7}" type="presOf" srcId="{0B63D904-D68E-2543-A1DB-ADEA797F1DFF}" destId="{D62566A7-AB44-BA40-863E-D8C0D48B8D8F}" srcOrd="0" destOrd="0" presId="urn:microsoft.com/office/officeart/2008/layout/HorizontalMultiLevelHierarchy"/>
    <dgm:cxn modelId="{167458AF-D55D-4948-9AFD-BEDBAC007832}" type="presOf" srcId="{0B63D904-D68E-2543-A1DB-ADEA797F1DFF}" destId="{B1C399A9-1011-E548-A66F-F317F98A4DE2}" srcOrd="1" destOrd="0" presId="urn:microsoft.com/office/officeart/2008/layout/HorizontalMultiLevelHierarchy"/>
    <dgm:cxn modelId="{78F2E2BA-3DD4-204C-823E-6DAAF0A148BC}" srcId="{CC08C8E7-D5AB-9C4F-A78B-4A8C57EB2D22}" destId="{23DC08E1-563D-F445-8CDD-3080F1C32656}" srcOrd="2" destOrd="0" parTransId="{0B63D904-D68E-2543-A1DB-ADEA797F1DFF}" sibTransId="{B7C00BC5-85C3-C446-B505-8CC27DD36A58}"/>
    <dgm:cxn modelId="{D6FF61F4-2E70-2445-B362-FDF5936BBC6B}" srcId="{CC08C8E7-D5AB-9C4F-A78B-4A8C57EB2D22}" destId="{773FD5F0-F007-F148-886B-86E72F86266E}" srcOrd="1" destOrd="0" parTransId="{BDC2CFA9-99C6-8347-9628-F8B57513FB8C}" sibTransId="{9458031D-FD27-D841-9D56-100BE85B229D}"/>
    <dgm:cxn modelId="{AD2E68F7-E69F-8448-9547-6C8D33D657FE}" type="presOf" srcId="{773FD5F0-F007-F148-886B-86E72F86266E}" destId="{D3E2E567-EC04-E743-9B8C-985408EA1058}" srcOrd="0" destOrd="0" presId="urn:microsoft.com/office/officeart/2008/layout/HorizontalMultiLevelHierarchy"/>
    <dgm:cxn modelId="{D6AE38E0-B9B0-5840-9D38-86AD4BF37A17}" type="presParOf" srcId="{3013142F-A3C7-F746-853E-2CA8B540A8DE}" destId="{B764B132-0961-414E-B6FA-FB0C6C1C6CED}" srcOrd="0" destOrd="0" presId="urn:microsoft.com/office/officeart/2008/layout/HorizontalMultiLevelHierarchy"/>
    <dgm:cxn modelId="{087A66BF-2A73-0643-B4C0-DF735E12CE5F}" type="presParOf" srcId="{B764B132-0961-414E-B6FA-FB0C6C1C6CED}" destId="{7111AE39-B455-7C4D-91F4-9E37E3822D07}" srcOrd="0" destOrd="0" presId="urn:microsoft.com/office/officeart/2008/layout/HorizontalMultiLevelHierarchy"/>
    <dgm:cxn modelId="{82A32488-61AF-FF40-8871-AD9CF2F3F6E0}" type="presParOf" srcId="{B764B132-0961-414E-B6FA-FB0C6C1C6CED}" destId="{551EC4E6-AE1D-DD43-B7C4-D7EFBEA2E636}" srcOrd="1" destOrd="0" presId="urn:microsoft.com/office/officeart/2008/layout/HorizontalMultiLevelHierarchy"/>
    <dgm:cxn modelId="{F88BFB45-7029-E946-BA08-3604BA5D0A23}" type="presParOf" srcId="{551EC4E6-AE1D-DD43-B7C4-D7EFBEA2E636}" destId="{082A771F-69AF-7C4C-86CB-DF1CD8CB6581}" srcOrd="0" destOrd="0" presId="urn:microsoft.com/office/officeart/2008/layout/HorizontalMultiLevelHierarchy"/>
    <dgm:cxn modelId="{3FE51EBC-6058-AC46-95B5-E36C3828FCB1}" type="presParOf" srcId="{082A771F-69AF-7C4C-86CB-DF1CD8CB6581}" destId="{F726EDD3-E670-9B47-8786-4F599884289D}" srcOrd="0" destOrd="0" presId="urn:microsoft.com/office/officeart/2008/layout/HorizontalMultiLevelHierarchy"/>
    <dgm:cxn modelId="{D0FA3447-035A-7443-AFD5-688001F423F8}" type="presParOf" srcId="{551EC4E6-AE1D-DD43-B7C4-D7EFBEA2E636}" destId="{7B40AE63-0EA3-0747-BCE5-5F3AB0355BF2}" srcOrd="1" destOrd="0" presId="urn:microsoft.com/office/officeart/2008/layout/HorizontalMultiLevelHierarchy"/>
    <dgm:cxn modelId="{D948F91B-2D36-AC4E-9668-8220014D7286}" type="presParOf" srcId="{7B40AE63-0EA3-0747-BCE5-5F3AB0355BF2}" destId="{C852AF5D-E3CA-F844-B775-08DD6E6FB940}" srcOrd="0" destOrd="0" presId="urn:microsoft.com/office/officeart/2008/layout/HorizontalMultiLevelHierarchy"/>
    <dgm:cxn modelId="{D084B972-BF99-1541-9F26-7F69730BADB7}" type="presParOf" srcId="{7B40AE63-0EA3-0747-BCE5-5F3AB0355BF2}" destId="{30463D07-8E7F-3146-97CE-76CE82648742}" srcOrd="1" destOrd="0" presId="urn:microsoft.com/office/officeart/2008/layout/HorizontalMultiLevelHierarchy"/>
    <dgm:cxn modelId="{1A0E1677-5371-F942-B908-06108F78FEEF}" type="presParOf" srcId="{551EC4E6-AE1D-DD43-B7C4-D7EFBEA2E636}" destId="{93180932-306E-E545-95F9-2A5635FDC9F1}" srcOrd="2" destOrd="0" presId="urn:microsoft.com/office/officeart/2008/layout/HorizontalMultiLevelHierarchy"/>
    <dgm:cxn modelId="{A4652ED6-9CA2-B647-BEDC-ADF9770CDAA7}" type="presParOf" srcId="{93180932-306E-E545-95F9-2A5635FDC9F1}" destId="{7A2CD5A7-70D6-DE44-803D-0740544CB367}" srcOrd="0" destOrd="0" presId="urn:microsoft.com/office/officeart/2008/layout/HorizontalMultiLevelHierarchy"/>
    <dgm:cxn modelId="{C63E2843-70B1-9744-BAC5-A278380E0CCC}" type="presParOf" srcId="{551EC4E6-AE1D-DD43-B7C4-D7EFBEA2E636}" destId="{A0C9905E-6DBF-7645-94A7-C4BCDADC46B9}" srcOrd="3" destOrd="0" presId="urn:microsoft.com/office/officeart/2008/layout/HorizontalMultiLevelHierarchy"/>
    <dgm:cxn modelId="{4E59B883-699E-014C-BBD2-8F0F25E8BED9}" type="presParOf" srcId="{A0C9905E-6DBF-7645-94A7-C4BCDADC46B9}" destId="{D3E2E567-EC04-E743-9B8C-985408EA1058}" srcOrd="0" destOrd="0" presId="urn:microsoft.com/office/officeart/2008/layout/HorizontalMultiLevelHierarchy"/>
    <dgm:cxn modelId="{67D6D976-6186-394E-BB89-5FBF907D7C77}" type="presParOf" srcId="{A0C9905E-6DBF-7645-94A7-C4BCDADC46B9}" destId="{1488A531-D252-B440-B1DA-4363F37F8970}" srcOrd="1" destOrd="0" presId="urn:microsoft.com/office/officeart/2008/layout/HorizontalMultiLevelHierarchy"/>
    <dgm:cxn modelId="{ABA30A6C-E18A-0C40-80FD-8636F778C3FE}" type="presParOf" srcId="{551EC4E6-AE1D-DD43-B7C4-D7EFBEA2E636}" destId="{D62566A7-AB44-BA40-863E-D8C0D48B8D8F}" srcOrd="4" destOrd="0" presId="urn:microsoft.com/office/officeart/2008/layout/HorizontalMultiLevelHierarchy"/>
    <dgm:cxn modelId="{288D851C-9EEB-444C-B4EC-42D0F0735D0B}" type="presParOf" srcId="{D62566A7-AB44-BA40-863E-D8C0D48B8D8F}" destId="{B1C399A9-1011-E548-A66F-F317F98A4DE2}" srcOrd="0" destOrd="0" presId="urn:microsoft.com/office/officeart/2008/layout/HorizontalMultiLevelHierarchy"/>
    <dgm:cxn modelId="{FB13F0A3-97CD-F048-A4AB-CD35CB20CE35}" type="presParOf" srcId="{551EC4E6-AE1D-DD43-B7C4-D7EFBEA2E636}" destId="{C6D6538F-82D5-5445-BAF9-A0850064E2F7}" srcOrd="5" destOrd="0" presId="urn:microsoft.com/office/officeart/2008/layout/HorizontalMultiLevelHierarchy"/>
    <dgm:cxn modelId="{9BCD3CDE-3756-4544-AE01-860345ADF7AD}" type="presParOf" srcId="{C6D6538F-82D5-5445-BAF9-A0850064E2F7}" destId="{06F6E63A-54AB-F044-BC6B-A05CEEDC8605}" srcOrd="0" destOrd="0" presId="urn:microsoft.com/office/officeart/2008/layout/HorizontalMultiLevelHierarchy"/>
    <dgm:cxn modelId="{13134996-AC56-144F-B64E-09F7641CF6B1}" type="presParOf" srcId="{C6D6538F-82D5-5445-BAF9-A0850064E2F7}" destId="{976AEA0C-1354-DE41-BC14-874F23DABB2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100" b="0" i="0" dirty="0">
              <a:latin typeface="FZLanTingHeiS-R-GB" panose="02000000000000000000" pitchFamily="2" charset="-122"/>
              <a:ea typeface="FZLanTingHeiS-R-GB" panose="02000000000000000000" pitchFamily="2" charset="-122"/>
              <a:cs typeface="Microsoft YaHei" charset="-122"/>
            </a:rPr>
            <a:t>市场经济条件下的企业</a:t>
          </a: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00" b="0" i="0" dirty="0">
              <a:solidFill>
                <a:schemeClr val="tx1"/>
              </a:solidFill>
              <a:latin typeface="FZLanTingHeiS-R-GB" panose="02000000000000000000" pitchFamily="2" charset="-122"/>
              <a:ea typeface="FZLanTingHeiS-R-GB" panose="02000000000000000000" pitchFamily="2" charset="-122"/>
              <a:cs typeface="Microsoft YaHei" charset="-122"/>
            </a:rPr>
            <a:t>1.3.1</a:t>
          </a:r>
          <a:r>
            <a:rPr lang="zh-CN" altLang="en-US" sz="1000" b="0" i="0" dirty="0">
              <a:solidFill>
                <a:schemeClr val="tx1"/>
              </a:solidFill>
              <a:latin typeface="FZLanTingHeiS-R-GB" panose="02000000000000000000" pitchFamily="2" charset="-122"/>
              <a:ea typeface="FZLanTingHeiS-R-GB" panose="02000000000000000000" pitchFamily="2" charset="-122"/>
              <a:cs typeface="Microsoft YaHei" charset="-122"/>
            </a:rPr>
            <a:t> 企业的概念与特征</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000" b="0" i="0" dirty="0">
              <a:solidFill>
                <a:schemeClr val="bg1"/>
              </a:solidFill>
              <a:latin typeface="FZLanTingHeiS-R-GB" panose="02000000000000000000" pitchFamily="2" charset="-122"/>
              <a:ea typeface="FZLanTingHeiS-R-GB" panose="02000000000000000000" pitchFamily="2" charset="-122"/>
              <a:cs typeface="Microsoft YaHei" charset="-122"/>
            </a:rPr>
            <a:t>1.3.2</a:t>
          </a:r>
          <a:r>
            <a:rPr lang="zh-CN" altLang="en-US" sz="1000" b="0" i="0" dirty="0">
              <a:solidFill>
                <a:schemeClr val="bg1"/>
              </a:solidFill>
              <a:latin typeface="FZLanTingHeiS-R-GB" panose="02000000000000000000" pitchFamily="2" charset="-122"/>
              <a:ea typeface="FZLanTingHeiS-R-GB" panose="02000000000000000000" pitchFamily="2" charset="-122"/>
              <a:cs typeface="Microsoft YaHei" charset="-122"/>
            </a:rPr>
            <a:t> 企业理论</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23DC08E1-563D-F445-8CDD-3080F1C32656}">
      <dgm:prSet phldrT="[文本]" custT="1"/>
      <dgm:spPr/>
      <dgm:t>
        <a:bodyPr/>
        <a:lstStyle/>
        <a:p>
          <a:pPr algn="l"/>
          <a:r>
            <a:rPr lang="en-US" altLang="zh-CN" sz="1000" b="0" i="0" dirty="0">
              <a:latin typeface="FZLanTingHeiS-R-GB" panose="02000000000000000000" pitchFamily="2" charset="-122"/>
              <a:ea typeface="FZLanTingHeiS-R-GB" panose="02000000000000000000" pitchFamily="2" charset="-122"/>
              <a:cs typeface="Microsoft YaHei" charset="-122"/>
            </a:rPr>
            <a:t>1.3.3</a:t>
          </a:r>
          <a:r>
            <a:rPr lang="zh-CN" altLang="en-US" sz="1000" b="0" i="0" dirty="0">
              <a:latin typeface="FZLanTingHeiS-R-GB" panose="02000000000000000000" pitchFamily="2" charset="-122"/>
              <a:ea typeface="FZLanTingHeiS-R-GB" panose="02000000000000000000" pitchFamily="2" charset="-122"/>
              <a:cs typeface="Microsoft YaHei" charset="-122"/>
            </a:rPr>
            <a:t> 企业利润与决策</a:t>
          </a:r>
        </a:p>
      </dgm:t>
    </dgm:pt>
    <dgm:pt modelId="{0B63D904-D68E-2543-A1DB-ADEA797F1DFF}" type="parTrans" cxnId="{78F2E2BA-3DD4-204C-823E-6DAAF0A148BC}">
      <dgm:prSet custT="1"/>
      <dgm:spPr/>
      <dgm:t>
        <a:bodyPr/>
        <a:lstStyle/>
        <a:p>
          <a:endParaRPr lang="zh-CN" altLang="en-US" sz="100"/>
        </a:p>
      </dgm:t>
    </dgm:pt>
    <dgm:pt modelId="{B7C00BC5-85C3-C446-B505-8CC27DD36A58}" type="sibTrans" cxnId="{78F2E2BA-3DD4-204C-823E-6DAAF0A148BC}">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01904">
        <dgm:presLayoutVars>
          <dgm:chPref val="3"/>
        </dgm:presLayoutVars>
      </dgm:prSet>
      <dgm:spPr/>
    </dgm:pt>
    <dgm:pt modelId="{1488A531-D252-B440-B1DA-4363F37F8970}" type="pres">
      <dgm:prSet presAssocID="{773FD5F0-F007-F148-886B-86E72F86266E}" presName="level3hierChild" presStyleCnt="0"/>
      <dgm:spPr/>
    </dgm:pt>
    <dgm:pt modelId="{D62566A7-AB44-BA40-863E-D8C0D48B8D8F}" type="pres">
      <dgm:prSet presAssocID="{0B63D904-D68E-2543-A1DB-ADEA797F1DFF}" presName="conn2-1" presStyleLbl="parChTrans1D2" presStyleIdx="2" presStyleCnt="3"/>
      <dgm:spPr/>
    </dgm:pt>
    <dgm:pt modelId="{B1C399A9-1011-E548-A66F-F317F98A4DE2}" type="pres">
      <dgm:prSet presAssocID="{0B63D904-D68E-2543-A1DB-ADEA797F1DFF}" presName="connTx" presStyleLbl="parChTrans1D2" presStyleIdx="2" presStyleCnt="3"/>
      <dgm:spPr/>
    </dgm:pt>
    <dgm:pt modelId="{C6D6538F-82D5-5445-BAF9-A0850064E2F7}" type="pres">
      <dgm:prSet presAssocID="{23DC08E1-563D-F445-8CDD-3080F1C32656}" presName="root2" presStyleCnt="0"/>
      <dgm:spPr/>
    </dgm:pt>
    <dgm:pt modelId="{06F6E63A-54AB-F044-BC6B-A05CEEDC8605}" type="pres">
      <dgm:prSet presAssocID="{23DC08E1-563D-F445-8CDD-3080F1C32656}" presName="LevelTwoTextNode" presStyleLbl="node2" presStyleIdx="2" presStyleCnt="3">
        <dgm:presLayoutVars>
          <dgm:chPref val="3"/>
        </dgm:presLayoutVars>
      </dgm:prSet>
      <dgm:spPr/>
    </dgm:pt>
    <dgm:pt modelId="{976AEA0C-1354-DE41-BC14-874F23DABB2D}" type="pres">
      <dgm:prSet presAssocID="{23DC08E1-563D-F445-8CDD-3080F1C32656}" presName="level3hierChild" presStyleCnt="0"/>
      <dgm:spPr/>
    </dgm:pt>
  </dgm:ptLst>
  <dgm:cxnLst>
    <dgm:cxn modelId="{B7524608-7515-4040-A8FF-CEF9B4226DFB}" type="presOf" srcId="{DD5BF61D-B843-C744-B9A9-3312A1287EF4}" destId="{C852AF5D-E3CA-F844-B775-08DD6E6FB940}"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2EA10B39-1EF9-3D4F-81E4-F3011DC9CA89}" type="presOf" srcId="{773FD5F0-F007-F148-886B-86E72F86266E}" destId="{D3E2E567-EC04-E743-9B8C-985408EA1058}" srcOrd="0" destOrd="0" presId="urn:microsoft.com/office/officeart/2008/layout/HorizontalMultiLevelHierarchy"/>
    <dgm:cxn modelId="{27942A76-E8FE-9F41-8BFF-9B8DA487FE64}" type="presOf" srcId="{CC08C8E7-D5AB-9C4F-A78B-4A8C57EB2D22}" destId="{7111AE39-B455-7C4D-91F4-9E37E3822D07}" srcOrd="0" destOrd="0" presId="urn:microsoft.com/office/officeart/2008/layout/HorizontalMultiLevelHierarchy"/>
    <dgm:cxn modelId="{28B5C376-D5B5-C04F-A88B-8D19E8A963B4}" type="presOf" srcId="{2EFE4671-8583-3540-9262-1FC578B666F4}" destId="{3013142F-A3C7-F746-853E-2CA8B540A8DE}" srcOrd="0" destOrd="0" presId="urn:microsoft.com/office/officeart/2008/layout/HorizontalMultiLevelHierarchy"/>
    <dgm:cxn modelId="{F313AB7C-1F03-4943-8D9F-4F801F200985}" type="presOf" srcId="{0B63D904-D68E-2543-A1DB-ADEA797F1DFF}" destId="{D62566A7-AB44-BA40-863E-D8C0D48B8D8F}" srcOrd="0" destOrd="0" presId="urn:microsoft.com/office/officeart/2008/layout/HorizontalMultiLevelHierarchy"/>
    <dgm:cxn modelId="{8042C38F-7891-4547-AAD7-F30991AA1F47}" type="presOf" srcId="{BDC2CFA9-99C6-8347-9628-F8B57513FB8C}" destId="{93180932-306E-E545-95F9-2A5635FDC9F1}" srcOrd="0" destOrd="0" presId="urn:microsoft.com/office/officeart/2008/layout/HorizontalMultiLevelHierarchy"/>
    <dgm:cxn modelId="{78F2E2BA-3DD4-204C-823E-6DAAF0A148BC}" srcId="{CC08C8E7-D5AB-9C4F-A78B-4A8C57EB2D22}" destId="{23DC08E1-563D-F445-8CDD-3080F1C32656}" srcOrd="2" destOrd="0" parTransId="{0B63D904-D68E-2543-A1DB-ADEA797F1DFF}" sibTransId="{B7C00BC5-85C3-C446-B505-8CC27DD36A58}"/>
    <dgm:cxn modelId="{88FD97DD-DDE1-8E4D-B5F1-C225ACDFA206}" type="presOf" srcId="{A73DCD64-89DF-3E4C-9543-0D417B51464E}" destId="{082A771F-69AF-7C4C-86CB-DF1CD8CB6581}" srcOrd="0" destOrd="0" presId="urn:microsoft.com/office/officeart/2008/layout/HorizontalMultiLevelHierarchy"/>
    <dgm:cxn modelId="{1D7F34E1-27F7-3749-9F86-675942FF11E0}" type="presOf" srcId="{23DC08E1-563D-F445-8CDD-3080F1C32656}" destId="{06F6E63A-54AB-F044-BC6B-A05CEEDC8605}" srcOrd="0" destOrd="0" presId="urn:microsoft.com/office/officeart/2008/layout/HorizontalMultiLevelHierarchy"/>
    <dgm:cxn modelId="{CA2872F1-E25C-E241-9074-8EBD24CEC227}" type="presOf" srcId="{0B63D904-D68E-2543-A1DB-ADEA797F1DFF}" destId="{B1C399A9-1011-E548-A66F-F317F98A4DE2}" srcOrd="1" destOrd="0" presId="urn:microsoft.com/office/officeart/2008/layout/HorizontalMultiLevelHierarchy"/>
    <dgm:cxn modelId="{125F98F1-979E-6C4E-A08D-62121F104052}" type="presOf" srcId="{A73DCD64-89DF-3E4C-9543-0D417B51464E}" destId="{F726EDD3-E670-9B47-8786-4F599884289D}" srcOrd="1" destOrd="0" presId="urn:microsoft.com/office/officeart/2008/layout/HorizontalMultiLevelHierarchy"/>
    <dgm:cxn modelId="{28D2CDF2-F96C-B34F-BF5D-A09376720C37}" type="presOf" srcId="{BDC2CFA9-99C6-8347-9628-F8B57513FB8C}" destId="{7A2CD5A7-70D6-DE44-803D-0740544CB367}"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99DA87D1-169A-334D-8FC5-1981590E3023}" type="presParOf" srcId="{3013142F-A3C7-F746-853E-2CA8B540A8DE}" destId="{B764B132-0961-414E-B6FA-FB0C6C1C6CED}" srcOrd="0" destOrd="0" presId="urn:microsoft.com/office/officeart/2008/layout/HorizontalMultiLevelHierarchy"/>
    <dgm:cxn modelId="{DE237A45-C603-E44F-A69F-439EE8810BDF}" type="presParOf" srcId="{B764B132-0961-414E-B6FA-FB0C6C1C6CED}" destId="{7111AE39-B455-7C4D-91F4-9E37E3822D07}" srcOrd="0" destOrd="0" presId="urn:microsoft.com/office/officeart/2008/layout/HorizontalMultiLevelHierarchy"/>
    <dgm:cxn modelId="{39A6A436-49D7-A447-8A98-7D65D5ED2232}" type="presParOf" srcId="{B764B132-0961-414E-B6FA-FB0C6C1C6CED}" destId="{551EC4E6-AE1D-DD43-B7C4-D7EFBEA2E636}" srcOrd="1" destOrd="0" presId="urn:microsoft.com/office/officeart/2008/layout/HorizontalMultiLevelHierarchy"/>
    <dgm:cxn modelId="{F5F1644E-2124-E440-B2D6-D2DC8CD139A2}" type="presParOf" srcId="{551EC4E6-AE1D-DD43-B7C4-D7EFBEA2E636}" destId="{082A771F-69AF-7C4C-86CB-DF1CD8CB6581}" srcOrd="0" destOrd="0" presId="urn:microsoft.com/office/officeart/2008/layout/HorizontalMultiLevelHierarchy"/>
    <dgm:cxn modelId="{4518F82A-16B9-C141-AFBA-4A3300124B3A}" type="presParOf" srcId="{082A771F-69AF-7C4C-86CB-DF1CD8CB6581}" destId="{F726EDD3-E670-9B47-8786-4F599884289D}" srcOrd="0" destOrd="0" presId="urn:microsoft.com/office/officeart/2008/layout/HorizontalMultiLevelHierarchy"/>
    <dgm:cxn modelId="{BA57906B-9D56-B542-8AC8-44E57F3AF80F}" type="presParOf" srcId="{551EC4E6-AE1D-DD43-B7C4-D7EFBEA2E636}" destId="{7B40AE63-0EA3-0747-BCE5-5F3AB0355BF2}" srcOrd="1" destOrd="0" presId="urn:microsoft.com/office/officeart/2008/layout/HorizontalMultiLevelHierarchy"/>
    <dgm:cxn modelId="{590DEECF-DA66-D34A-BD82-9DF7A95865AE}" type="presParOf" srcId="{7B40AE63-0EA3-0747-BCE5-5F3AB0355BF2}" destId="{C852AF5D-E3CA-F844-B775-08DD6E6FB940}" srcOrd="0" destOrd="0" presId="urn:microsoft.com/office/officeart/2008/layout/HorizontalMultiLevelHierarchy"/>
    <dgm:cxn modelId="{C2EDBA00-18A5-2747-9AE6-19E35F66D7B5}" type="presParOf" srcId="{7B40AE63-0EA3-0747-BCE5-5F3AB0355BF2}" destId="{30463D07-8E7F-3146-97CE-76CE82648742}" srcOrd="1" destOrd="0" presId="urn:microsoft.com/office/officeart/2008/layout/HorizontalMultiLevelHierarchy"/>
    <dgm:cxn modelId="{3E1FAA95-1965-714E-8B43-B76A64E76ACB}" type="presParOf" srcId="{551EC4E6-AE1D-DD43-B7C4-D7EFBEA2E636}" destId="{93180932-306E-E545-95F9-2A5635FDC9F1}" srcOrd="2" destOrd="0" presId="urn:microsoft.com/office/officeart/2008/layout/HorizontalMultiLevelHierarchy"/>
    <dgm:cxn modelId="{9E293AE7-B4C1-364D-A932-5136A9B04965}" type="presParOf" srcId="{93180932-306E-E545-95F9-2A5635FDC9F1}" destId="{7A2CD5A7-70D6-DE44-803D-0740544CB367}" srcOrd="0" destOrd="0" presId="urn:microsoft.com/office/officeart/2008/layout/HorizontalMultiLevelHierarchy"/>
    <dgm:cxn modelId="{EC77B81D-3115-324A-A319-015FF6D1594C}" type="presParOf" srcId="{551EC4E6-AE1D-DD43-B7C4-D7EFBEA2E636}" destId="{A0C9905E-6DBF-7645-94A7-C4BCDADC46B9}" srcOrd="3" destOrd="0" presId="urn:microsoft.com/office/officeart/2008/layout/HorizontalMultiLevelHierarchy"/>
    <dgm:cxn modelId="{4E60BA13-E1B0-4D4C-8D22-2637B253067A}" type="presParOf" srcId="{A0C9905E-6DBF-7645-94A7-C4BCDADC46B9}" destId="{D3E2E567-EC04-E743-9B8C-985408EA1058}" srcOrd="0" destOrd="0" presId="urn:microsoft.com/office/officeart/2008/layout/HorizontalMultiLevelHierarchy"/>
    <dgm:cxn modelId="{E8E516E8-B0EB-C748-9FF6-0D254FB68204}" type="presParOf" srcId="{A0C9905E-6DBF-7645-94A7-C4BCDADC46B9}" destId="{1488A531-D252-B440-B1DA-4363F37F8970}" srcOrd="1" destOrd="0" presId="urn:microsoft.com/office/officeart/2008/layout/HorizontalMultiLevelHierarchy"/>
    <dgm:cxn modelId="{A0F44B2D-914F-7649-AC7E-01753D787CBA}" type="presParOf" srcId="{551EC4E6-AE1D-DD43-B7C4-D7EFBEA2E636}" destId="{D62566A7-AB44-BA40-863E-D8C0D48B8D8F}" srcOrd="4" destOrd="0" presId="urn:microsoft.com/office/officeart/2008/layout/HorizontalMultiLevelHierarchy"/>
    <dgm:cxn modelId="{A9E63121-7AD4-7442-8343-46DA0E417F79}" type="presParOf" srcId="{D62566A7-AB44-BA40-863E-D8C0D48B8D8F}" destId="{B1C399A9-1011-E548-A66F-F317F98A4DE2}" srcOrd="0" destOrd="0" presId="urn:microsoft.com/office/officeart/2008/layout/HorizontalMultiLevelHierarchy"/>
    <dgm:cxn modelId="{A7F02FAB-C759-6349-A3E9-D982F9565B92}" type="presParOf" srcId="{551EC4E6-AE1D-DD43-B7C4-D7EFBEA2E636}" destId="{C6D6538F-82D5-5445-BAF9-A0850064E2F7}" srcOrd="5" destOrd="0" presId="urn:microsoft.com/office/officeart/2008/layout/HorizontalMultiLevelHierarchy"/>
    <dgm:cxn modelId="{EE1FD351-4BD8-7447-8D2C-7399B8D50702}" type="presParOf" srcId="{C6D6538F-82D5-5445-BAF9-A0850064E2F7}" destId="{06F6E63A-54AB-F044-BC6B-A05CEEDC8605}" srcOrd="0" destOrd="0" presId="urn:microsoft.com/office/officeart/2008/layout/HorizontalMultiLevelHierarchy"/>
    <dgm:cxn modelId="{9D854017-7895-2E45-B6A5-9A823A119432}" type="presParOf" srcId="{C6D6538F-82D5-5445-BAF9-A0850064E2F7}" destId="{976AEA0C-1354-DE41-BC14-874F23DABB2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2800" b="0" i="0" dirty="0">
              <a:latin typeface="FZLanTingHeiS-R-GB" panose="02000000000000000000" pitchFamily="2" charset="-122"/>
              <a:ea typeface="FZLanTingHeiS-R-GB" panose="02000000000000000000" pitchFamily="2" charset="-122"/>
              <a:cs typeface="Microsoft YaHei" charset="-122"/>
            </a:rPr>
            <a:t>1.3</a:t>
          </a:r>
          <a:r>
            <a:rPr lang="zh-CN" altLang="en-US" sz="2800" b="0" i="0" dirty="0">
              <a:latin typeface="FZLanTingHeiS-R-GB" panose="02000000000000000000" pitchFamily="2" charset="-122"/>
              <a:ea typeface="FZLanTingHeiS-R-GB" panose="02000000000000000000" pitchFamily="2" charset="-122"/>
              <a:cs typeface="Microsoft YaHei" charset="-122"/>
            </a:rPr>
            <a:t>市场经济条件下的企业</a:t>
          </a:r>
        </a:p>
      </dgm:t>
    </dgm:pt>
    <dgm:pt modelId="{806FC88F-B9CF-A04B-B59C-3A472F525AEF}" type="parTrans" cxnId="{7725A710-EB82-6543-8E80-B973AC4CD97A}">
      <dgm:prSet/>
      <dgm:spPr/>
      <dgm:t>
        <a:bodyPr/>
        <a:lstStyle/>
        <a:p>
          <a:pPr algn="l"/>
          <a:endParaRPr lang="zh-CN" altLang="en-US" sz="2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2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2000" b="0" i="0" dirty="0">
              <a:solidFill>
                <a:schemeClr val="tx1"/>
              </a:solidFill>
              <a:latin typeface="FZLanTingHeiS-R-GB" panose="02000000000000000000" pitchFamily="2" charset="-122"/>
              <a:ea typeface="FZLanTingHeiS-R-GB" panose="02000000000000000000" pitchFamily="2" charset="-122"/>
              <a:cs typeface="Microsoft YaHei" charset="-122"/>
            </a:rPr>
            <a:t>1.3.1</a:t>
          </a:r>
          <a:r>
            <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rPr>
            <a:t> 企业的概念与特征</a:t>
          </a:r>
        </a:p>
      </dgm:t>
    </dgm:pt>
    <dgm:pt modelId="{A73DCD64-89DF-3E4C-9543-0D417B51464E}" type="parTrans" cxnId="{FE34B427-9D47-5D4F-B08C-79C955C57CBA}">
      <dgm:prSet custT="1"/>
      <dgm:spPr/>
      <dgm:t>
        <a:bodyPr/>
        <a:lstStyle/>
        <a:p>
          <a:pPr algn="l"/>
          <a:endParaRPr lang="zh-CN" altLang="en-US" sz="6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2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2000" b="0" i="0" dirty="0">
              <a:latin typeface="FZLanTingHeiS-R-GB" panose="02000000000000000000" pitchFamily="2" charset="-122"/>
              <a:ea typeface="FZLanTingHeiS-R-GB" panose="02000000000000000000" pitchFamily="2" charset="-122"/>
              <a:cs typeface="Microsoft YaHei" charset="-122"/>
            </a:rPr>
            <a:t>1.3.2</a:t>
          </a:r>
          <a:r>
            <a:rPr lang="zh-CN" altLang="en-US" sz="2000" b="0" i="0" dirty="0">
              <a:latin typeface="FZLanTingHeiS-R-GB" panose="02000000000000000000" pitchFamily="2" charset="-122"/>
              <a:ea typeface="FZLanTingHeiS-R-GB" panose="02000000000000000000" pitchFamily="2" charset="-122"/>
              <a:cs typeface="Microsoft YaHei" charset="-122"/>
            </a:rPr>
            <a:t> 企业理论</a:t>
          </a:r>
        </a:p>
      </dgm:t>
    </dgm:pt>
    <dgm:pt modelId="{BDC2CFA9-99C6-8347-9628-F8B57513FB8C}" type="parTrans" cxnId="{D6FF61F4-2E70-2445-B362-FDF5936BBC6B}">
      <dgm:prSet custT="1"/>
      <dgm:spPr/>
      <dgm:t>
        <a:bodyPr/>
        <a:lstStyle/>
        <a:p>
          <a:pPr algn="l"/>
          <a:endParaRPr lang="zh-CN" altLang="en-US" sz="6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2000">
            <a:latin typeface="Microsoft YaHei" charset="-122"/>
            <a:ea typeface="Microsoft YaHei" charset="-122"/>
            <a:cs typeface="Microsoft YaHei" charset="-122"/>
          </a:endParaRPr>
        </a:p>
      </dgm:t>
    </dgm:pt>
    <dgm:pt modelId="{23DC08E1-563D-F445-8CDD-3080F1C32656}">
      <dgm:prSet phldrT="[文本]" custT="1"/>
      <dgm:spPr/>
      <dgm:t>
        <a:bodyPr/>
        <a:lstStyle/>
        <a:p>
          <a:pPr algn="l"/>
          <a:r>
            <a:rPr lang="en-US" altLang="zh-CN" sz="2000" b="0" i="0" dirty="0">
              <a:latin typeface="FZLanTingHeiS-R-GB" panose="02000000000000000000" pitchFamily="2" charset="-122"/>
              <a:ea typeface="FZLanTingHeiS-R-GB" panose="02000000000000000000" pitchFamily="2" charset="-122"/>
              <a:cs typeface="Microsoft YaHei" charset="-122"/>
            </a:rPr>
            <a:t>1.3.3</a:t>
          </a:r>
          <a:r>
            <a:rPr lang="zh-CN" altLang="en-US" sz="2000" b="0" i="0" dirty="0">
              <a:latin typeface="FZLanTingHeiS-R-GB" panose="02000000000000000000" pitchFamily="2" charset="-122"/>
              <a:ea typeface="FZLanTingHeiS-R-GB" panose="02000000000000000000" pitchFamily="2" charset="-122"/>
              <a:cs typeface="Microsoft YaHei" charset="-122"/>
            </a:rPr>
            <a:t> 企业利润与决策</a:t>
          </a:r>
        </a:p>
      </dgm:t>
    </dgm:pt>
    <dgm:pt modelId="{0B63D904-D68E-2543-A1DB-ADEA797F1DFF}" type="parTrans" cxnId="{78F2E2BA-3DD4-204C-823E-6DAAF0A148BC}">
      <dgm:prSet/>
      <dgm:spPr/>
      <dgm:t>
        <a:bodyPr/>
        <a:lstStyle/>
        <a:p>
          <a:endParaRPr lang="zh-CN" altLang="en-US"/>
        </a:p>
      </dgm:t>
    </dgm:pt>
    <dgm:pt modelId="{B7C00BC5-85C3-C446-B505-8CC27DD36A58}" type="sibTrans" cxnId="{78F2E2BA-3DD4-204C-823E-6DAAF0A148BC}">
      <dgm:prSet/>
      <dgm:spPr/>
      <dgm:t>
        <a:bodyPr/>
        <a:lstStyle/>
        <a:p>
          <a:endParaRPr lang="zh-CN" altLang="en-US"/>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01904">
        <dgm:presLayoutVars>
          <dgm:chPref val="3"/>
        </dgm:presLayoutVars>
      </dgm:prSet>
      <dgm:spPr/>
    </dgm:pt>
    <dgm:pt modelId="{1488A531-D252-B440-B1DA-4363F37F8970}" type="pres">
      <dgm:prSet presAssocID="{773FD5F0-F007-F148-886B-86E72F86266E}" presName="level3hierChild" presStyleCnt="0"/>
      <dgm:spPr/>
    </dgm:pt>
    <dgm:pt modelId="{D62566A7-AB44-BA40-863E-D8C0D48B8D8F}" type="pres">
      <dgm:prSet presAssocID="{0B63D904-D68E-2543-A1DB-ADEA797F1DFF}" presName="conn2-1" presStyleLbl="parChTrans1D2" presStyleIdx="2" presStyleCnt="3"/>
      <dgm:spPr/>
    </dgm:pt>
    <dgm:pt modelId="{B1C399A9-1011-E548-A66F-F317F98A4DE2}" type="pres">
      <dgm:prSet presAssocID="{0B63D904-D68E-2543-A1DB-ADEA797F1DFF}" presName="connTx" presStyleLbl="parChTrans1D2" presStyleIdx="2" presStyleCnt="3"/>
      <dgm:spPr/>
    </dgm:pt>
    <dgm:pt modelId="{C6D6538F-82D5-5445-BAF9-A0850064E2F7}" type="pres">
      <dgm:prSet presAssocID="{23DC08E1-563D-F445-8CDD-3080F1C32656}" presName="root2" presStyleCnt="0"/>
      <dgm:spPr/>
    </dgm:pt>
    <dgm:pt modelId="{06F6E63A-54AB-F044-BC6B-A05CEEDC8605}" type="pres">
      <dgm:prSet presAssocID="{23DC08E1-563D-F445-8CDD-3080F1C32656}" presName="LevelTwoTextNode" presStyleLbl="node2" presStyleIdx="2" presStyleCnt="3">
        <dgm:presLayoutVars>
          <dgm:chPref val="3"/>
        </dgm:presLayoutVars>
      </dgm:prSet>
      <dgm:spPr/>
    </dgm:pt>
    <dgm:pt modelId="{976AEA0C-1354-DE41-BC14-874F23DABB2D}" type="pres">
      <dgm:prSet presAssocID="{23DC08E1-563D-F445-8CDD-3080F1C32656}"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2EC2C921-7CF8-C64E-A74D-A8722760420C}" type="presOf" srcId="{23DC08E1-563D-F445-8CDD-3080F1C32656}" destId="{06F6E63A-54AB-F044-BC6B-A05CEEDC8605}" srcOrd="0" destOrd="0" presId="urn:microsoft.com/office/officeart/2008/layout/HorizontalMultiLevelHierarchy"/>
    <dgm:cxn modelId="{32DEDA23-5F48-8C46-BEEB-E7409E69489A}" type="presOf" srcId="{A73DCD64-89DF-3E4C-9543-0D417B51464E}" destId="{F726EDD3-E670-9B47-8786-4F599884289D}"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B9B63628-9DAE-EC4B-B2F1-FAC253166214}" type="presOf" srcId="{2EFE4671-8583-3540-9262-1FC578B666F4}" destId="{3013142F-A3C7-F746-853E-2CA8B540A8DE}" srcOrd="0" destOrd="0" presId="urn:microsoft.com/office/officeart/2008/layout/HorizontalMultiLevelHierarchy"/>
    <dgm:cxn modelId="{640A7C48-205E-E94F-B5BD-62E3366B3D95}" type="presOf" srcId="{DD5BF61D-B843-C744-B9A9-3312A1287EF4}" destId="{C852AF5D-E3CA-F844-B775-08DD6E6FB940}" srcOrd="0" destOrd="0" presId="urn:microsoft.com/office/officeart/2008/layout/HorizontalMultiLevelHierarchy"/>
    <dgm:cxn modelId="{26DC9E54-CE10-F849-844E-C3080FFE646C}" type="presOf" srcId="{BDC2CFA9-99C6-8347-9628-F8B57513FB8C}" destId="{93180932-306E-E545-95F9-2A5635FDC9F1}" srcOrd="0" destOrd="0" presId="urn:microsoft.com/office/officeart/2008/layout/HorizontalMultiLevelHierarchy"/>
    <dgm:cxn modelId="{370F5B60-3D39-4549-AAF1-99CC49324942}" type="presOf" srcId="{0B63D904-D68E-2543-A1DB-ADEA797F1DFF}" destId="{D62566A7-AB44-BA40-863E-D8C0D48B8D8F}" srcOrd="0" destOrd="0" presId="urn:microsoft.com/office/officeart/2008/layout/HorizontalMultiLevelHierarchy"/>
    <dgm:cxn modelId="{82E43D73-7B74-B343-813B-F0B29C57FE9B}" type="presOf" srcId="{BDC2CFA9-99C6-8347-9628-F8B57513FB8C}" destId="{7A2CD5A7-70D6-DE44-803D-0740544CB367}" srcOrd="1" destOrd="0" presId="urn:microsoft.com/office/officeart/2008/layout/HorizontalMultiLevelHierarchy"/>
    <dgm:cxn modelId="{E5FBF486-ABA2-9147-BDB9-11672BEC6001}" type="presOf" srcId="{A73DCD64-89DF-3E4C-9543-0D417B51464E}" destId="{082A771F-69AF-7C4C-86CB-DF1CD8CB6581}" srcOrd="0" destOrd="0" presId="urn:microsoft.com/office/officeart/2008/layout/HorizontalMultiLevelHierarchy"/>
    <dgm:cxn modelId="{64331EAC-1909-374F-A916-01EE2BE89A8F}" type="presOf" srcId="{773FD5F0-F007-F148-886B-86E72F86266E}" destId="{D3E2E567-EC04-E743-9B8C-985408EA1058}" srcOrd="0" destOrd="0" presId="urn:microsoft.com/office/officeart/2008/layout/HorizontalMultiLevelHierarchy"/>
    <dgm:cxn modelId="{50BF3AB7-3297-F548-AFE2-474AF2140520}" type="presOf" srcId="{0B63D904-D68E-2543-A1DB-ADEA797F1DFF}" destId="{B1C399A9-1011-E548-A66F-F317F98A4DE2}" srcOrd="1" destOrd="0" presId="urn:microsoft.com/office/officeart/2008/layout/HorizontalMultiLevelHierarchy"/>
    <dgm:cxn modelId="{78F2E2BA-3DD4-204C-823E-6DAAF0A148BC}" srcId="{CC08C8E7-D5AB-9C4F-A78B-4A8C57EB2D22}" destId="{23DC08E1-563D-F445-8CDD-3080F1C32656}" srcOrd="2" destOrd="0" parTransId="{0B63D904-D68E-2543-A1DB-ADEA797F1DFF}" sibTransId="{B7C00BC5-85C3-C446-B505-8CC27DD36A58}"/>
    <dgm:cxn modelId="{D6FF61F4-2E70-2445-B362-FDF5936BBC6B}" srcId="{CC08C8E7-D5AB-9C4F-A78B-4A8C57EB2D22}" destId="{773FD5F0-F007-F148-886B-86E72F86266E}" srcOrd="1" destOrd="0" parTransId="{BDC2CFA9-99C6-8347-9628-F8B57513FB8C}" sibTransId="{9458031D-FD27-D841-9D56-100BE85B229D}"/>
    <dgm:cxn modelId="{4ED0B7FD-6FC3-B744-A3F8-18A8BDBD79A0}" type="presOf" srcId="{CC08C8E7-D5AB-9C4F-A78B-4A8C57EB2D22}" destId="{7111AE39-B455-7C4D-91F4-9E37E3822D07}" srcOrd="0" destOrd="0" presId="urn:microsoft.com/office/officeart/2008/layout/HorizontalMultiLevelHierarchy"/>
    <dgm:cxn modelId="{5983B23E-A560-3F4B-8D68-A350AB671906}" type="presParOf" srcId="{3013142F-A3C7-F746-853E-2CA8B540A8DE}" destId="{B764B132-0961-414E-B6FA-FB0C6C1C6CED}" srcOrd="0" destOrd="0" presId="urn:microsoft.com/office/officeart/2008/layout/HorizontalMultiLevelHierarchy"/>
    <dgm:cxn modelId="{E9495B17-48AA-524F-AC03-0A7D7E3652E3}" type="presParOf" srcId="{B764B132-0961-414E-B6FA-FB0C6C1C6CED}" destId="{7111AE39-B455-7C4D-91F4-9E37E3822D07}" srcOrd="0" destOrd="0" presId="urn:microsoft.com/office/officeart/2008/layout/HorizontalMultiLevelHierarchy"/>
    <dgm:cxn modelId="{6C692AC0-BB9F-8642-8724-C5C4758709A9}" type="presParOf" srcId="{B764B132-0961-414E-B6FA-FB0C6C1C6CED}" destId="{551EC4E6-AE1D-DD43-B7C4-D7EFBEA2E636}" srcOrd="1" destOrd="0" presId="urn:microsoft.com/office/officeart/2008/layout/HorizontalMultiLevelHierarchy"/>
    <dgm:cxn modelId="{EDBD86B7-FE68-B849-BAC4-6E76F4F46C2D}" type="presParOf" srcId="{551EC4E6-AE1D-DD43-B7C4-D7EFBEA2E636}" destId="{082A771F-69AF-7C4C-86CB-DF1CD8CB6581}" srcOrd="0" destOrd="0" presId="urn:microsoft.com/office/officeart/2008/layout/HorizontalMultiLevelHierarchy"/>
    <dgm:cxn modelId="{7DAD2F2F-1470-1244-A05E-FE2AEB19209A}" type="presParOf" srcId="{082A771F-69AF-7C4C-86CB-DF1CD8CB6581}" destId="{F726EDD3-E670-9B47-8786-4F599884289D}" srcOrd="0" destOrd="0" presId="urn:microsoft.com/office/officeart/2008/layout/HorizontalMultiLevelHierarchy"/>
    <dgm:cxn modelId="{5E480429-A4F1-8A4B-BA3E-3C91556220B0}" type="presParOf" srcId="{551EC4E6-AE1D-DD43-B7C4-D7EFBEA2E636}" destId="{7B40AE63-0EA3-0747-BCE5-5F3AB0355BF2}" srcOrd="1" destOrd="0" presId="urn:microsoft.com/office/officeart/2008/layout/HorizontalMultiLevelHierarchy"/>
    <dgm:cxn modelId="{41BBAF66-887F-EF4B-9A61-6B4068F5D278}" type="presParOf" srcId="{7B40AE63-0EA3-0747-BCE5-5F3AB0355BF2}" destId="{C852AF5D-E3CA-F844-B775-08DD6E6FB940}" srcOrd="0" destOrd="0" presId="urn:microsoft.com/office/officeart/2008/layout/HorizontalMultiLevelHierarchy"/>
    <dgm:cxn modelId="{4064D5E4-8D0F-644E-B61F-E853CC035971}" type="presParOf" srcId="{7B40AE63-0EA3-0747-BCE5-5F3AB0355BF2}" destId="{30463D07-8E7F-3146-97CE-76CE82648742}" srcOrd="1" destOrd="0" presId="urn:microsoft.com/office/officeart/2008/layout/HorizontalMultiLevelHierarchy"/>
    <dgm:cxn modelId="{D5CE39D8-A0BD-7045-99B8-33EB5FA1C57C}" type="presParOf" srcId="{551EC4E6-AE1D-DD43-B7C4-D7EFBEA2E636}" destId="{93180932-306E-E545-95F9-2A5635FDC9F1}" srcOrd="2" destOrd="0" presId="urn:microsoft.com/office/officeart/2008/layout/HorizontalMultiLevelHierarchy"/>
    <dgm:cxn modelId="{1EE14BA2-221C-E441-B9E8-59F7C0462116}" type="presParOf" srcId="{93180932-306E-E545-95F9-2A5635FDC9F1}" destId="{7A2CD5A7-70D6-DE44-803D-0740544CB367}" srcOrd="0" destOrd="0" presId="urn:microsoft.com/office/officeart/2008/layout/HorizontalMultiLevelHierarchy"/>
    <dgm:cxn modelId="{6F17FA08-F12B-A742-9F7B-7C856CA01AF3}" type="presParOf" srcId="{551EC4E6-AE1D-DD43-B7C4-D7EFBEA2E636}" destId="{A0C9905E-6DBF-7645-94A7-C4BCDADC46B9}" srcOrd="3" destOrd="0" presId="urn:microsoft.com/office/officeart/2008/layout/HorizontalMultiLevelHierarchy"/>
    <dgm:cxn modelId="{CEF2464E-5996-F241-B254-0D4B8B8E3003}" type="presParOf" srcId="{A0C9905E-6DBF-7645-94A7-C4BCDADC46B9}" destId="{D3E2E567-EC04-E743-9B8C-985408EA1058}" srcOrd="0" destOrd="0" presId="urn:microsoft.com/office/officeart/2008/layout/HorizontalMultiLevelHierarchy"/>
    <dgm:cxn modelId="{ADB1D50C-A316-754A-9E07-10E9EF2ECA2C}" type="presParOf" srcId="{A0C9905E-6DBF-7645-94A7-C4BCDADC46B9}" destId="{1488A531-D252-B440-B1DA-4363F37F8970}" srcOrd="1" destOrd="0" presId="urn:microsoft.com/office/officeart/2008/layout/HorizontalMultiLevelHierarchy"/>
    <dgm:cxn modelId="{4B4A2467-30FB-9D44-BBDF-474ECAC97E61}" type="presParOf" srcId="{551EC4E6-AE1D-DD43-B7C4-D7EFBEA2E636}" destId="{D62566A7-AB44-BA40-863E-D8C0D48B8D8F}" srcOrd="4" destOrd="0" presId="urn:microsoft.com/office/officeart/2008/layout/HorizontalMultiLevelHierarchy"/>
    <dgm:cxn modelId="{A88916A6-ACF2-9641-9E88-1EF752A1484A}" type="presParOf" srcId="{D62566A7-AB44-BA40-863E-D8C0D48B8D8F}" destId="{B1C399A9-1011-E548-A66F-F317F98A4DE2}" srcOrd="0" destOrd="0" presId="urn:microsoft.com/office/officeart/2008/layout/HorizontalMultiLevelHierarchy"/>
    <dgm:cxn modelId="{E46E7A10-BDB6-464A-AC3E-FB7CB5F8C753}" type="presParOf" srcId="{551EC4E6-AE1D-DD43-B7C4-D7EFBEA2E636}" destId="{C6D6538F-82D5-5445-BAF9-A0850064E2F7}" srcOrd="5" destOrd="0" presId="urn:microsoft.com/office/officeart/2008/layout/HorizontalMultiLevelHierarchy"/>
    <dgm:cxn modelId="{7C2F0A62-F7EE-1B46-AE67-5843C05DC43B}" type="presParOf" srcId="{C6D6538F-82D5-5445-BAF9-A0850064E2F7}" destId="{06F6E63A-54AB-F044-BC6B-A05CEEDC8605}" srcOrd="0" destOrd="0" presId="urn:microsoft.com/office/officeart/2008/layout/HorizontalMultiLevelHierarchy"/>
    <dgm:cxn modelId="{E49AFF38-AA3B-CF46-A80A-7BC9976F1105}" type="presParOf" srcId="{C6D6538F-82D5-5445-BAF9-A0850064E2F7}" destId="{976AEA0C-1354-DE41-BC14-874F23DABB2D}"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100" b="0" i="0" dirty="0">
              <a:latin typeface="FZLanTingHeiS-R-GB" panose="02000000000000000000" pitchFamily="2" charset="-122"/>
              <a:ea typeface="FZLanTingHeiS-R-GB" panose="02000000000000000000" pitchFamily="2" charset="-122"/>
              <a:cs typeface="Microsoft YaHei" charset="-122"/>
            </a:rPr>
            <a:t>市场经济条件下的企业</a:t>
          </a: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00" b="0" i="0" dirty="0">
              <a:solidFill>
                <a:schemeClr val="tx1"/>
              </a:solidFill>
              <a:latin typeface="FZLanTingHeiS-R-GB" panose="02000000000000000000" pitchFamily="2" charset="-122"/>
              <a:ea typeface="FZLanTingHeiS-R-GB" panose="02000000000000000000" pitchFamily="2" charset="-122"/>
              <a:cs typeface="Microsoft YaHei" charset="-122"/>
            </a:rPr>
            <a:t>1.3.1</a:t>
          </a:r>
          <a:r>
            <a:rPr lang="zh-CN" altLang="en-US" sz="1000" b="0" i="0" dirty="0">
              <a:solidFill>
                <a:schemeClr val="tx1"/>
              </a:solidFill>
              <a:latin typeface="FZLanTingHeiS-R-GB" panose="02000000000000000000" pitchFamily="2" charset="-122"/>
              <a:ea typeface="FZLanTingHeiS-R-GB" panose="02000000000000000000" pitchFamily="2" charset="-122"/>
              <a:cs typeface="Microsoft YaHei" charset="-122"/>
            </a:rPr>
            <a:t> 企业的概念与特征</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000" b="0" i="0" dirty="0">
              <a:solidFill>
                <a:schemeClr val="tx1"/>
              </a:solidFill>
              <a:latin typeface="FZLanTingHeiS-R-GB" panose="02000000000000000000" pitchFamily="2" charset="-122"/>
              <a:ea typeface="FZLanTingHeiS-R-GB" panose="02000000000000000000" pitchFamily="2" charset="-122"/>
              <a:cs typeface="Microsoft YaHei" charset="-122"/>
            </a:rPr>
            <a:t>1.3.2</a:t>
          </a:r>
          <a:r>
            <a:rPr lang="zh-CN" altLang="en-US" sz="1000" b="0" i="0" dirty="0">
              <a:solidFill>
                <a:schemeClr val="tx1"/>
              </a:solidFill>
              <a:latin typeface="FZLanTingHeiS-R-GB" panose="02000000000000000000" pitchFamily="2" charset="-122"/>
              <a:ea typeface="FZLanTingHeiS-R-GB" panose="02000000000000000000" pitchFamily="2" charset="-122"/>
              <a:cs typeface="Microsoft YaHei" charset="-122"/>
            </a:rPr>
            <a:t> 企业理论</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23DC08E1-563D-F445-8CDD-3080F1C32656}">
      <dgm:prSet phldrT="[文本]" custT="1"/>
      <dgm:spPr>
        <a:solidFill>
          <a:srgbClr val="C00000"/>
        </a:solidFill>
      </dgm:spPr>
      <dgm:t>
        <a:bodyPr/>
        <a:lstStyle/>
        <a:p>
          <a:pPr algn="l"/>
          <a:r>
            <a:rPr lang="en-US" altLang="zh-CN" sz="1000" b="0" i="0" dirty="0">
              <a:solidFill>
                <a:schemeClr val="bg1"/>
              </a:solidFill>
              <a:latin typeface="FZLanTingHeiS-R-GB" panose="02000000000000000000" pitchFamily="2" charset="-122"/>
              <a:ea typeface="FZLanTingHeiS-R-GB" panose="02000000000000000000" pitchFamily="2" charset="-122"/>
              <a:cs typeface="Microsoft YaHei" charset="-122"/>
            </a:rPr>
            <a:t>1.3.3</a:t>
          </a:r>
          <a:r>
            <a:rPr lang="zh-CN" altLang="en-US" sz="1000" b="0" i="0" dirty="0">
              <a:solidFill>
                <a:schemeClr val="bg1"/>
              </a:solidFill>
              <a:latin typeface="FZLanTingHeiS-R-GB" panose="02000000000000000000" pitchFamily="2" charset="-122"/>
              <a:ea typeface="FZLanTingHeiS-R-GB" panose="02000000000000000000" pitchFamily="2" charset="-122"/>
              <a:cs typeface="Microsoft YaHei" charset="-122"/>
            </a:rPr>
            <a:t> 企业利润与决策</a:t>
          </a:r>
        </a:p>
      </dgm:t>
    </dgm:pt>
    <dgm:pt modelId="{0B63D904-D68E-2543-A1DB-ADEA797F1DFF}" type="parTrans" cxnId="{78F2E2BA-3DD4-204C-823E-6DAAF0A148BC}">
      <dgm:prSet custT="1"/>
      <dgm:spPr/>
      <dgm:t>
        <a:bodyPr/>
        <a:lstStyle/>
        <a:p>
          <a:endParaRPr lang="zh-CN" altLang="en-US" sz="100"/>
        </a:p>
      </dgm:t>
    </dgm:pt>
    <dgm:pt modelId="{B7C00BC5-85C3-C446-B505-8CC27DD36A58}" type="sibTrans" cxnId="{78F2E2BA-3DD4-204C-823E-6DAAF0A148BC}">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01904">
        <dgm:presLayoutVars>
          <dgm:chPref val="3"/>
        </dgm:presLayoutVars>
      </dgm:prSet>
      <dgm:spPr/>
    </dgm:pt>
    <dgm:pt modelId="{1488A531-D252-B440-B1DA-4363F37F8970}" type="pres">
      <dgm:prSet presAssocID="{773FD5F0-F007-F148-886B-86E72F86266E}" presName="level3hierChild" presStyleCnt="0"/>
      <dgm:spPr/>
    </dgm:pt>
    <dgm:pt modelId="{D62566A7-AB44-BA40-863E-D8C0D48B8D8F}" type="pres">
      <dgm:prSet presAssocID="{0B63D904-D68E-2543-A1DB-ADEA797F1DFF}" presName="conn2-1" presStyleLbl="parChTrans1D2" presStyleIdx="2" presStyleCnt="3"/>
      <dgm:spPr/>
    </dgm:pt>
    <dgm:pt modelId="{B1C399A9-1011-E548-A66F-F317F98A4DE2}" type="pres">
      <dgm:prSet presAssocID="{0B63D904-D68E-2543-A1DB-ADEA797F1DFF}" presName="connTx" presStyleLbl="parChTrans1D2" presStyleIdx="2" presStyleCnt="3"/>
      <dgm:spPr/>
    </dgm:pt>
    <dgm:pt modelId="{C6D6538F-82D5-5445-BAF9-A0850064E2F7}" type="pres">
      <dgm:prSet presAssocID="{23DC08E1-563D-F445-8CDD-3080F1C32656}" presName="root2" presStyleCnt="0"/>
      <dgm:spPr/>
    </dgm:pt>
    <dgm:pt modelId="{06F6E63A-54AB-F044-BC6B-A05CEEDC8605}" type="pres">
      <dgm:prSet presAssocID="{23DC08E1-563D-F445-8CDD-3080F1C32656}" presName="LevelTwoTextNode" presStyleLbl="node2" presStyleIdx="2" presStyleCnt="3">
        <dgm:presLayoutVars>
          <dgm:chPref val="3"/>
        </dgm:presLayoutVars>
      </dgm:prSet>
      <dgm:spPr/>
    </dgm:pt>
    <dgm:pt modelId="{976AEA0C-1354-DE41-BC14-874F23DABB2D}" type="pres">
      <dgm:prSet presAssocID="{23DC08E1-563D-F445-8CDD-3080F1C32656}"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959BAE19-7B28-574B-854E-C0AD5E028F1A}" type="presOf" srcId="{A73DCD64-89DF-3E4C-9543-0D417B51464E}" destId="{082A771F-69AF-7C4C-86CB-DF1CD8CB658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CF9F3543-6F4B-7B43-8F71-0B5E373419CA}" type="presOf" srcId="{0B63D904-D68E-2543-A1DB-ADEA797F1DFF}" destId="{B1C399A9-1011-E548-A66F-F317F98A4DE2}" srcOrd="1" destOrd="0" presId="urn:microsoft.com/office/officeart/2008/layout/HorizontalMultiLevelHierarchy"/>
    <dgm:cxn modelId="{A0729544-A665-0C44-9C37-CEDE17810C95}" type="presOf" srcId="{773FD5F0-F007-F148-886B-86E72F86266E}" destId="{D3E2E567-EC04-E743-9B8C-985408EA1058}" srcOrd="0" destOrd="0" presId="urn:microsoft.com/office/officeart/2008/layout/HorizontalMultiLevelHierarchy"/>
    <dgm:cxn modelId="{B377674F-C153-4B41-B446-B506379DF5E9}" type="presOf" srcId="{0B63D904-D68E-2543-A1DB-ADEA797F1DFF}" destId="{D62566A7-AB44-BA40-863E-D8C0D48B8D8F}" srcOrd="0" destOrd="0" presId="urn:microsoft.com/office/officeart/2008/layout/HorizontalMultiLevelHierarchy"/>
    <dgm:cxn modelId="{6A631257-96F8-E94E-AC1A-915777DD6DF4}" type="presOf" srcId="{2EFE4671-8583-3540-9262-1FC578B666F4}" destId="{3013142F-A3C7-F746-853E-2CA8B540A8DE}" srcOrd="0" destOrd="0" presId="urn:microsoft.com/office/officeart/2008/layout/HorizontalMultiLevelHierarchy"/>
    <dgm:cxn modelId="{8EF9B658-E918-C04A-B1E6-426F07D40137}" type="presOf" srcId="{23DC08E1-563D-F445-8CDD-3080F1C32656}" destId="{06F6E63A-54AB-F044-BC6B-A05CEEDC8605}" srcOrd="0" destOrd="0" presId="urn:microsoft.com/office/officeart/2008/layout/HorizontalMultiLevelHierarchy"/>
    <dgm:cxn modelId="{C7ED2D63-FE47-DB42-9D67-699E54C7E7CB}" type="presOf" srcId="{DD5BF61D-B843-C744-B9A9-3312A1287EF4}" destId="{C852AF5D-E3CA-F844-B775-08DD6E6FB940}" srcOrd="0" destOrd="0" presId="urn:microsoft.com/office/officeart/2008/layout/HorizontalMultiLevelHierarchy"/>
    <dgm:cxn modelId="{72A4F577-F6E9-6142-8394-51B809359844}" type="presOf" srcId="{CC08C8E7-D5AB-9C4F-A78B-4A8C57EB2D22}" destId="{7111AE39-B455-7C4D-91F4-9E37E3822D07}" srcOrd="0" destOrd="0" presId="urn:microsoft.com/office/officeart/2008/layout/HorizontalMultiLevelHierarchy"/>
    <dgm:cxn modelId="{E9761778-D37B-5346-A48C-3D3E953733E7}" type="presOf" srcId="{BDC2CFA9-99C6-8347-9628-F8B57513FB8C}" destId="{93180932-306E-E545-95F9-2A5635FDC9F1}" srcOrd="0" destOrd="0" presId="urn:microsoft.com/office/officeart/2008/layout/HorizontalMultiLevelHierarchy"/>
    <dgm:cxn modelId="{78F2E2BA-3DD4-204C-823E-6DAAF0A148BC}" srcId="{CC08C8E7-D5AB-9C4F-A78B-4A8C57EB2D22}" destId="{23DC08E1-563D-F445-8CDD-3080F1C32656}" srcOrd="2" destOrd="0" parTransId="{0B63D904-D68E-2543-A1DB-ADEA797F1DFF}" sibTransId="{B7C00BC5-85C3-C446-B505-8CC27DD36A58}"/>
    <dgm:cxn modelId="{ED840DCA-9608-6847-A01F-BA99D812DA06}" type="presOf" srcId="{A73DCD64-89DF-3E4C-9543-0D417B51464E}" destId="{F726EDD3-E670-9B47-8786-4F599884289D}"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BCADE1FD-3102-DC46-AFDA-B0340D65F834}" type="presOf" srcId="{BDC2CFA9-99C6-8347-9628-F8B57513FB8C}" destId="{7A2CD5A7-70D6-DE44-803D-0740544CB367}" srcOrd="1" destOrd="0" presId="urn:microsoft.com/office/officeart/2008/layout/HorizontalMultiLevelHierarchy"/>
    <dgm:cxn modelId="{8A1E260A-BD21-224F-8264-7C50D0DEA8F1}" type="presParOf" srcId="{3013142F-A3C7-F746-853E-2CA8B540A8DE}" destId="{B764B132-0961-414E-B6FA-FB0C6C1C6CED}" srcOrd="0" destOrd="0" presId="urn:microsoft.com/office/officeart/2008/layout/HorizontalMultiLevelHierarchy"/>
    <dgm:cxn modelId="{D56C7B76-B5EA-9544-A31B-DFC06B80DE50}" type="presParOf" srcId="{B764B132-0961-414E-B6FA-FB0C6C1C6CED}" destId="{7111AE39-B455-7C4D-91F4-9E37E3822D07}" srcOrd="0" destOrd="0" presId="urn:microsoft.com/office/officeart/2008/layout/HorizontalMultiLevelHierarchy"/>
    <dgm:cxn modelId="{F144DD82-D0B9-A049-8BB0-11EE2070DC47}" type="presParOf" srcId="{B764B132-0961-414E-B6FA-FB0C6C1C6CED}" destId="{551EC4E6-AE1D-DD43-B7C4-D7EFBEA2E636}" srcOrd="1" destOrd="0" presId="urn:microsoft.com/office/officeart/2008/layout/HorizontalMultiLevelHierarchy"/>
    <dgm:cxn modelId="{F4F0F7AF-A0CC-854D-99EB-2B7BB9A7783E}" type="presParOf" srcId="{551EC4E6-AE1D-DD43-B7C4-D7EFBEA2E636}" destId="{082A771F-69AF-7C4C-86CB-DF1CD8CB6581}" srcOrd="0" destOrd="0" presId="urn:microsoft.com/office/officeart/2008/layout/HorizontalMultiLevelHierarchy"/>
    <dgm:cxn modelId="{0272905D-F931-6546-AC11-40634871194A}" type="presParOf" srcId="{082A771F-69AF-7C4C-86CB-DF1CD8CB6581}" destId="{F726EDD3-E670-9B47-8786-4F599884289D}" srcOrd="0" destOrd="0" presId="urn:microsoft.com/office/officeart/2008/layout/HorizontalMultiLevelHierarchy"/>
    <dgm:cxn modelId="{49AAA55F-D1DB-3A47-B1F7-38850D2F07EA}" type="presParOf" srcId="{551EC4E6-AE1D-DD43-B7C4-D7EFBEA2E636}" destId="{7B40AE63-0EA3-0747-BCE5-5F3AB0355BF2}" srcOrd="1" destOrd="0" presId="urn:microsoft.com/office/officeart/2008/layout/HorizontalMultiLevelHierarchy"/>
    <dgm:cxn modelId="{347A40C6-0D0D-F64C-9D56-FF1F09D456DE}" type="presParOf" srcId="{7B40AE63-0EA3-0747-BCE5-5F3AB0355BF2}" destId="{C852AF5D-E3CA-F844-B775-08DD6E6FB940}" srcOrd="0" destOrd="0" presId="urn:microsoft.com/office/officeart/2008/layout/HorizontalMultiLevelHierarchy"/>
    <dgm:cxn modelId="{0160FEE3-6421-B54A-A34D-44417594B979}" type="presParOf" srcId="{7B40AE63-0EA3-0747-BCE5-5F3AB0355BF2}" destId="{30463D07-8E7F-3146-97CE-76CE82648742}" srcOrd="1" destOrd="0" presId="urn:microsoft.com/office/officeart/2008/layout/HorizontalMultiLevelHierarchy"/>
    <dgm:cxn modelId="{6BE18247-09BD-AF4A-945C-A71BB19846E2}" type="presParOf" srcId="{551EC4E6-AE1D-DD43-B7C4-D7EFBEA2E636}" destId="{93180932-306E-E545-95F9-2A5635FDC9F1}" srcOrd="2" destOrd="0" presId="urn:microsoft.com/office/officeart/2008/layout/HorizontalMultiLevelHierarchy"/>
    <dgm:cxn modelId="{4C9829AD-D207-2544-81F9-0CA528C7BC46}" type="presParOf" srcId="{93180932-306E-E545-95F9-2A5635FDC9F1}" destId="{7A2CD5A7-70D6-DE44-803D-0740544CB367}" srcOrd="0" destOrd="0" presId="urn:microsoft.com/office/officeart/2008/layout/HorizontalMultiLevelHierarchy"/>
    <dgm:cxn modelId="{E2DE7AAC-2DC9-C140-B20F-12A3E9E6C294}" type="presParOf" srcId="{551EC4E6-AE1D-DD43-B7C4-D7EFBEA2E636}" destId="{A0C9905E-6DBF-7645-94A7-C4BCDADC46B9}" srcOrd="3" destOrd="0" presId="urn:microsoft.com/office/officeart/2008/layout/HorizontalMultiLevelHierarchy"/>
    <dgm:cxn modelId="{26B621F6-9B9A-0040-BEEA-870E81D631BE}" type="presParOf" srcId="{A0C9905E-6DBF-7645-94A7-C4BCDADC46B9}" destId="{D3E2E567-EC04-E743-9B8C-985408EA1058}" srcOrd="0" destOrd="0" presId="urn:microsoft.com/office/officeart/2008/layout/HorizontalMultiLevelHierarchy"/>
    <dgm:cxn modelId="{B7B809B2-C7F1-0949-BEC5-B68DBAD61764}" type="presParOf" srcId="{A0C9905E-6DBF-7645-94A7-C4BCDADC46B9}" destId="{1488A531-D252-B440-B1DA-4363F37F8970}" srcOrd="1" destOrd="0" presId="urn:microsoft.com/office/officeart/2008/layout/HorizontalMultiLevelHierarchy"/>
    <dgm:cxn modelId="{C72F9535-CF8E-A64F-8B6C-76DB67B0AF4D}" type="presParOf" srcId="{551EC4E6-AE1D-DD43-B7C4-D7EFBEA2E636}" destId="{D62566A7-AB44-BA40-863E-D8C0D48B8D8F}" srcOrd="4" destOrd="0" presId="urn:microsoft.com/office/officeart/2008/layout/HorizontalMultiLevelHierarchy"/>
    <dgm:cxn modelId="{6CFA1FD5-94A0-304D-B891-C292E603B531}" type="presParOf" srcId="{D62566A7-AB44-BA40-863E-D8C0D48B8D8F}" destId="{B1C399A9-1011-E548-A66F-F317F98A4DE2}" srcOrd="0" destOrd="0" presId="urn:microsoft.com/office/officeart/2008/layout/HorizontalMultiLevelHierarchy"/>
    <dgm:cxn modelId="{FD483892-B4EE-D44E-99CC-691CAEC7BC89}" type="presParOf" srcId="{551EC4E6-AE1D-DD43-B7C4-D7EFBEA2E636}" destId="{C6D6538F-82D5-5445-BAF9-A0850064E2F7}" srcOrd="5" destOrd="0" presId="urn:microsoft.com/office/officeart/2008/layout/HorizontalMultiLevelHierarchy"/>
    <dgm:cxn modelId="{5B709785-84DE-0E41-8FAE-32BF063074D3}" type="presParOf" srcId="{C6D6538F-82D5-5445-BAF9-A0850064E2F7}" destId="{06F6E63A-54AB-F044-BC6B-A05CEEDC8605}" srcOrd="0" destOrd="0" presId="urn:microsoft.com/office/officeart/2008/layout/HorizontalMultiLevelHierarchy"/>
    <dgm:cxn modelId="{C4A6058E-E11C-B54F-AF3A-67EC19709719}" type="presParOf" srcId="{C6D6538F-82D5-5445-BAF9-A0850064E2F7}" destId="{976AEA0C-1354-DE41-BC14-874F23DABB2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100" b="0" i="0" dirty="0">
              <a:latin typeface="FZLanTingHeiS-R-GB" panose="02000000000000000000" pitchFamily="2" charset="-122"/>
              <a:ea typeface="FZLanTingHeiS-R-GB" panose="02000000000000000000" pitchFamily="2" charset="-122"/>
              <a:cs typeface="Microsoft YaHei" charset="-122"/>
            </a:rPr>
            <a:t>市场经济条件下的企业</a:t>
          </a: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00" b="0" i="0" dirty="0">
              <a:solidFill>
                <a:schemeClr val="tx1"/>
              </a:solidFill>
              <a:latin typeface="FZLanTingHeiS-R-GB" panose="02000000000000000000" pitchFamily="2" charset="-122"/>
              <a:ea typeface="FZLanTingHeiS-R-GB" panose="02000000000000000000" pitchFamily="2" charset="-122"/>
              <a:cs typeface="Microsoft YaHei" charset="-122"/>
            </a:rPr>
            <a:t>1.3.1</a:t>
          </a:r>
          <a:r>
            <a:rPr lang="zh-CN" altLang="en-US" sz="1000" b="0" i="0" dirty="0">
              <a:solidFill>
                <a:schemeClr val="tx1"/>
              </a:solidFill>
              <a:latin typeface="FZLanTingHeiS-R-GB" panose="02000000000000000000" pitchFamily="2" charset="-122"/>
              <a:ea typeface="FZLanTingHeiS-R-GB" panose="02000000000000000000" pitchFamily="2" charset="-122"/>
              <a:cs typeface="Microsoft YaHei" charset="-122"/>
            </a:rPr>
            <a:t> 企业的概念与特征</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000" b="0" i="0" dirty="0">
              <a:solidFill>
                <a:schemeClr val="tx1"/>
              </a:solidFill>
              <a:latin typeface="FZLanTingHeiS-R-GB" panose="02000000000000000000" pitchFamily="2" charset="-122"/>
              <a:ea typeface="FZLanTingHeiS-R-GB" panose="02000000000000000000" pitchFamily="2" charset="-122"/>
              <a:cs typeface="Microsoft YaHei" charset="-122"/>
            </a:rPr>
            <a:t>1.3.2</a:t>
          </a:r>
          <a:r>
            <a:rPr lang="zh-CN" altLang="en-US" sz="1000" b="0" i="0" dirty="0">
              <a:solidFill>
                <a:schemeClr val="tx1"/>
              </a:solidFill>
              <a:latin typeface="FZLanTingHeiS-R-GB" panose="02000000000000000000" pitchFamily="2" charset="-122"/>
              <a:ea typeface="FZLanTingHeiS-R-GB" panose="02000000000000000000" pitchFamily="2" charset="-122"/>
              <a:cs typeface="Microsoft YaHei" charset="-122"/>
            </a:rPr>
            <a:t> 企业理论</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23DC08E1-563D-F445-8CDD-3080F1C32656}">
      <dgm:prSet phldrT="[文本]" custT="1"/>
      <dgm:spPr>
        <a:solidFill>
          <a:srgbClr val="C00000"/>
        </a:solidFill>
      </dgm:spPr>
      <dgm:t>
        <a:bodyPr/>
        <a:lstStyle/>
        <a:p>
          <a:pPr algn="l"/>
          <a:r>
            <a:rPr lang="en-US" altLang="zh-CN" sz="1000" b="0" i="0" dirty="0">
              <a:solidFill>
                <a:schemeClr val="bg1"/>
              </a:solidFill>
              <a:latin typeface="FZLanTingHeiS-R-GB" panose="02000000000000000000" pitchFamily="2" charset="-122"/>
              <a:ea typeface="FZLanTingHeiS-R-GB" panose="02000000000000000000" pitchFamily="2" charset="-122"/>
              <a:cs typeface="Microsoft YaHei" charset="-122"/>
            </a:rPr>
            <a:t>1.3.3</a:t>
          </a:r>
          <a:r>
            <a:rPr lang="zh-CN" altLang="en-US" sz="1000" b="0" i="0" dirty="0">
              <a:solidFill>
                <a:schemeClr val="bg1"/>
              </a:solidFill>
              <a:latin typeface="FZLanTingHeiS-R-GB" panose="02000000000000000000" pitchFamily="2" charset="-122"/>
              <a:ea typeface="FZLanTingHeiS-R-GB" panose="02000000000000000000" pitchFamily="2" charset="-122"/>
              <a:cs typeface="Microsoft YaHei" charset="-122"/>
            </a:rPr>
            <a:t> 企业利润与决策</a:t>
          </a:r>
        </a:p>
      </dgm:t>
    </dgm:pt>
    <dgm:pt modelId="{0B63D904-D68E-2543-A1DB-ADEA797F1DFF}" type="parTrans" cxnId="{78F2E2BA-3DD4-204C-823E-6DAAF0A148BC}">
      <dgm:prSet custT="1"/>
      <dgm:spPr/>
      <dgm:t>
        <a:bodyPr/>
        <a:lstStyle/>
        <a:p>
          <a:endParaRPr lang="zh-CN" altLang="en-US" sz="100"/>
        </a:p>
      </dgm:t>
    </dgm:pt>
    <dgm:pt modelId="{B7C00BC5-85C3-C446-B505-8CC27DD36A58}" type="sibTrans" cxnId="{78F2E2BA-3DD4-204C-823E-6DAAF0A148BC}">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01904">
        <dgm:presLayoutVars>
          <dgm:chPref val="3"/>
        </dgm:presLayoutVars>
      </dgm:prSet>
      <dgm:spPr/>
    </dgm:pt>
    <dgm:pt modelId="{1488A531-D252-B440-B1DA-4363F37F8970}" type="pres">
      <dgm:prSet presAssocID="{773FD5F0-F007-F148-886B-86E72F86266E}" presName="level3hierChild" presStyleCnt="0"/>
      <dgm:spPr/>
    </dgm:pt>
    <dgm:pt modelId="{D62566A7-AB44-BA40-863E-D8C0D48B8D8F}" type="pres">
      <dgm:prSet presAssocID="{0B63D904-D68E-2543-A1DB-ADEA797F1DFF}" presName="conn2-1" presStyleLbl="parChTrans1D2" presStyleIdx="2" presStyleCnt="3"/>
      <dgm:spPr/>
    </dgm:pt>
    <dgm:pt modelId="{B1C399A9-1011-E548-A66F-F317F98A4DE2}" type="pres">
      <dgm:prSet presAssocID="{0B63D904-D68E-2543-A1DB-ADEA797F1DFF}" presName="connTx" presStyleLbl="parChTrans1D2" presStyleIdx="2" presStyleCnt="3"/>
      <dgm:spPr/>
    </dgm:pt>
    <dgm:pt modelId="{C6D6538F-82D5-5445-BAF9-A0850064E2F7}" type="pres">
      <dgm:prSet presAssocID="{23DC08E1-563D-F445-8CDD-3080F1C32656}" presName="root2" presStyleCnt="0"/>
      <dgm:spPr/>
    </dgm:pt>
    <dgm:pt modelId="{06F6E63A-54AB-F044-BC6B-A05CEEDC8605}" type="pres">
      <dgm:prSet presAssocID="{23DC08E1-563D-F445-8CDD-3080F1C32656}" presName="LevelTwoTextNode" presStyleLbl="node2" presStyleIdx="2" presStyleCnt="3">
        <dgm:presLayoutVars>
          <dgm:chPref val="3"/>
        </dgm:presLayoutVars>
      </dgm:prSet>
      <dgm:spPr/>
    </dgm:pt>
    <dgm:pt modelId="{976AEA0C-1354-DE41-BC14-874F23DABB2D}" type="pres">
      <dgm:prSet presAssocID="{23DC08E1-563D-F445-8CDD-3080F1C32656}"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959BAE19-7B28-574B-854E-C0AD5E028F1A}" type="presOf" srcId="{A73DCD64-89DF-3E4C-9543-0D417B51464E}" destId="{082A771F-69AF-7C4C-86CB-DF1CD8CB658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CF9F3543-6F4B-7B43-8F71-0B5E373419CA}" type="presOf" srcId="{0B63D904-D68E-2543-A1DB-ADEA797F1DFF}" destId="{B1C399A9-1011-E548-A66F-F317F98A4DE2}" srcOrd="1" destOrd="0" presId="urn:microsoft.com/office/officeart/2008/layout/HorizontalMultiLevelHierarchy"/>
    <dgm:cxn modelId="{A0729544-A665-0C44-9C37-CEDE17810C95}" type="presOf" srcId="{773FD5F0-F007-F148-886B-86E72F86266E}" destId="{D3E2E567-EC04-E743-9B8C-985408EA1058}" srcOrd="0" destOrd="0" presId="urn:microsoft.com/office/officeart/2008/layout/HorizontalMultiLevelHierarchy"/>
    <dgm:cxn modelId="{B377674F-C153-4B41-B446-B506379DF5E9}" type="presOf" srcId="{0B63D904-D68E-2543-A1DB-ADEA797F1DFF}" destId="{D62566A7-AB44-BA40-863E-D8C0D48B8D8F}" srcOrd="0" destOrd="0" presId="urn:microsoft.com/office/officeart/2008/layout/HorizontalMultiLevelHierarchy"/>
    <dgm:cxn modelId="{6A631257-96F8-E94E-AC1A-915777DD6DF4}" type="presOf" srcId="{2EFE4671-8583-3540-9262-1FC578B666F4}" destId="{3013142F-A3C7-F746-853E-2CA8B540A8DE}" srcOrd="0" destOrd="0" presId="urn:microsoft.com/office/officeart/2008/layout/HorizontalMultiLevelHierarchy"/>
    <dgm:cxn modelId="{8EF9B658-E918-C04A-B1E6-426F07D40137}" type="presOf" srcId="{23DC08E1-563D-F445-8CDD-3080F1C32656}" destId="{06F6E63A-54AB-F044-BC6B-A05CEEDC8605}" srcOrd="0" destOrd="0" presId="urn:microsoft.com/office/officeart/2008/layout/HorizontalMultiLevelHierarchy"/>
    <dgm:cxn modelId="{C7ED2D63-FE47-DB42-9D67-699E54C7E7CB}" type="presOf" srcId="{DD5BF61D-B843-C744-B9A9-3312A1287EF4}" destId="{C852AF5D-E3CA-F844-B775-08DD6E6FB940}" srcOrd="0" destOrd="0" presId="urn:microsoft.com/office/officeart/2008/layout/HorizontalMultiLevelHierarchy"/>
    <dgm:cxn modelId="{72A4F577-F6E9-6142-8394-51B809359844}" type="presOf" srcId="{CC08C8E7-D5AB-9C4F-A78B-4A8C57EB2D22}" destId="{7111AE39-B455-7C4D-91F4-9E37E3822D07}" srcOrd="0" destOrd="0" presId="urn:microsoft.com/office/officeart/2008/layout/HorizontalMultiLevelHierarchy"/>
    <dgm:cxn modelId="{E9761778-D37B-5346-A48C-3D3E953733E7}" type="presOf" srcId="{BDC2CFA9-99C6-8347-9628-F8B57513FB8C}" destId="{93180932-306E-E545-95F9-2A5635FDC9F1}" srcOrd="0" destOrd="0" presId="urn:microsoft.com/office/officeart/2008/layout/HorizontalMultiLevelHierarchy"/>
    <dgm:cxn modelId="{78F2E2BA-3DD4-204C-823E-6DAAF0A148BC}" srcId="{CC08C8E7-D5AB-9C4F-A78B-4A8C57EB2D22}" destId="{23DC08E1-563D-F445-8CDD-3080F1C32656}" srcOrd="2" destOrd="0" parTransId="{0B63D904-D68E-2543-A1DB-ADEA797F1DFF}" sibTransId="{B7C00BC5-85C3-C446-B505-8CC27DD36A58}"/>
    <dgm:cxn modelId="{ED840DCA-9608-6847-A01F-BA99D812DA06}" type="presOf" srcId="{A73DCD64-89DF-3E4C-9543-0D417B51464E}" destId="{F726EDD3-E670-9B47-8786-4F599884289D}"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BCADE1FD-3102-DC46-AFDA-B0340D65F834}" type="presOf" srcId="{BDC2CFA9-99C6-8347-9628-F8B57513FB8C}" destId="{7A2CD5A7-70D6-DE44-803D-0740544CB367}" srcOrd="1" destOrd="0" presId="urn:microsoft.com/office/officeart/2008/layout/HorizontalMultiLevelHierarchy"/>
    <dgm:cxn modelId="{8A1E260A-BD21-224F-8264-7C50D0DEA8F1}" type="presParOf" srcId="{3013142F-A3C7-F746-853E-2CA8B540A8DE}" destId="{B764B132-0961-414E-B6FA-FB0C6C1C6CED}" srcOrd="0" destOrd="0" presId="urn:microsoft.com/office/officeart/2008/layout/HorizontalMultiLevelHierarchy"/>
    <dgm:cxn modelId="{D56C7B76-B5EA-9544-A31B-DFC06B80DE50}" type="presParOf" srcId="{B764B132-0961-414E-B6FA-FB0C6C1C6CED}" destId="{7111AE39-B455-7C4D-91F4-9E37E3822D07}" srcOrd="0" destOrd="0" presId="urn:microsoft.com/office/officeart/2008/layout/HorizontalMultiLevelHierarchy"/>
    <dgm:cxn modelId="{F144DD82-D0B9-A049-8BB0-11EE2070DC47}" type="presParOf" srcId="{B764B132-0961-414E-B6FA-FB0C6C1C6CED}" destId="{551EC4E6-AE1D-DD43-B7C4-D7EFBEA2E636}" srcOrd="1" destOrd="0" presId="urn:microsoft.com/office/officeart/2008/layout/HorizontalMultiLevelHierarchy"/>
    <dgm:cxn modelId="{F4F0F7AF-A0CC-854D-99EB-2B7BB9A7783E}" type="presParOf" srcId="{551EC4E6-AE1D-DD43-B7C4-D7EFBEA2E636}" destId="{082A771F-69AF-7C4C-86CB-DF1CD8CB6581}" srcOrd="0" destOrd="0" presId="urn:microsoft.com/office/officeart/2008/layout/HorizontalMultiLevelHierarchy"/>
    <dgm:cxn modelId="{0272905D-F931-6546-AC11-40634871194A}" type="presParOf" srcId="{082A771F-69AF-7C4C-86CB-DF1CD8CB6581}" destId="{F726EDD3-E670-9B47-8786-4F599884289D}" srcOrd="0" destOrd="0" presId="urn:microsoft.com/office/officeart/2008/layout/HorizontalMultiLevelHierarchy"/>
    <dgm:cxn modelId="{49AAA55F-D1DB-3A47-B1F7-38850D2F07EA}" type="presParOf" srcId="{551EC4E6-AE1D-DD43-B7C4-D7EFBEA2E636}" destId="{7B40AE63-0EA3-0747-BCE5-5F3AB0355BF2}" srcOrd="1" destOrd="0" presId="urn:microsoft.com/office/officeart/2008/layout/HorizontalMultiLevelHierarchy"/>
    <dgm:cxn modelId="{347A40C6-0D0D-F64C-9D56-FF1F09D456DE}" type="presParOf" srcId="{7B40AE63-0EA3-0747-BCE5-5F3AB0355BF2}" destId="{C852AF5D-E3CA-F844-B775-08DD6E6FB940}" srcOrd="0" destOrd="0" presId="urn:microsoft.com/office/officeart/2008/layout/HorizontalMultiLevelHierarchy"/>
    <dgm:cxn modelId="{0160FEE3-6421-B54A-A34D-44417594B979}" type="presParOf" srcId="{7B40AE63-0EA3-0747-BCE5-5F3AB0355BF2}" destId="{30463D07-8E7F-3146-97CE-76CE82648742}" srcOrd="1" destOrd="0" presId="urn:microsoft.com/office/officeart/2008/layout/HorizontalMultiLevelHierarchy"/>
    <dgm:cxn modelId="{6BE18247-09BD-AF4A-945C-A71BB19846E2}" type="presParOf" srcId="{551EC4E6-AE1D-DD43-B7C4-D7EFBEA2E636}" destId="{93180932-306E-E545-95F9-2A5635FDC9F1}" srcOrd="2" destOrd="0" presId="urn:microsoft.com/office/officeart/2008/layout/HorizontalMultiLevelHierarchy"/>
    <dgm:cxn modelId="{4C9829AD-D207-2544-81F9-0CA528C7BC46}" type="presParOf" srcId="{93180932-306E-E545-95F9-2A5635FDC9F1}" destId="{7A2CD5A7-70D6-DE44-803D-0740544CB367}" srcOrd="0" destOrd="0" presId="urn:microsoft.com/office/officeart/2008/layout/HorizontalMultiLevelHierarchy"/>
    <dgm:cxn modelId="{E2DE7AAC-2DC9-C140-B20F-12A3E9E6C294}" type="presParOf" srcId="{551EC4E6-AE1D-DD43-B7C4-D7EFBEA2E636}" destId="{A0C9905E-6DBF-7645-94A7-C4BCDADC46B9}" srcOrd="3" destOrd="0" presId="urn:microsoft.com/office/officeart/2008/layout/HorizontalMultiLevelHierarchy"/>
    <dgm:cxn modelId="{26B621F6-9B9A-0040-BEEA-870E81D631BE}" type="presParOf" srcId="{A0C9905E-6DBF-7645-94A7-C4BCDADC46B9}" destId="{D3E2E567-EC04-E743-9B8C-985408EA1058}" srcOrd="0" destOrd="0" presId="urn:microsoft.com/office/officeart/2008/layout/HorizontalMultiLevelHierarchy"/>
    <dgm:cxn modelId="{B7B809B2-C7F1-0949-BEC5-B68DBAD61764}" type="presParOf" srcId="{A0C9905E-6DBF-7645-94A7-C4BCDADC46B9}" destId="{1488A531-D252-B440-B1DA-4363F37F8970}" srcOrd="1" destOrd="0" presId="urn:microsoft.com/office/officeart/2008/layout/HorizontalMultiLevelHierarchy"/>
    <dgm:cxn modelId="{C72F9535-CF8E-A64F-8B6C-76DB67B0AF4D}" type="presParOf" srcId="{551EC4E6-AE1D-DD43-B7C4-D7EFBEA2E636}" destId="{D62566A7-AB44-BA40-863E-D8C0D48B8D8F}" srcOrd="4" destOrd="0" presId="urn:microsoft.com/office/officeart/2008/layout/HorizontalMultiLevelHierarchy"/>
    <dgm:cxn modelId="{6CFA1FD5-94A0-304D-B891-C292E603B531}" type="presParOf" srcId="{D62566A7-AB44-BA40-863E-D8C0D48B8D8F}" destId="{B1C399A9-1011-E548-A66F-F317F98A4DE2}" srcOrd="0" destOrd="0" presId="urn:microsoft.com/office/officeart/2008/layout/HorizontalMultiLevelHierarchy"/>
    <dgm:cxn modelId="{FD483892-B4EE-D44E-99CC-691CAEC7BC89}" type="presParOf" srcId="{551EC4E6-AE1D-DD43-B7C4-D7EFBEA2E636}" destId="{C6D6538F-82D5-5445-BAF9-A0850064E2F7}" srcOrd="5" destOrd="0" presId="urn:microsoft.com/office/officeart/2008/layout/HorizontalMultiLevelHierarchy"/>
    <dgm:cxn modelId="{5B709785-84DE-0E41-8FAE-32BF063074D3}" type="presParOf" srcId="{C6D6538F-82D5-5445-BAF9-A0850064E2F7}" destId="{06F6E63A-54AB-F044-BC6B-A05CEEDC8605}" srcOrd="0" destOrd="0" presId="urn:microsoft.com/office/officeart/2008/layout/HorizontalMultiLevelHierarchy"/>
    <dgm:cxn modelId="{C4A6058E-E11C-B54F-AF3A-67EC19709719}" type="presParOf" srcId="{C6D6538F-82D5-5445-BAF9-A0850064E2F7}" destId="{976AEA0C-1354-DE41-BC14-874F23DABB2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100" b="0" i="0" dirty="0">
              <a:latin typeface="FZLanTingHeiS-R-GB" panose="02000000000000000000" pitchFamily="2" charset="-122"/>
              <a:ea typeface="FZLanTingHeiS-R-GB" panose="02000000000000000000" pitchFamily="2" charset="-122"/>
              <a:cs typeface="Microsoft YaHei" charset="-122"/>
            </a:rPr>
            <a:t>市场经济条件下的企业</a:t>
          </a: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00" b="0" i="0" dirty="0">
              <a:solidFill>
                <a:schemeClr val="tx1"/>
              </a:solidFill>
              <a:latin typeface="FZLanTingHeiS-R-GB" panose="02000000000000000000" pitchFamily="2" charset="-122"/>
              <a:ea typeface="FZLanTingHeiS-R-GB" panose="02000000000000000000" pitchFamily="2" charset="-122"/>
              <a:cs typeface="Microsoft YaHei" charset="-122"/>
            </a:rPr>
            <a:t>1.3.1</a:t>
          </a:r>
          <a:r>
            <a:rPr lang="zh-CN" altLang="en-US" sz="1000" b="0" i="0" dirty="0">
              <a:solidFill>
                <a:schemeClr val="tx1"/>
              </a:solidFill>
              <a:latin typeface="FZLanTingHeiS-R-GB" panose="02000000000000000000" pitchFamily="2" charset="-122"/>
              <a:ea typeface="FZLanTingHeiS-R-GB" panose="02000000000000000000" pitchFamily="2" charset="-122"/>
              <a:cs typeface="Microsoft YaHei" charset="-122"/>
            </a:rPr>
            <a:t> 企业的概念与特征</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000" b="0" i="0" dirty="0">
              <a:solidFill>
                <a:schemeClr val="tx1"/>
              </a:solidFill>
              <a:latin typeface="FZLanTingHeiS-R-GB" panose="02000000000000000000" pitchFamily="2" charset="-122"/>
              <a:ea typeface="FZLanTingHeiS-R-GB" panose="02000000000000000000" pitchFamily="2" charset="-122"/>
              <a:cs typeface="Microsoft YaHei" charset="-122"/>
            </a:rPr>
            <a:t>1.3.2</a:t>
          </a:r>
          <a:r>
            <a:rPr lang="zh-CN" altLang="en-US" sz="1000" b="0" i="0" dirty="0">
              <a:solidFill>
                <a:schemeClr val="tx1"/>
              </a:solidFill>
              <a:latin typeface="FZLanTingHeiS-R-GB" panose="02000000000000000000" pitchFamily="2" charset="-122"/>
              <a:ea typeface="FZLanTingHeiS-R-GB" panose="02000000000000000000" pitchFamily="2" charset="-122"/>
              <a:cs typeface="Microsoft YaHei" charset="-122"/>
            </a:rPr>
            <a:t> 企业理论</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23DC08E1-563D-F445-8CDD-3080F1C32656}">
      <dgm:prSet phldrT="[文本]" custT="1"/>
      <dgm:spPr>
        <a:solidFill>
          <a:srgbClr val="C00000"/>
        </a:solidFill>
      </dgm:spPr>
      <dgm:t>
        <a:bodyPr/>
        <a:lstStyle/>
        <a:p>
          <a:pPr algn="l"/>
          <a:r>
            <a:rPr lang="en-US" altLang="zh-CN" sz="1000" b="0" i="0" dirty="0">
              <a:solidFill>
                <a:schemeClr val="bg1"/>
              </a:solidFill>
              <a:latin typeface="FZLanTingHeiS-R-GB" panose="02000000000000000000" pitchFamily="2" charset="-122"/>
              <a:ea typeface="FZLanTingHeiS-R-GB" panose="02000000000000000000" pitchFamily="2" charset="-122"/>
              <a:cs typeface="Microsoft YaHei" charset="-122"/>
            </a:rPr>
            <a:t>1.3.3</a:t>
          </a:r>
          <a:r>
            <a:rPr lang="zh-CN" altLang="en-US" sz="1000" b="0" i="0" dirty="0">
              <a:solidFill>
                <a:schemeClr val="bg1"/>
              </a:solidFill>
              <a:latin typeface="FZLanTingHeiS-R-GB" panose="02000000000000000000" pitchFamily="2" charset="-122"/>
              <a:ea typeface="FZLanTingHeiS-R-GB" panose="02000000000000000000" pitchFamily="2" charset="-122"/>
              <a:cs typeface="Microsoft YaHei" charset="-122"/>
            </a:rPr>
            <a:t> 企业利润与决策</a:t>
          </a:r>
        </a:p>
      </dgm:t>
    </dgm:pt>
    <dgm:pt modelId="{0B63D904-D68E-2543-A1DB-ADEA797F1DFF}" type="parTrans" cxnId="{78F2E2BA-3DD4-204C-823E-6DAAF0A148BC}">
      <dgm:prSet custT="1"/>
      <dgm:spPr/>
      <dgm:t>
        <a:bodyPr/>
        <a:lstStyle/>
        <a:p>
          <a:endParaRPr lang="zh-CN" altLang="en-US" sz="100"/>
        </a:p>
      </dgm:t>
    </dgm:pt>
    <dgm:pt modelId="{B7C00BC5-85C3-C446-B505-8CC27DD36A58}" type="sibTrans" cxnId="{78F2E2BA-3DD4-204C-823E-6DAAF0A148BC}">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01904">
        <dgm:presLayoutVars>
          <dgm:chPref val="3"/>
        </dgm:presLayoutVars>
      </dgm:prSet>
      <dgm:spPr/>
    </dgm:pt>
    <dgm:pt modelId="{1488A531-D252-B440-B1DA-4363F37F8970}" type="pres">
      <dgm:prSet presAssocID="{773FD5F0-F007-F148-886B-86E72F86266E}" presName="level3hierChild" presStyleCnt="0"/>
      <dgm:spPr/>
    </dgm:pt>
    <dgm:pt modelId="{D62566A7-AB44-BA40-863E-D8C0D48B8D8F}" type="pres">
      <dgm:prSet presAssocID="{0B63D904-D68E-2543-A1DB-ADEA797F1DFF}" presName="conn2-1" presStyleLbl="parChTrans1D2" presStyleIdx="2" presStyleCnt="3"/>
      <dgm:spPr/>
    </dgm:pt>
    <dgm:pt modelId="{B1C399A9-1011-E548-A66F-F317F98A4DE2}" type="pres">
      <dgm:prSet presAssocID="{0B63D904-D68E-2543-A1DB-ADEA797F1DFF}" presName="connTx" presStyleLbl="parChTrans1D2" presStyleIdx="2" presStyleCnt="3"/>
      <dgm:spPr/>
    </dgm:pt>
    <dgm:pt modelId="{C6D6538F-82D5-5445-BAF9-A0850064E2F7}" type="pres">
      <dgm:prSet presAssocID="{23DC08E1-563D-F445-8CDD-3080F1C32656}" presName="root2" presStyleCnt="0"/>
      <dgm:spPr/>
    </dgm:pt>
    <dgm:pt modelId="{06F6E63A-54AB-F044-BC6B-A05CEEDC8605}" type="pres">
      <dgm:prSet presAssocID="{23DC08E1-563D-F445-8CDD-3080F1C32656}" presName="LevelTwoTextNode" presStyleLbl="node2" presStyleIdx="2" presStyleCnt="3">
        <dgm:presLayoutVars>
          <dgm:chPref val="3"/>
        </dgm:presLayoutVars>
      </dgm:prSet>
      <dgm:spPr/>
    </dgm:pt>
    <dgm:pt modelId="{976AEA0C-1354-DE41-BC14-874F23DABB2D}" type="pres">
      <dgm:prSet presAssocID="{23DC08E1-563D-F445-8CDD-3080F1C32656}"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959BAE19-7B28-574B-854E-C0AD5E028F1A}" type="presOf" srcId="{A73DCD64-89DF-3E4C-9543-0D417B51464E}" destId="{082A771F-69AF-7C4C-86CB-DF1CD8CB658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CF9F3543-6F4B-7B43-8F71-0B5E373419CA}" type="presOf" srcId="{0B63D904-D68E-2543-A1DB-ADEA797F1DFF}" destId="{B1C399A9-1011-E548-A66F-F317F98A4DE2}" srcOrd="1" destOrd="0" presId="urn:microsoft.com/office/officeart/2008/layout/HorizontalMultiLevelHierarchy"/>
    <dgm:cxn modelId="{A0729544-A665-0C44-9C37-CEDE17810C95}" type="presOf" srcId="{773FD5F0-F007-F148-886B-86E72F86266E}" destId="{D3E2E567-EC04-E743-9B8C-985408EA1058}" srcOrd="0" destOrd="0" presId="urn:microsoft.com/office/officeart/2008/layout/HorizontalMultiLevelHierarchy"/>
    <dgm:cxn modelId="{B377674F-C153-4B41-B446-B506379DF5E9}" type="presOf" srcId="{0B63D904-D68E-2543-A1DB-ADEA797F1DFF}" destId="{D62566A7-AB44-BA40-863E-D8C0D48B8D8F}" srcOrd="0" destOrd="0" presId="urn:microsoft.com/office/officeart/2008/layout/HorizontalMultiLevelHierarchy"/>
    <dgm:cxn modelId="{6A631257-96F8-E94E-AC1A-915777DD6DF4}" type="presOf" srcId="{2EFE4671-8583-3540-9262-1FC578B666F4}" destId="{3013142F-A3C7-F746-853E-2CA8B540A8DE}" srcOrd="0" destOrd="0" presId="urn:microsoft.com/office/officeart/2008/layout/HorizontalMultiLevelHierarchy"/>
    <dgm:cxn modelId="{8EF9B658-E918-C04A-B1E6-426F07D40137}" type="presOf" srcId="{23DC08E1-563D-F445-8CDD-3080F1C32656}" destId="{06F6E63A-54AB-F044-BC6B-A05CEEDC8605}" srcOrd="0" destOrd="0" presId="urn:microsoft.com/office/officeart/2008/layout/HorizontalMultiLevelHierarchy"/>
    <dgm:cxn modelId="{C7ED2D63-FE47-DB42-9D67-699E54C7E7CB}" type="presOf" srcId="{DD5BF61D-B843-C744-B9A9-3312A1287EF4}" destId="{C852AF5D-E3CA-F844-B775-08DD6E6FB940}" srcOrd="0" destOrd="0" presId="urn:microsoft.com/office/officeart/2008/layout/HorizontalMultiLevelHierarchy"/>
    <dgm:cxn modelId="{72A4F577-F6E9-6142-8394-51B809359844}" type="presOf" srcId="{CC08C8E7-D5AB-9C4F-A78B-4A8C57EB2D22}" destId="{7111AE39-B455-7C4D-91F4-9E37E3822D07}" srcOrd="0" destOrd="0" presId="urn:microsoft.com/office/officeart/2008/layout/HorizontalMultiLevelHierarchy"/>
    <dgm:cxn modelId="{E9761778-D37B-5346-A48C-3D3E953733E7}" type="presOf" srcId="{BDC2CFA9-99C6-8347-9628-F8B57513FB8C}" destId="{93180932-306E-E545-95F9-2A5635FDC9F1}" srcOrd="0" destOrd="0" presId="urn:microsoft.com/office/officeart/2008/layout/HorizontalMultiLevelHierarchy"/>
    <dgm:cxn modelId="{78F2E2BA-3DD4-204C-823E-6DAAF0A148BC}" srcId="{CC08C8E7-D5AB-9C4F-A78B-4A8C57EB2D22}" destId="{23DC08E1-563D-F445-8CDD-3080F1C32656}" srcOrd="2" destOrd="0" parTransId="{0B63D904-D68E-2543-A1DB-ADEA797F1DFF}" sibTransId="{B7C00BC5-85C3-C446-B505-8CC27DD36A58}"/>
    <dgm:cxn modelId="{ED840DCA-9608-6847-A01F-BA99D812DA06}" type="presOf" srcId="{A73DCD64-89DF-3E4C-9543-0D417B51464E}" destId="{F726EDD3-E670-9B47-8786-4F599884289D}"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BCADE1FD-3102-DC46-AFDA-B0340D65F834}" type="presOf" srcId="{BDC2CFA9-99C6-8347-9628-F8B57513FB8C}" destId="{7A2CD5A7-70D6-DE44-803D-0740544CB367}" srcOrd="1" destOrd="0" presId="urn:microsoft.com/office/officeart/2008/layout/HorizontalMultiLevelHierarchy"/>
    <dgm:cxn modelId="{8A1E260A-BD21-224F-8264-7C50D0DEA8F1}" type="presParOf" srcId="{3013142F-A3C7-F746-853E-2CA8B540A8DE}" destId="{B764B132-0961-414E-B6FA-FB0C6C1C6CED}" srcOrd="0" destOrd="0" presId="urn:microsoft.com/office/officeart/2008/layout/HorizontalMultiLevelHierarchy"/>
    <dgm:cxn modelId="{D56C7B76-B5EA-9544-A31B-DFC06B80DE50}" type="presParOf" srcId="{B764B132-0961-414E-B6FA-FB0C6C1C6CED}" destId="{7111AE39-B455-7C4D-91F4-9E37E3822D07}" srcOrd="0" destOrd="0" presId="urn:microsoft.com/office/officeart/2008/layout/HorizontalMultiLevelHierarchy"/>
    <dgm:cxn modelId="{F144DD82-D0B9-A049-8BB0-11EE2070DC47}" type="presParOf" srcId="{B764B132-0961-414E-B6FA-FB0C6C1C6CED}" destId="{551EC4E6-AE1D-DD43-B7C4-D7EFBEA2E636}" srcOrd="1" destOrd="0" presId="urn:microsoft.com/office/officeart/2008/layout/HorizontalMultiLevelHierarchy"/>
    <dgm:cxn modelId="{F4F0F7AF-A0CC-854D-99EB-2B7BB9A7783E}" type="presParOf" srcId="{551EC4E6-AE1D-DD43-B7C4-D7EFBEA2E636}" destId="{082A771F-69AF-7C4C-86CB-DF1CD8CB6581}" srcOrd="0" destOrd="0" presId="urn:microsoft.com/office/officeart/2008/layout/HorizontalMultiLevelHierarchy"/>
    <dgm:cxn modelId="{0272905D-F931-6546-AC11-40634871194A}" type="presParOf" srcId="{082A771F-69AF-7C4C-86CB-DF1CD8CB6581}" destId="{F726EDD3-E670-9B47-8786-4F599884289D}" srcOrd="0" destOrd="0" presId="urn:microsoft.com/office/officeart/2008/layout/HorizontalMultiLevelHierarchy"/>
    <dgm:cxn modelId="{49AAA55F-D1DB-3A47-B1F7-38850D2F07EA}" type="presParOf" srcId="{551EC4E6-AE1D-DD43-B7C4-D7EFBEA2E636}" destId="{7B40AE63-0EA3-0747-BCE5-5F3AB0355BF2}" srcOrd="1" destOrd="0" presId="urn:microsoft.com/office/officeart/2008/layout/HorizontalMultiLevelHierarchy"/>
    <dgm:cxn modelId="{347A40C6-0D0D-F64C-9D56-FF1F09D456DE}" type="presParOf" srcId="{7B40AE63-0EA3-0747-BCE5-5F3AB0355BF2}" destId="{C852AF5D-E3CA-F844-B775-08DD6E6FB940}" srcOrd="0" destOrd="0" presId="urn:microsoft.com/office/officeart/2008/layout/HorizontalMultiLevelHierarchy"/>
    <dgm:cxn modelId="{0160FEE3-6421-B54A-A34D-44417594B979}" type="presParOf" srcId="{7B40AE63-0EA3-0747-BCE5-5F3AB0355BF2}" destId="{30463D07-8E7F-3146-97CE-76CE82648742}" srcOrd="1" destOrd="0" presId="urn:microsoft.com/office/officeart/2008/layout/HorizontalMultiLevelHierarchy"/>
    <dgm:cxn modelId="{6BE18247-09BD-AF4A-945C-A71BB19846E2}" type="presParOf" srcId="{551EC4E6-AE1D-DD43-B7C4-D7EFBEA2E636}" destId="{93180932-306E-E545-95F9-2A5635FDC9F1}" srcOrd="2" destOrd="0" presId="urn:microsoft.com/office/officeart/2008/layout/HorizontalMultiLevelHierarchy"/>
    <dgm:cxn modelId="{4C9829AD-D207-2544-81F9-0CA528C7BC46}" type="presParOf" srcId="{93180932-306E-E545-95F9-2A5635FDC9F1}" destId="{7A2CD5A7-70D6-DE44-803D-0740544CB367}" srcOrd="0" destOrd="0" presId="urn:microsoft.com/office/officeart/2008/layout/HorizontalMultiLevelHierarchy"/>
    <dgm:cxn modelId="{E2DE7AAC-2DC9-C140-B20F-12A3E9E6C294}" type="presParOf" srcId="{551EC4E6-AE1D-DD43-B7C4-D7EFBEA2E636}" destId="{A0C9905E-6DBF-7645-94A7-C4BCDADC46B9}" srcOrd="3" destOrd="0" presId="urn:microsoft.com/office/officeart/2008/layout/HorizontalMultiLevelHierarchy"/>
    <dgm:cxn modelId="{26B621F6-9B9A-0040-BEEA-870E81D631BE}" type="presParOf" srcId="{A0C9905E-6DBF-7645-94A7-C4BCDADC46B9}" destId="{D3E2E567-EC04-E743-9B8C-985408EA1058}" srcOrd="0" destOrd="0" presId="urn:microsoft.com/office/officeart/2008/layout/HorizontalMultiLevelHierarchy"/>
    <dgm:cxn modelId="{B7B809B2-C7F1-0949-BEC5-B68DBAD61764}" type="presParOf" srcId="{A0C9905E-6DBF-7645-94A7-C4BCDADC46B9}" destId="{1488A531-D252-B440-B1DA-4363F37F8970}" srcOrd="1" destOrd="0" presId="urn:microsoft.com/office/officeart/2008/layout/HorizontalMultiLevelHierarchy"/>
    <dgm:cxn modelId="{C72F9535-CF8E-A64F-8B6C-76DB67B0AF4D}" type="presParOf" srcId="{551EC4E6-AE1D-DD43-B7C4-D7EFBEA2E636}" destId="{D62566A7-AB44-BA40-863E-D8C0D48B8D8F}" srcOrd="4" destOrd="0" presId="urn:microsoft.com/office/officeart/2008/layout/HorizontalMultiLevelHierarchy"/>
    <dgm:cxn modelId="{6CFA1FD5-94A0-304D-B891-C292E603B531}" type="presParOf" srcId="{D62566A7-AB44-BA40-863E-D8C0D48B8D8F}" destId="{B1C399A9-1011-E548-A66F-F317F98A4DE2}" srcOrd="0" destOrd="0" presId="urn:microsoft.com/office/officeart/2008/layout/HorizontalMultiLevelHierarchy"/>
    <dgm:cxn modelId="{FD483892-B4EE-D44E-99CC-691CAEC7BC89}" type="presParOf" srcId="{551EC4E6-AE1D-DD43-B7C4-D7EFBEA2E636}" destId="{C6D6538F-82D5-5445-BAF9-A0850064E2F7}" srcOrd="5" destOrd="0" presId="urn:microsoft.com/office/officeart/2008/layout/HorizontalMultiLevelHierarchy"/>
    <dgm:cxn modelId="{5B709785-84DE-0E41-8FAE-32BF063074D3}" type="presParOf" srcId="{C6D6538F-82D5-5445-BAF9-A0850064E2F7}" destId="{06F6E63A-54AB-F044-BC6B-A05CEEDC8605}" srcOrd="0" destOrd="0" presId="urn:microsoft.com/office/officeart/2008/layout/HorizontalMultiLevelHierarchy"/>
    <dgm:cxn modelId="{C4A6058E-E11C-B54F-AF3A-67EC19709719}" type="presParOf" srcId="{C6D6538F-82D5-5445-BAF9-A0850064E2F7}" destId="{976AEA0C-1354-DE41-BC14-874F23DABB2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100" b="0" i="0" dirty="0">
              <a:latin typeface="FZLanTingHeiS-R-GB" panose="02000000000000000000" pitchFamily="2" charset="-122"/>
              <a:ea typeface="FZLanTingHeiS-R-GB" panose="02000000000000000000" pitchFamily="2" charset="-122"/>
              <a:cs typeface="Microsoft YaHei" charset="-122"/>
            </a:rPr>
            <a:t>市场经济条件下的企业</a:t>
          </a: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00" b="0" i="0" dirty="0">
              <a:solidFill>
                <a:schemeClr val="tx1"/>
              </a:solidFill>
              <a:latin typeface="FZLanTingHeiS-R-GB" panose="02000000000000000000" pitchFamily="2" charset="-122"/>
              <a:ea typeface="FZLanTingHeiS-R-GB" panose="02000000000000000000" pitchFamily="2" charset="-122"/>
              <a:cs typeface="Microsoft YaHei" charset="-122"/>
            </a:rPr>
            <a:t>1.3.1</a:t>
          </a:r>
          <a:r>
            <a:rPr lang="zh-CN" altLang="en-US" sz="1000" b="0" i="0" dirty="0">
              <a:solidFill>
                <a:schemeClr val="tx1"/>
              </a:solidFill>
              <a:latin typeface="FZLanTingHeiS-R-GB" panose="02000000000000000000" pitchFamily="2" charset="-122"/>
              <a:ea typeface="FZLanTingHeiS-R-GB" panose="02000000000000000000" pitchFamily="2" charset="-122"/>
              <a:cs typeface="Microsoft YaHei" charset="-122"/>
            </a:rPr>
            <a:t> 企业的概念与特征</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000" b="0" i="0" dirty="0">
              <a:solidFill>
                <a:schemeClr val="tx1"/>
              </a:solidFill>
              <a:latin typeface="FZLanTingHeiS-R-GB" panose="02000000000000000000" pitchFamily="2" charset="-122"/>
              <a:ea typeface="FZLanTingHeiS-R-GB" panose="02000000000000000000" pitchFamily="2" charset="-122"/>
              <a:cs typeface="Microsoft YaHei" charset="-122"/>
            </a:rPr>
            <a:t>1.3.2</a:t>
          </a:r>
          <a:r>
            <a:rPr lang="zh-CN" altLang="en-US" sz="1000" b="0" i="0" dirty="0">
              <a:solidFill>
                <a:schemeClr val="tx1"/>
              </a:solidFill>
              <a:latin typeface="FZLanTingHeiS-R-GB" panose="02000000000000000000" pitchFamily="2" charset="-122"/>
              <a:ea typeface="FZLanTingHeiS-R-GB" panose="02000000000000000000" pitchFamily="2" charset="-122"/>
              <a:cs typeface="Microsoft YaHei" charset="-122"/>
            </a:rPr>
            <a:t> 企业理论</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23DC08E1-563D-F445-8CDD-3080F1C32656}">
      <dgm:prSet phldrT="[文本]" custT="1"/>
      <dgm:spPr>
        <a:solidFill>
          <a:srgbClr val="C00000"/>
        </a:solidFill>
      </dgm:spPr>
      <dgm:t>
        <a:bodyPr/>
        <a:lstStyle/>
        <a:p>
          <a:pPr algn="l"/>
          <a:r>
            <a:rPr lang="en-US" altLang="zh-CN" sz="1000" b="0" i="0" dirty="0">
              <a:solidFill>
                <a:schemeClr val="bg1"/>
              </a:solidFill>
              <a:latin typeface="FZLanTingHeiS-R-GB" panose="02000000000000000000" pitchFamily="2" charset="-122"/>
              <a:ea typeface="FZLanTingHeiS-R-GB" panose="02000000000000000000" pitchFamily="2" charset="-122"/>
              <a:cs typeface="Microsoft YaHei" charset="-122"/>
            </a:rPr>
            <a:t>1.3.3</a:t>
          </a:r>
          <a:r>
            <a:rPr lang="zh-CN" altLang="en-US" sz="1000" b="0" i="0" dirty="0">
              <a:solidFill>
                <a:schemeClr val="bg1"/>
              </a:solidFill>
              <a:latin typeface="FZLanTingHeiS-R-GB" panose="02000000000000000000" pitchFamily="2" charset="-122"/>
              <a:ea typeface="FZLanTingHeiS-R-GB" panose="02000000000000000000" pitchFamily="2" charset="-122"/>
              <a:cs typeface="Microsoft YaHei" charset="-122"/>
            </a:rPr>
            <a:t> 企业利润与决策</a:t>
          </a:r>
        </a:p>
      </dgm:t>
    </dgm:pt>
    <dgm:pt modelId="{0B63D904-D68E-2543-A1DB-ADEA797F1DFF}" type="parTrans" cxnId="{78F2E2BA-3DD4-204C-823E-6DAAF0A148BC}">
      <dgm:prSet custT="1"/>
      <dgm:spPr/>
      <dgm:t>
        <a:bodyPr/>
        <a:lstStyle/>
        <a:p>
          <a:endParaRPr lang="zh-CN" altLang="en-US" sz="100"/>
        </a:p>
      </dgm:t>
    </dgm:pt>
    <dgm:pt modelId="{B7C00BC5-85C3-C446-B505-8CC27DD36A58}" type="sibTrans" cxnId="{78F2E2BA-3DD4-204C-823E-6DAAF0A148BC}">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01904">
        <dgm:presLayoutVars>
          <dgm:chPref val="3"/>
        </dgm:presLayoutVars>
      </dgm:prSet>
      <dgm:spPr/>
    </dgm:pt>
    <dgm:pt modelId="{1488A531-D252-B440-B1DA-4363F37F8970}" type="pres">
      <dgm:prSet presAssocID="{773FD5F0-F007-F148-886B-86E72F86266E}" presName="level3hierChild" presStyleCnt="0"/>
      <dgm:spPr/>
    </dgm:pt>
    <dgm:pt modelId="{D62566A7-AB44-BA40-863E-D8C0D48B8D8F}" type="pres">
      <dgm:prSet presAssocID="{0B63D904-D68E-2543-A1DB-ADEA797F1DFF}" presName="conn2-1" presStyleLbl="parChTrans1D2" presStyleIdx="2" presStyleCnt="3"/>
      <dgm:spPr/>
    </dgm:pt>
    <dgm:pt modelId="{B1C399A9-1011-E548-A66F-F317F98A4DE2}" type="pres">
      <dgm:prSet presAssocID="{0B63D904-D68E-2543-A1DB-ADEA797F1DFF}" presName="connTx" presStyleLbl="parChTrans1D2" presStyleIdx="2" presStyleCnt="3"/>
      <dgm:spPr/>
    </dgm:pt>
    <dgm:pt modelId="{C6D6538F-82D5-5445-BAF9-A0850064E2F7}" type="pres">
      <dgm:prSet presAssocID="{23DC08E1-563D-F445-8CDD-3080F1C32656}" presName="root2" presStyleCnt="0"/>
      <dgm:spPr/>
    </dgm:pt>
    <dgm:pt modelId="{06F6E63A-54AB-F044-BC6B-A05CEEDC8605}" type="pres">
      <dgm:prSet presAssocID="{23DC08E1-563D-F445-8CDD-3080F1C32656}" presName="LevelTwoTextNode" presStyleLbl="node2" presStyleIdx="2" presStyleCnt="3">
        <dgm:presLayoutVars>
          <dgm:chPref val="3"/>
        </dgm:presLayoutVars>
      </dgm:prSet>
      <dgm:spPr/>
    </dgm:pt>
    <dgm:pt modelId="{976AEA0C-1354-DE41-BC14-874F23DABB2D}" type="pres">
      <dgm:prSet presAssocID="{23DC08E1-563D-F445-8CDD-3080F1C32656}"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B73CD41E-1880-E746-95E9-E3738359CDCA}" type="presOf" srcId="{773FD5F0-F007-F148-886B-86E72F86266E}" destId="{D3E2E567-EC04-E743-9B8C-985408EA1058}" srcOrd="0" destOrd="0" presId="urn:microsoft.com/office/officeart/2008/layout/HorizontalMultiLevelHierarchy"/>
    <dgm:cxn modelId="{EDEAF023-5CA4-B84C-919B-A71E7A4ADD65}" type="presOf" srcId="{0B63D904-D68E-2543-A1DB-ADEA797F1DFF}" destId="{B1C399A9-1011-E548-A66F-F317F98A4DE2}" srcOrd="1" destOrd="0" presId="urn:microsoft.com/office/officeart/2008/layout/HorizontalMultiLevelHierarchy"/>
    <dgm:cxn modelId="{75735C26-286A-7E4C-BA31-C83F04F67C91}" type="presOf" srcId="{A73DCD64-89DF-3E4C-9543-0D417B51464E}" destId="{F726EDD3-E670-9B47-8786-4F599884289D}"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7FAF1D38-03F3-4644-A1F5-598AE84AA2DF}" type="presOf" srcId="{BDC2CFA9-99C6-8347-9628-F8B57513FB8C}" destId="{93180932-306E-E545-95F9-2A5635FDC9F1}" srcOrd="0" destOrd="0" presId="urn:microsoft.com/office/officeart/2008/layout/HorizontalMultiLevelHierarchy"/>
    <dgm:cxn modelId="{577C583A-BB02-CB4D-8852-0996A177D7A6}" type="presOf" srcId="{2EFE4671-8583-3540-9262-1FC578B666F4}" destId="{3013142F-A3C7-F746-853E-2CA8B540A8DE}" srcOrd="0" destOrd="0" presId="urn:microsoft.com/office/officeart/2008/layout/HorizontalMultiLevelHierarchy"/>
    <dgm:cxn modelId="{AD32044F-FAB6-8047-9F41-00F6BDC9CCC0}" type="presOf" srcId="{A73DCD64-89DF-3E4C-9543-0D417B51464E}" destId="{082A771F-69AF-7C4C-86CB-DF1CD8CB6581}" srcOrd="0" destOrd="0" presId="urn:microsoft.com/office/officeart/2008/layout/HorizontalMultiLevelHierarchy"/>
    <dgm:cxn modelId="{B7A06354-7806-DA40-83B2-C9917B480DB6}" type="presOf" srcId="{23DC08E1-563D-F445-8CDD-3080F1C32656}" destId="{06F6E63A-54AB-F044-BC6B-A05CEEDC8605}" srcOrd="0" destOrd="0" presId="urn:microsoft.com/office/officeart/2008/layout/HorizontalMultiLevelHierarchy"/>
    <dgm:cxn modelId="{272C79A1-ED1C-4648-8846-9C5555FCDE37}" type="presOf" srcId="{0B63D904-D68E-2543-A1DB-ADEA797F1DFF}" destId="{D62566A7-AB44-BA40-863E-D8C0D48B8D8F}" srcOrd="0" destOrd="0" presId="urn:microsoft.com/office/officeart/2008/layout/HorizontalMultiLevelHierarchy"/>
    <dgm:cxn modelId="{C65B91A3-E1DF-3846-BB40-0CF4BF6C464C}" type="presOf" srcId="{CC08C8E7-D5AB-9C4F-A78B-4A8C57EB2D22}" destId="{7111AE39-B455-7C4D-91F4-9E37E3822D07}" srcOrd="0" destOrd="0" presId="urn:microsoft.com/office/officeart/2008/layout/HorizontalMultiLevelHierarchy"/>
    <dgm:cxn modelId="{78F2E2BA-3DD4-204C-823E-6DAAF0A148BC}" srcId="{CC08C8E7-D5AB-9C4F-A78B-4A8C57EB2D22}" destId="{23DC08E1-563D-F445-8CDD-3080F1C32656}" srcOrd="2" destOrd="0" parTransId="{0B63D904-D68E-2543-A1DB-ADEA797F1DFF}" sibTransId="{B7C00BC5-85C3-C446-B505-8CC27DD36A58}"/>
    <dgm:cxn modelId="{D01611C2-B240-CD42-BC6F-ABD9EF190453}" type="presOf" srcId="{DD5BF61D-B843-C744-B9A9-3312A1287EF4}" destId="{C852AF5D-E3CA-F844-B775-08DD6E6FB940}" srcOrd="0" destOrd="0" presId="urn:microsoft.com/office/officeart/2008/layout/HorizontalMultiLevelHierarchy"/>
    <dgm:cxn modelId="{8CA723E1-03FE-6144-BC21-ECFF3FF52D95}" type="presOf" srcId="{BDC2CFA9-99C6-8347-9628-F8B57513FB8C}" destId="{7A2CD5A7-70D6-DE44-803D-0740544CB367}"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5D2B1E23-C048-7643-AE57-1F48F530316C}" type="presParOf" srcId="{3013142F-A3C7-F746-853E-2CA8B540A8DE}" destId="{B764B132-0961-414E-B6FA-FB0C6C1C6CED}" srcOrd="0" destOrd="0" presId="urn:microsoft.com/office/officeart/2008/layout/HorizontalMultiLevelHierarchy"/>
    <dgm:cxn modelId="{8E06D18A-1722-E74F-B692-8B43976743A2}" type="presParOf" srcId="{B764B132-0961-414E-B6FA-FB0C6C1C6CED}" destId="{7111AE39-B455-7C4D-91F4-9E37E3822D07}" srcOrd="0" destOrd="0" presId="urn:microsoft.com/office/officeart/2008/layout/HorizontalMultiLevelHierarchy"/>
    <dgm:cxn modelId="{2ACCB812-C6AB-5A4A-A5F2-1C58C5CA8952}" type="presParOf" srcId="{B764B132-0961-414E-B6FA-FB0C6C1C6CED}" destId="{551EC4E6-AE1D-DD43-B7C4-D7EFBEA2E636}" srcOrd="1" destOrd="0" presId="urn:microsoft.com/office/officeart/2008/layout/HorizontalMultiLevelHierarchy"/>
    <dgm:cxn modelId="{D51B364D-32B7-3C49-BED5-2C0E078BD541}" type="presParOf" srcId="{551EC4E6-AE1D-DD43-B7C4-D7EFBEA2E636}" destId="{082A771F-69AF-7C4C-86CB-DF1CD8CB6581}" srcOrd="0" destOrd="0" presId="urn:microsoft.com/office/officeart/2008/layout/HorizontalMultiLevelHierarchy"/>
    <dgm:cxn modelId="{26CE4759-E8FF-D343-99CC-D663632CF197}" type="presParOf" srcId="{082A771F-69AF-7C4C-86CB-DF1CD8CB6581}" destId="{F726EDD3-E670-9B47-8786-4F599884289D}" srcOrd="0" destOrd="0" presId="urn:microsoft.com/office/officeart/2008/layout/HorizontalMultiLevelHierarchy"/>
    <dgm:cxn modelId="{9179C4B8-9CB7-5546-B324-E0B53C185C6F}" type="presParOf" srcId="{551EC4E6-AE1D-DD43-B7C4-D7EFBEA2E636}" destId="{7B40AE63-0EA3-0747-BCE5-5F3AB0355BF2}" srcOrd="1" destOrd="0" presId="urn:microsoft.com/office/officeart/2008/layout/HorizontalMultiLevelHierarchy"/>
    <dgm:cxn modelId="{0D29CB3A-324F-AC41-A5C3-2E277B97571B}" type="presParOf" srcId="{7B40AE63-0EA3-0747-BCE5-5F3AB0355BF2}" destId="{C852AF5D-E3CA-F844-B775-08DD6E6FB940}" srcOrd="0" destOrd="0" presId="urn:microsoft.com/office/officeart/2008/layout/HorizontalMultiLevelHierarchy"/>
    <dgm:cxn modelId="{8F7E4396-B602-064A-B0D7-7E03248FCF35}" type="presParOf" srcId="{7B40AE63-0EA3-0747-BCE5-5F3AB0355BF2}" destId="{30463D07-8E7F-3146-97CE-76CE82648742}" srcOrd="1" destOrd="0" presId="urn:microsoft.com/office/officeart/2008/layout/HorizontalMultiLevelHierarchy"/>
    <dgm:cxn modelId="{E26978B9-2742-104F-9BBD-1D5C8382C33B}" type="presParOf" srcId="{551EC4E6-AE1D-DD43-B7C4-D7EFBEA2E636}" destId="{93180932-306E-E545-95F9-2A5635FDC9F1}" srcOrd="2" destOrd="0" presId="urn:microsoft.com/office/officeart/2008/layout/HorizontalMultiLevelHierarchy"/>
    <dgm:cxn modelId="{1D267F58-D6AC-7E44-AEED-38803D3450C6}" type="presParOf" srcId="{93180932-306E-E545-95F9-2A5635FDC9F1}" destId="{7A2CD5A7-70D6-DE44-803D-0740544CB367}" srcOrd="0" destOrd="0" presId="urn:microsoft.com/office/officeart/2008/layout/HorizontalMultiLevelHierarchy"/>
    <dgm:cxn modelId="{31F96F48-6FB7-7C42-9CE9-5E43C4624C27}" type="presParOf" srcId="{551EC4E6-AE1D-DD43-B7C4-D7EFBEA2E636}" destId="{A0C9905E-6DBF-7645-94A7-C4BCDADC46B9}" srcOrd="3" destOrd="0" presId="urn:microsoft.com/office/officeart/2008/layout/HorizontalMultiLevelHierarchy"/>
    <dgm:cxn modelId="{C6889DE7-BA63-7F4F-9D1A-9A7C8C3822FB}" type="presParOf" srcId="{A0C9905E-6DBF-7645-94A7-C4BCDADC46B9}" destId="{D3E2E567-EC04-E743-9B8C-985408EA1058}" srcOrd="0" destOrd="0" presId="urn:microsoft.com/office/officeart/2008/layout/HorizontalMultiLevelHierarchy"/>
    <dgm:cxn modelId="{15B8976B-D82F-ED40-939C-5D4EB69FE3D0}" type="presParOf" srcId="{A0C9905E-6DBF-7645-94A7-C4BCDADC46B9}" destId="{1488A531-D252-B440-B1DA-4363F37F8970}" srcOrd="1" destOrd="0" presId="urn:microsoft.com/office/officeart/2008/layout/HorizontalMultiLevelHierarchy"/>
    <dgm:cxn modelId="{96FF1FEB-9470-B64E-9A6D-BF1006A0FD45}" type="presParOf" srcId="{551EC4E6-AE1D-DD43-B7C4-D7EFBEA2E636}" destId="{D62566A7-AB44-BA40-863E-D8C0D48B8D8F}" srcOrd="4" destOrd="0" presId="urn:microsoft.com/office/officeart/2008/layout/HorizontalMultiLevelHierarchy"/>
    <dgm:cxn modelId="{2A2CCC4C-8743-664B-B091-57042BBFE315}" type="presParOf" srcId="{D62566A7-AB44-BA40-863E-D8C0D48B8D8F}" destId="{B1C399A9-1011-E548-A66F-F317F98A4DE2}" srcOrd="0" destOrd="0" presId="urn:microsoft.com/office/officeart/2008/layout/HorizontalMultiLevelHierarchy"/>
    <dgm:cxn modelId="{DA031E8E-E842-7A48-966E-67E71E4899A0}" type="presParOf" srcId="{551EC4E6-AE1D-DD43-B7C4-D7EFBEA2E636}" destId="{C6D6538F-82D5-5445-BAF9-A0850064E2F7}" srcOrd="5" destOrd="0" presId="urn:microsoft.com/office/officeart/2008/layout/HorizontalMultiLevelHierarchy"/>
    <dgm:cxn modelId="{4C0AFA3F-616B-954F-98FF-06E83894E1F0}" type="presParOf" srcId="{C6D6538F-82D5-5445-BAF9-A0850064E2F7}" destId="{06F6E63A-54AB-F044-BC6B-A05CEEDC8605}" srcOrd="0" destOrd="0" presId="urn:microsoft.com/office/officeart/2008/layout/HorizontalMultiLevelHierarchy"/>
    <dgm:cxn modelId="{345DEBEF-819E-2644-B266-F888044EB4BF}" type="presParOf" srcId="{C6D6538F-82D5-5445-BAF9-A0850064E2F7}" destId="{976AEA0C-1354-DE41-BC14-874F23DABB2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100" b="0" i="0" dirty="0">
              <a:latin typeface="FZLanTingHeiS-R-GB" panose="02000000000000000000" pitchFamily="2" charset="-122"/>
              <a:ea typeface="FZLanTingHeiS-R-GB" panose="02000000000000000000" pitchFamily="2" charset="-122"/>
              <a:cs typeface="Microsoft YaHei" charset="-122"/>
            </a:rPr>
            <a:t>市场经济条件下的企业</a:t>
          </a: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00" b="0" i="0" dirty="0">
              <a:solidFill>
                <a:schemeClr val="tx1"/>
              </a:solidFill>
              <a:latin typeface="FZLanTingHeiS-R-GB" panose="02000000000000000000" pitchFamily="2" charset="-122"/>
              <a:ea typeface="FZLanTingHeiS-R-GB" panose="02000000000000000000" pitchFamily="2" charset="-122"/>
              <a:cs typeface="Microsoft YaHei" charset="-122"/>
            </a:rPr>
            <a:t>1.3.1</a:t>
          </a:r>
          <a:r>
            <a:rPr lang="zh-CN" altLang="en-US" sz="1000" b="0" i="0" dirty="0">
              <a:solidFill>
                <a:schemeClr val="tx1"/>
              </a:solidFill>
              <a:latin typeface="FZLanTingHeiS-R-GB" panose="02000000000000000000" pitchFamily="2" charset="-122"/>
              <a:ea typeface="FZLanTingHeiS-R-GB" panose="02000000000000000000" pitchFamily="2" charset="-122"/>
              <a:cs typeface="Microsoft YaHei" charset="-122"/>
            </a:rPr>
            <a:t> 企业的概念与特征</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000" b="0" i="0" dirty="0">
              <a:solidFill>
                <a:schemeClr val="tx1"/>
              </a:solidFill>
              <a:latin typeface="FZLanTingHeiS-R-GB" panose="02000000000000000000" pitchFamily="2" charset="-122"/>
              <a:ea typeface="FZLanTingHeiS-R-GB" panose="02000000000000000000" pitchFamily="2" charset="-122"/>
              <a:cs typeface="Microsoft YaHei" charset="-122"/>
            </a:rPr>
            <a:t>1.3.2</a:t>
          </a:r>
          <a:r>
            <a:rPr lang="zh-CN" altLang="en-US" sz="1000" b="0" i="0" dirty="0">
              <a:solidFill>
                <a:schemeClr val="tx1"/>
              </a:solidFill>
              <a:latin typeface="FZLanTingHeiS-R-GB" panose="02000000000000000000" pitchFamily="2" charset="-122"/>
              <a:ea typeface="FZLanTingHeiS-R-GB" panose="02000000000000000000" pitchFamily="2" charset="-122"/>
              <a:cs typeface="Microsoft YaHei" charset="-122"/>
            </a:rPr>
            <a:t> 企业理论</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23DC08E1-563D-F445-8CDD-3080F1C32656}">
      <dgm:prSet phldrT="[文本]" custT="1"/>
      <dgm:spPr>
        <a:solidFill>
          <a:srgbClr val="C00000"/>
        </a:solidFill>
      </dgm:spPr>
      <dgm:t>
        <a:bodyPr/>
        <a:lstStyle/>
        <a:p>
          <a:pPr algn="l"/>
          <a:r>
            <a:rPr lang="en-US" altLang="zh-CN" sz="1000" b="0" i="0" dirty="0">
              <a:solidFill>
                <a:schemeClr val="bg1"/>
              </a:solidFill>
              <a:latin typeface="FZLanTingHeiS-R-GB" panose="02000000000000000000" pitchFamily="2" charset="-122"/>
              <a:ea typeface="FZLanTingHeiS-R-GB" panose="02000000000000000000" pitchFamily="2" charset="-122"/>
              <a:cs typeface="Microsoft YaHei" charset="-122"/>
            </a:rPr>
            <a:t>1.3.3</a:t>
          </a:r>
          <a:r>
            <a:rPr lang="zh-CN" altLang="en-US" sz="1000" b="0" i="0" dirty="0">
              <a:solidFill>
                <a:schemeClr val="bg1"/>
              </a:solidFill>
              <a:latin typeface="FZLanTingHeiS-R-GB" panose="02000000000000000000" pitchFamily="2" charset="-122"/>
              <a:ea typeface="FZLanTingHeiS-R-GB" panose="02000000000000000000" pitchFamily="2" charset="-122"/>
              <a:cs typeface="Microsoft YaHei" charset="-122"/>
            </a:rPr>
            <a:t> 企业利润与决策</a:t>
          </a:r>
        </a:p>
      </dgm:t>
    </dgm:pt>
    <dgm:pt modelId="{0B63D904-D68E-2543-A1DB-ADEA797F1DFF}" type="parTrans" cxnId="{78F2E2BA-3DD4-204C-823E-6DAAF0A148BC}">
      <dgm:prSet custT="1"/>
      <dgm:spPr/>
      <dgm:t>
        <a:bodyPr/>
        <a:lstStyle/>
        <a:p>
          <a:endParaRPr lang="zh-CN" altLang="en-US" sz="100"/>
        </a:p>
      </dgm:t>
    </dgm:pt>
    <dgm:pt modelId="{B7C00BC5-85C3-C446-B505-8CC27DD36A58}" type="sibTrans" cxnId="{78F2E2BA-3DD4-204C-823E-6DAAF0A148BC}">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01904">
        <dgm:presLayoutVars>
          <dgm:chPref val="3"/>
        </dgm:presLayoutVars>
      </dgm:prSet>
      <dgm:spPr/>
    </dgm:pt>
    <dgm:pt modelId="{1488A531-D252-B440-B1DA-4363F37F8970}" type="pres">
      <dgm:prSet presAssocID="{773FD5F0-F007-F148-886B-86E72F86266E}" presName="level3hierChild" presStyleCnt="0"/>
      <dgm:spPr/>
    </dgm:pt>
    <dgm:pt modelId="{D62566A7-AB44-BA40-863E-D8C0D48B8D8F}" type="pres">
      <dgm:prSet presAssocID="{0B63D904-D68E-2543-A1DB-ADEA797F1DFF}" presName="conn2-1" presStyleLbl="parChTrans1D2" presStyleIdx="2" presStyleCnt="3"/>
      <dgm:spPr/>
    </dgm:pt>
    <dgm:pt modelId="{B1C399A9-1011-E548-A66F-F317F98A4DE2}" type="pres">
      <dgm:prSet presAssocID="{0B63D904-D68E-2543-A1DB-ADEA797F1DFF}" presName="connTx" presStyleLbl="parChTrans1D2" presStyleIdx="2" presStyleCnt="3"/>
      <dgm:spPr/>
    </dgm:pt>
    <dgm:pt modelId="{C6D6538F-82D5-5445-BAF9-A0850064E2F7}" type="pres">
      <dgm:prSet presAssocID="{23DC08E1-563D-F445-8CDD-3080F1C32656}" presName="root2" presStyleCnt="0"/>
      <dgm:spPr/>
    </dgm:pt>
    <dgm:pt modelId="{06F6E63A-54AB-F044-BC6B-A05CEEDC8605}" type="pres">
      <dgm:prSet presAssocID="{23DC08E1-563D-F445-8CDD-3080F1C32656}" presName="LevelTwoTextNode" presStyleLbl="node2" presStyleIdx="2" presStyleCnt="3">
        <dgm:presLayoutVars>
          <dgm:chPref val="3"/>
        </dgm:presLayoutVars>
      </dgm:prSet>
      <dgm:spPr/>
    </dgm:pt>
    <dgm:pt modelId="{976AEA0C-1354-DE41-BC14-874F23DABB2D}" type="pres">
      <dgm:prSet presAssocID="{23DC08E1-563D-F445-8CDD-3080F1C32656}"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A8E66611-8F54-A141-9675-8B99CF9D24FD}" type="presOf" srcId="{2EFE4671-8583-3540-9262-1FC578B666F4}" destId="{3013142F-A3C7-F746-853E-2CA8B540A8DE}" srcOrd="0" destOrd="0" presId="urn:microsoft.com/office/officeart/2008/layout/HorizontalMultiLevelHierarchy"/>
    <dgm:cxn modelId="{F37F7A1F-2D58-6F4A-9AE7-BF3B0760E3E1}" type="presOf" srcId="{A73DCD64-89DF-3E4C-9543-0D417B51464E}" destId="{082A771F-69AF-7C4C-86CB-DF1CD8CB658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DE67F670-01B1-7B4D-8CD9-8EC22A483AFF}" type="presOf" srcId="{BDC2CFA9-99C6-8347-9628-F8B57513FB8C}" destId="{7A2CD5A7-70D6-DE44-803D-0740544CB367}" srcOrd="1" destOrd="0" presId="urn:microsoft.com/office/officeart/2008/layout/HorizontalMultiLevelHierarchy"/>
    <dgm:cxn modelId="{18EFACA5-601B-3748-8CA2-29B5370EDCD7}" type="presOf" srcId="{0B63D904-D68E-2543-A1DB-ADEA797F1DFF}" destId="{B1C399A9-1011-E548-A66F-F317F98A4DE2}" srcOrd="1" destOrd="0" presId="urn:microsoft.com/office/officeart/2008/layout/HorizontalMultiLevelHierarchy"/>
    <dgm:cxn modelId="{BE956AAF-8926-3449-AC2E-7DFCE1A376DC}" type="presOf" srcId="{0B63D904-D68E-2543-A1DB-ADEA797F1DFF}" destId="{D62566A7-AB44-BA40-863E-D8C0D48B8D8F}" srcOrd="0" destOrd="0" presId="urn:microsoft.com/office/officeart/2008/layout/HorizontalMultiLevelHierarchy"/>
    <dgm:cxn modelId="{9AD629B0-E6AE-6246-8700-A72386DEE78E}" type="presOf" srcId="{23DC08E1-563D-F445-8CDD-3080F1C32656}" destId="{06F6E63A-54AB-F044-BC6B-A05CEEDC8605}" srcOrd="0" destOrd="0" presId="urn:microsoft.com/office/officeart/2008/layout/HorizontalMultiLevelHierarchy"/>
    <dgm:cxn modelId="{28CF66B4-2B67-3E41-8C3C-90BDFD2F1B88}" type="presOf" srcId="{A73DCD64-89DF-3E4C-9543-0D417B51464E}" destId="{F726EDD3-E670-9B47-8786-4F599884289D}" srcOrd="1" destOrd="0" presId="urn:microsoft.com/office/officeart/2008/layout/HorizontalMultiLevelHierarchy"/>
    <dgm:cxn modelId="{67619DB7-D5F0-1340-97B8-E100E5A7D50B}" type="presOf" srcId="{773FD5F0-F007-F148-886B-86E72F86266E}" destId="{D3E2E567-EC04-E743-9B8C-985408EA1058}" srcOrd="0" destOrd="0" presId="urn:microsoft.com/office/officeart/2008/layout/HorizontalMultiLevelHierarchy"/>
    <dgm:cxn modelId="{78F2E2BA-3DD4-204C-823E-6DAAF0A148BC}" srcId="{CC08C8E7-D5AB-9C4F-A78B-4A8C57EB2D22}" destId="{23DC08E1-563D-F445-8CDD-3080F1C32656}" srcOrd="2" destOrd="0" parTransId="{0B63D904-D68E-2543-A1DB-ADEA797F1DFF}" sibTransId="{B7C00BC5-85C3-C446-B505-8CC27DD36A58}"/>
    <dgm:cxn modelId="{7F9A01CA-C614-BF45-BB4F-957F7E1A576B}" type="presOf" srcId="{BDC2CFA9-99C6-8347-9628-F8B57513FB8C}" destId="{93180932-306E-E545-95F9-2A5635FDC9F1}" srcOrd="0" destOrd="0" presId="urn:microsoft.com/office/officeart/2008/layout/HorizontalMultiLevelHierarchy"/>
    <dgm:cxn modelId="{DA952CDD-ACFE-1A40-ABD6-AB8FF29FF328}" type="presOf" srcId="{DD5BF61D-B843-C744-B9A9-3312A1287EF4}" destId="{C852AF5D-E3CA-F844-B775-08DD6E6FB940}" srcOrd="0" destOrd="0" presId="urn:microsoft.com/office/officeart/2008/layout/HorizontalMultiLevelHierarchy"/>
    <dgm:cxn modelId="{A7AEEEF0-126E-7343-B411-0894B1F7B0AE}" type="presOf" srcId="{CC08C8E7-D5AB-9C4F-A78B-4A8C57EB2D22}" destId="{7111AE39-B455-7C4D-91F4-9E37E3822D07}"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38DFDA26-91CA-2647-95F0-68F6777A11CD}" type="presParOf" srcId="{3013142F-A3C7-F746-853E-2CA8B540A8DE}" destId="{B764B132-0961-414E-B6FA-FB0C6C1C6CED}" srcOrd="0" destOrd="0" presId="urn:microsoft.com/office/officeart/2008/layout/HorizontalMultiLevelHierarchy"/>
    <dgm:cxn modelId="{F6A43817-CC50-E24C-87FD-97FC255DF49B}" type="presParOf" srcId="{B764B132-0961-414E-B6FA-FB0C6C1C6CED}" destId="{7111AE39-B455-7C4D-91F4-9E37E3822D07}" srcOrd="0" destOrd="0" presId="urn:microsoft.com/office/officeart/2008/layout/HorizontalMultiLevelHierarchy"/>
    <dgm:cxn modelId="{EE8CFCBF-839F-754D-99EC-C1A6578157F2}" type="presParOf" srcId="{B764B132-0961-414E-B6FA-FB0C6C1C6CED}" destId="{551EC4E6-AE1D-DD43-B7C4-D7EFBEA2E636}" srcOrd="1" destOrd="0" presId="urn:microsoft.com/office/officeart/2008/layout/HorizontalMultiLevelHierarchy"/>
    <dgm:cxn modelId="{E50D30EC-8E26-F548-B75B-ED093AC98160}" type="presParOf" srcId="{551EC4E6-AE1D-DD43-B7C4-D7EFBEA2E636}" destId="{082A771F-69AF-7C4C-86CB-DF1CD8CB6581}" srcOrd="0" destOrd="0" presId="urn:microsoft.com/office/officeart/2008/layout/HorizontalMultiLevelHierarchy"/>
    <dgm:cxn modelId="{D9070E63-73F9-5A47-B6BB-33F6BD3C0F54}" type="presParOf" srcId="{082A771F-69AF-7C4C-86CB-DF1CD8CB6581}" destId="{F726EDD3-E670-9B47-8786-4F599884289D}" srcOrd="0" destOrd="0" presId="urn:microsoft.com/office/officeart/2008/layout/HorizontalMultiLevelHierarchy"/>
    <dgm:cxn modelId="{65D24FEF-B26B-7E43-B004-1581A5C207F0}" type="presParOf" srcId="{551EC4E6-AE1D-DD43-B7C4-D7EFBEA2E636}" destId="{7B40AE63-0EA3-0747-BCE5-5F3AB0355BF2}" srcOrd="1" destOrd="0" presId="urn:microsoft.com/office/officeart/2008/layout/HorizontalMultiLevelHierarchy"/>
    <dgm:cxn modelId="{A788BADE-D138-E645-902F-F32FFCEC6FCA}" type="presParOf" srcId="{7B40AE63-0EA3-0747-BCE5-5F3AB0355BF2}" destId="{C852AF5D-E3CA-F844-B775-08DD6E6FB940}" srcOrd="0" destOrd="0" presId="urn:microsoft.com/office/officeart/2008/layout/HorizontalMultiLevelHierarchy"/>
    <dgm:cxn modelId="{DE1B87F1-4824-C44F-92A1-894EB487340C}" type="presParOf" srcId="{7B40AE63-0EA3-0747-BCE5-5F3AB0355BF2}" destId="{30463D07-8E7F-3146-97CE-76CE82648742}" srcOrd="1" destOrd="0" presId="urn:microsoft.com/office/officeart/2008/layout/HorizontalMultiLevelHierarchy"/>
    <dgm:cxn modelId="{D0C4DEBE-F843-1B42-946F-AB13DF664943}" type="presParOf" srcId="{551EC4E6-AE1D-DD43-B7C4-D7EFBEA2E636}" destId="{93180932-306E-E545-95F9-2A5635FDC9F1}" srcOrd="2" destOrd="0" presId="urn:microsoft.com/office/officeart/2008/layout/HorizontalMultiLevelHierarchy"/>
    <dgm:cxn modelId="{6DE498C5-3431-DF46-BEA1-96EF0B55AE84}" type="presParOf" srcId="{93180932-306E-E545-95F9-2A5635FDC9F1}" destId="{7A2CD5A7-70D6-DE44-803D-0740544CB367}" srcOrd="0" destOrd="0" presId="urn:microsoft.com/office/officeart/2008/layout/HorizontalMultiLevelHierarchy"/>
    <dgm:cxn modelId="{A1607FCB-A8C9-4848-9156-C1E63A997513}" type="presParOf" srcId="{551EC4E6-AE1D-DD43-B7C4-D7EFBEA2E636}" destId="{A0C9905E-6DBF-7645-94A7-C4BCDADC46B9}" srcOrd="3" destOrd="0" presId="urn:microsoft.com/office/officeart/2008/layout/HorizontalMultiLevelHierarchy"/>
    <dgm:cxn modelId="{E80FE7F9-1E19-EB40-8AB7-320FF0650959}" type="presParOf" srcId="{A0C9905E-6DBF-7645-94A7-C4BCDADC46B9}" destId="{D3E2E567-EC04-E743-9B8C-985408EA1058}" srcOrd="0" destOrd="0" presId="urn:microsoft.com/office/officeart/2008/layout/HorizontalMultiLevelHierarchy"/>
    <dgm:cxn modelId="{7367D756-BEAA-4B43-868E-0A82C2535D0F}" type="presParOf" srcId="{A0C9905E-6DBF-7645-94A7-C4BCDADC46B9}" destId="{1488A531-D252-B440-B1DA-4363F37F8970}" srcOrd="1" destOrd="0" presId="urn:microsoft.com/office/officeart/2008/layout/HorizontalMultiLevelHierarchy"/>
    <dgm:cxn modelId="{0A2D8F8B-3161-054C-BE23-277BC126AEF7}" type="presParOf" srcId="{551EC4E6-AE1D-DD43-B7C4-D7EFBEA2E636}" destId="{D62566A7-AB44-BA40-863E-D8C0D48B8D8F}" srcOrd="4" destOrd="0" presId="urn:microsoft.com/office/officeart/2008/layout/HorizontalMultiLevelHierarchy"/>
    <dgm:cxn modelId="{C5013008-244B-B04E-8813-73B3BD152B10}" type="presParOf" srcId="{D62566A7-AB44-BA40-863E-D8C0D48B8D8F}" destId="{B1C399A9-1011-E548-A66F-F317F98A4DE2}" srcOrd="0" destOrd="0" presId="urn:microsoft.com/office/officeart/2008/layout/HorizontalMultiLevelHierarchy"/>
    <dgm:cxn modelId="{59CF04D0-0C83-034B-A392-D2118F5A89A5}" type="presParOf" srcId="{551EC4E6-AE1D-DD43-B7C4-D7EFBEA2E636}" destId="{C6D6538F-82D5-5445-BAF9-A0850064E2F7}" srcOrd="5" destOrd="0" presId="urn:microsoft.com/office/officeart/2008/layout/HorizontalMultiLevelHierarchy"/>
    <dgm:cxn modelId="{D4529C81-6DF7-834D-9713-E4D29B25A9E0}" type="presParOf" srcId="{C6D6538F-82D5-5445-BAF9-A0850064E2F7}" destId="{06F6E63A-54AB-F044-BC6B-A05CEEDC8605}" srcOrd="0" destOrd="0" presId="urn:microsoft.com/office/officeart/2008/layout/HorizontalMultiLevelHierarchy"/>
    <dgm:cxn modelId="{CC7BD7F6-4A97-3A40-89F5-BD757587F295}" type="presParOf" srcId="{C6D6538F-82D5-5445-BAF9-A0850064E2F7}" destId="{976AEA0C-1354-DE41-BC14-874F23DABB2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9.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100" b="0" i="0" dirty="0">
              <a:latin typeface="FZLanTingHeiS-R-GB" panose="02000000000000000000" pitchFamily="2" charset="-122"/>
              <a:ea typeface="FZLanTingHeiS-R-GB" panose="02000000000000000000" pitchFamily="2" charset="-122"/>
              <a:cs typeface="Microsoft YaHei" charset="-122"/>
            </a:rPr>
            <a:t>市场经济条件下的企业</a:t>
          </a: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00" b="0" i="0" dirty="0">
              <a:solidFill>
                <a:schemeClr val="tx1"/>
              </a:solidFill>
              <a:latin typeface="FZLanTingHeiS-R-GB" panose="02000000000000000000" pitchFamily="2" charset="-122"/>
              <a:ea typeface="FZLanTingHeiS-R-GB" panose="02000000000000000000" pitchFamily="2" charset="-122"/>
              <a:cs typeface="Microsoft YaHei" charset="-122"/>
            </a:rPr>
            <a:t>1.3.1</a:t>
          </a:r>
          <a:r>
            <a:rPr lang="zh-CN" altLang="en-US" sz="1000" b="0" i="0" dirty="0">
              <a:solidFill>
                <a:schemeClr val="tx1"/>
              </a:solidFill>
              <a:latin typeface="FZLanTingHeiS-R-GB" panose="02000000000000000000" pitchFamily="2" charset="-122"/>
              <a:ea typeface="FZLanTingHeiS-R-GB" panose="02000000000000000000" pitchFamily="2" charset="-122"/>
              <a:cs typeface="Microsoft YaHei" charset="-122"/>
            </a:rPr>
            <a:t> 企业的概念与特征</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000" b="0" i="0" dirty="0">
              <a:solidFill>
                <a:schemeClr val="tx1"/>
              </a:solidFill>
              <a:latin typeface="FZLanTingHeiS-R-GB" panose="02000000000000000000" pitchFamily="2" charset="-122"/>
              <a:ea typeface="FZLanTingHeiS-R-GB" panose="02000000000000000000" pitchFamily="2" charset="-122"/>
              <a:cs typeface="Microsoft YaHei" charset="-122"/>
            </a:rPr>
            <a:t>1.3.2</a:t>
          </a:r>
          <a:r>
            <a:rPr lang="zh-CN" altLang="en-US" sz="1000" b="0" i="0" dirty="0">
              <a:solidFill>
                <a:schemeClr val="tx1"/>
              </a:solidFill>
              <a:latin typeface="FZLanTingHeiS-R-GB" panose="02000000000000000000" pitchFamily="2" charset="-122"/>
              <a:ea typeface="FZLanTingHeiS-R-GB" panose="02000000000000000000" pitchFamily="2" charset="-122"/>
              <a:cs typeface="Microsoft YaHei" charset="-122"/>
            </a:rPr>
            <a:t> 企业理论</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23DC08E1-563D-F445-8CDD-3080F1C32656}">
      <dgm:prSet phldrT="[文本]" custT="1"/>
      <dgm:spPr>
        <a:solidFill>
          <a:srgbClr val="C00000"/>
        </a:solidFill>
      </dgm:spPr>
      <dgm:t>
        <a:bodyPr/>
        <a:lstStyle/>
        <a:p>
          <a:pPr algn="l"/>
          <a:r>
            <a:rPr lang="en-US" altLang="zh-CN" sz="1000" b="0" i="0" dirty="0">
              <a:solidFill>
                <a:schemeClr val="bg1"/>
              </a:solidFill>
              <a:latin typeface="FZLanTingHeiS-R-GB" panose="02000000000000000000" pitchFamily="2" charset="-122"/>
              <a:ea typeface="FZLanTingHeiS-R-GB" panose="02000000000000000000" pitchFamily="2" charset="-122"/>
              <a:cs typeface="Microsoft YaHei" charset="-122"/>
            </a:rPr>
            <a:t>1.3.3</a:t>
          </a:r>
          <a:r>
            <a:rPr lang="zh-CN" altLang="en-US" sz="1000" b="0" i="0" dirty="0">
              <a:solidFill>
                <a:schemeClr val="bg1"/>
              </a:solidFill>
              <a:latin typeface="FZLanTingHeiS-R-GB" panose="02000000000000000000" pitchFamily="2" charset="-122"/>
              <a:ea typeface="FZLanTingHeiS-R-GB" panose="02000000000000000000" pitchFamily="2" charset="-122"/>
              <a:cs typeface="Microsoft YaHei" charset="-122"/>
            </a:rPr>
            <a:t> 企业利润与决策</a:t>
          </a:r>
        </a:p>
      </dgm:t>
    </dgm:pt>
    <dgm:pt modelId="{0B63D904-D68E-2543-A1DB-ADEA797F1DFF}" type="parTrans" cxnId="{78F2E2BA-3DD4-204C-823E-6DAAF0A148BC}">
      <dgm:prSet custT="1"/>
      <dgm:spPr/>
      <dgm:t>
        <a:bodyPr/>
        <a:lstStyle/>
        <a:p>
          <a:endParaRPr lang="zh-CN" altLang="en-US" sz="100"/>
        </a:p>
      </dgm:t>
    </dgm:pt>
    <dgm:pt modelId="{B7C00BC5-85C3-C446-B505-8CC27DD36A58}" type="sibTrans" cxnId="{78F2E2BA-3DD4-204C-823E-6DAAF0A148BC}">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01904">
        <dgm:presLayoutVars>
          <dgm:chPref val="3"/>
        </dgm:presLayoutVars>
      </dgm:prSet>
      <dgm:spPr/>
    </dgm:pt>
    <dgm:pt modelId="{1488A531-D252-B440-B1DA-4363F37F8970}" type="pres">
      <dgm:prSet presAssocID="{773FD5F0-F007-F148-886B-86E72F86266E}" presName="level3hierChild" presStyleCnt="0"/>
      <dgm:spPr/>
    </dgm:pt>
    <dgm:pt modelId="{D62566A7-AB44-BA40-863E-D8C0D48B8D8F}" type="pres">
      <dgm:prSet presAssocID="{0B63D904-D68E-2543-A1DB-ADEA797F1DFF}" presName="conn2-1" presStyleLbl="parChTrans1D2" presStyleIdx="2" presStyleCnt="3"/>
      <dgm:spPr/>
    </dgm:pt>
    <dgm:pt modelId="{B1C399A9-1011-E548-A66F-F317F98A4DE2}" type="pres">
      <dgm:prSet presAssocID="{0B63D904-D68E-2543-A1DB-ADEA797F1DFF}" presName="connTx" presStyleLbl="parChTrans1D2" presStyleIdx="2" presStyleCnt="3"/>
      <dgm:spPr/>
    </dgm:pt>
    <dgm:pt modelId="{C6D6538F-82D5-5445-BAF9-A0850064E2F7}" type="pres">
      <dgm:prSet presAssocID="{23DC08E1-563D-F445-8CDD-3080F1C32656}" presName="root2" presStyleCnt="0"/>
      <dgm:spPr/>
    </dgm:pt>
    <dgm:pt modelId="{06F6E63A-54AB-F044-BC6B-A05CEEDC8605}" type="pres">
      <dgm:prSet presAssocID="{23DC08E1-563D-F445-8CDD-3080F1C32656}" presName="LevelTwoTextNode" presStyleLbl="node2" presStyleIdx="2" presStyleCnt="3">
        <dgm:presLayoutVars>
          <dgm:chPref val="3"/>
        </dgm:presLayoutVars>
      </dgm:prSet>
      <dgm:spPr/>
    </dgm:pt>
    <dgm:pt modelId="{976AEA0C-1354-DE41-BC14-874F23DABB2D}" type="pres">
      <dgm:prSet presAssocID="{23DC08E1-563D-F445-8CDD-3080F1C32656}"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A8E66611-8F54-A141-9675-8B99CF9D24FD}" type="presOf" srcId="{2EFE4671-8583-3540-9262-1FC578B666F4}" destId="{3013142F-A3C7-F746-853E-2CA8B540A8DE}" srcOrd="0" destOrd="0" presId="urn:microsoft.com/office/officeart/2008/layout/HorizontalMultiLevelHierarchy"/>
    <dgm:cxn modelId="{F37F7A1F-2D58-6F4A-9AE7-BF3B0760E3E1}" type="presOf" srcId="{A73DCD64-89DF-3E4C-9543-0D417B51464E}" destId="{082A771F-69AF-7C4C-86CB-DF1CD8CB658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DE67F670-01B1-7B4D-8CD9-8EC22A483AFF}" type="presOf" srcId="{BDC2CFA9-99C6-8347-9628-F8B57513FB8C}" destId="{7A2CD5A7-70D6-DE44-803D-0740544CB367}" srcOrd="1" destOrd="0" presId="urn:microsoft.com/office/officeart/2008/layout/HorizontalMultiLevelHierarchy"/>
    <dgm:cxn modelId="{18EFACA5-601B-3748-8CA2-29B5370EDCD7}" type="presOf" srcId="{0B63D904-D68E-2543-A1DB-ADEA797F1DFF}" destId="{B1C399A9-1011-E548-A66F-F317F98A4DE2}" srcOrd="1" destOrd="0" presId="urn:microsoft.com/office/officeart/2008/layout/HorizontalMultiLevelHierarchy"/>
    <dgm:cxn modelId="{BE956AAF-8926-3449-AC2E-7DFCE1A376DC}" type="presOf" srcId="{0B63D904-D68E-2543-A1DB-ADEA797F1DFF}" destId="{D62566A7-AB44-BA40-863E-D8C0D48B8D8F}" srcOrd="0" destOrd="0" presId="urn:microsoft.com/office/officeart/2008/layout/HorizontalMultiLevelHierarchy"/>
    <dgm:cxn modelId="{9AD629B0-E6AE-6246-8700-A72386DEE78E}" type="presOf" srcId="{23DC08E1-563D-F445-8CDD-3080F1C32656}" destId="{06F6E63A-54AB-F044-BC6B-A05CEEDC8605}" srcOrd="0" destOrd="0" presId="urn:microsoft.com/office/officeart/2008/layout/HorizontalMultiLevelHierarchy"/>
    <dgm:cxn modelId="{28CF66B4-2B67-3E41-8C3C-90BDFD2F1B88}" type="presOf" srcId="{A73DCD64-89DF-3E4C-9543-0D417B51464E}" destId="{F726EDD3-E670-9B47-8786-4F599884289D}" srcOrd="1" destOrd="0" presId="urn:microsoft.com/office/officeart/2008/layout/HorizontalMultiLevelHierarchy"/>
    <dgm:cxn modelId="{67619DB7-D5F0-1340-97B8-E100E5A7D50B}" type="presOf" srcId="{773FD5F0-F007-F148-886B-86E72F86266E}" destId="{D3E2E567-EC04-E743-9B8C-985408EA1058}" srcOrd="0" destOrd="0" presId="urn:microsoft.com/office/officeart/2008/layout/HorizontalMultiLevelHierarchy"/>
    <dgm:cxn modelId="{78F2E2BA-3DD4-204C-823E-6DAAF0A148BC}" srcId="{CC08C8E7-D5AB-9C4F-A78B-4A8C57EB2D22}" destId="{23DC08E1-563D-F445-8CDD-3080F1C32656}" srcOrd="2" destOrd="0" parTransId="{0B63D904-D68E-2543-A1DB-ADEA797F1DFF}" sibTransId="{B7C00BC5-85C3-C446-B505-8CC27DD36A58}"/>
    <dgm:cxn modelId="{7F9A01CA-C614-BF45-BB4F-957F7E1A576B}" type="presOf" srcId="{BDC2CFA9-99C6-8347-9628-F8B57513FB8C}" destId="{93180932-306E-E545-95F9-2A5635FDC9F1}" srcOrd="0" destOrd="0" presId="urn:microsoft.com/office/officeart/2008/layout/HorizontalMultiLevelHierarchy"/>
    <dgm:cxn modelId="{DA952CDD-ACFE-1A40-ABD6-AB8FF29FF328}" type="presOf" srcId="{DD5BF61D-B843-C744-B9A9-3312A1287EF4}" destId="{C852AF5D-E3CA-F844-B775-08DD6E6FB940}" srcOrd="0" destOrd="0" presId="urn:microsoft.com/office/officeart/2008/layout/HorizontalMultiLevelHierarchy"/>
    <dgm:cxn modelId="{A7AEEEF0-126E-7343-B411-0894B1F7B0AE}" type="presOf" srcId="{CC08C8E7-D5AB-9C4F-A78B-4A8C57EB2D22}" destId="{7111AE39-B455-7C4D-91F4-9E37E3822D07}"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38DFDA26-91CA-2647-95F0-68F6777A11CD}" type="presParOf" srcId="{3013142F-A3C7-F746-853E-2CA8B540A8DE}" destId="{B764B132-0961-414E-B6FA-FB0C6C1C6CED}" srcOrd="0" destOrd="0" presId="urn:microsoft.com/office/officeart/2008/layout/HorizontalMultiLevelHierarchy"/>
    <dgm:cxn modelId="{F6A43817-CC50-E24C-87FD-97FC255DF49B}" type="presParOf" srcId="{B764B132-0961-414E-B6FA-FB0C6C1C6CED}" destId="{7111AE39-B455-7C4D-91F4-9E37E3822D07}" srcOrd="0" destOrd="0" presId="urn:microsoft.com/office/officeart/2008/layout/HorizontalMultiLevelHierarchy"/>
    <dgm:cxn modelId="{EE8CFCBF-839F-754D-99EC-C1A6578157F2}" type="presParOf" srcId="{B764B132-0961-414E-B6FA-FB0C6C1C6CED}" destId="{551EC4E6-AE1D-DD43-B7C4-D7EFBEA2E636}" srcOrd="1" destOrd="0" presId="urn:microsoft.com/office/officeart/2008/layout/HorizontalMultiLevelHierarchy"/>
    <dgm:cxn modelId="{E50D30EC-8E26-F548-B75B-ED093AC98160}" type="presParOf" srcId="{551EC4E6-AE1D-DD43-B7C4-D7EFBEA2E636}" destId="{082A771F-69AF-7C4C-86CB-DF1CD8CB6581}" srcOrd="0" destOrd="0" presId="urn:microsoft.com/office/officeart/2008/layout/HorizontalMultiLevelHierarchy"/>
    <dgm:cxn modelId="{D9070E63-73F9-5A47-B6BB-33F6BD3C0F54}" type="presParOf" srcId="{082A771F-69AF-7C4C-86CB-DF1CD8CB6581}" destId="{F726EDD3-E670-9B47-8786-4F599884289D}" srcOrd="0" destOrd="0" presId="urn:microsoft.com/office/officeart/2008/layout/HorizontalMultiLevelHierarchy"/>
    <dgm:cxn modelId="{65D24FEF-B26B-7E43-B004-1581A5C207F0}" type="presParOf" srcId="{551EC4E6-AE1D-DD43-B7C4-D7EFBEA2E636}" destId="{7B40AE63-0EA3-0747-BCE5-5F3AB0355BF2}" srcOrd="1" destOrd="0" presId="urn:microsoft.com/office/officeart/2008/layout/HorizontalMultiLevelHierarchy"/>
    <dgm:cxn modelId="{A788BADE-D138-E645-902F-F32FFCEC6FCA}" type="presParOf" srcId="{7B40AE63-0EA3-0747-BCE5-5F3AB0355BF2}" destId="{C852AF5D-E3CA-F844-B775-08DD6E6FB940}" srcOrd="0" destOrd="0" presId="urn:microsoft.com/office/officeart/2008/layout/HorizontalMultiLevelHierarchy"/>
    <dgm:cxn modelId="{DE1B87F1-4824-C44F-92A1-894EB487340C}" type="presParOf" srcId="{7B40AE63-0EA3-0747-BCE5-5F3AB0355BF2}" destId="{30463D07-8E7F-3146-97CE-76CE82648742}" srcOrd="1" destOrd="0" presId="urn:microsoft.com/office/officeart/2008/layout/HorizontalMultiLevelHierarchy"/>
    <dgm:cxn modelId="{D0C4DEBE-F843-1B42-946F-AB13DF664943}" type="presParOf" srcId="{551EC4E6-AE1D-DD43-B7C4-D7EFBEA2E636}" destId="{93180932-306E-E545-95F9-2A5635FDC9F1}" srcOrd="2" destOrd="0" presId="urn:microsoft.com/office/officeart/2008/layout/HorizontalMultiLevelHierarchy"/>
    <dgm:cxn modelId="{6DE498C5-3431-DF46-BEA1-96EF0B55AE84}" type="presParOf" srcId="{93180932-306E-E545-95F9-2A5635FDC9F1}" destId="{7A2CD5A7-70D6-DE44-803D-0740544CB367}" srcOrd="0" destOrd="0" presId="urn:microsoft.com/office/officeart/2008/layout/HorizontalMultiLevelHierarchy"/>
    <dgm:cxn modelId="{A1607FCB-A8C9-4848-9156-C1E63A997513}" type="presParOf" srcId="{551EC4E6-AE1D-DD43-B7C4-D7EFBEA2E636}" destId="{A0C9905E-6DBF-7645-94A7-C4BCDADC46B9}" srcOrd="3" destOrd="0" presId="urn:microsoft.com/office/officeart/2008/layout/HorizontalMultiLevelHierarchy"/>
    <dgm:cxn modelId="{E80FE7F9-1E19-EB40-8AB7-320FF0650959}" type="presParOf" srcId="{A0C9905E-6DBF-7645-94A7-C4BCDADC46B9}" destId="{D3E2E567-EC04-E743-9B8C-985408EA1058}" srcOrd="0" destOrd="0" presId="urn:microsoft.com/office/officeart/2008/layout/HorizontalMultiLevelHierarchy"/>
    <dgm:cxn modelId="{7367D756-BEAA-4B43-868E-0A82C2535D0F}" type="presParOf" srcId="{A0C9905E-6DBF-7645-94A7-C4BCDADC46B9}" destId="{1488A531-D252-B440-B1DA-4363F37F8970}" srcOrd="1" destOrd="0" presId="urn:microsoft.com/office/officeart/2008/layout/HorizontalMultiLevelHierarchy"/>
    <dgm:cxn modelId="{0A2D8F8B-3161-054C-BE23-277BC126AEF7}" type="presParOf" srcId="{551EC4E6-AE1D-DD43-B7C4-D7EFBEA2E636}" destId="{D62566A7-AB44-BA40-863E-D8C0D48B8D8F}" srcOrd="4" destOrd="0" presId="urn:microsoft.com/office/officeart/2008/layout/HorizontalMultiLevelHierarchy"/>
    <dgm:cxn modelId="{C5013008-244B-B04E-8813-73B3BD152B10}" type="presParOf" srcId="{D62566A7-AB44-BA40-863E-D8C0D48B8D8F}" destId="{B1C399A9-1011-E548-A66F-F317F98A4DE2}" srcOrd="0" destOrd="0" presId="urn:microsoft.com/office/officeart/2008/layout/HorizontalMultiLevelHierarchy"/>
    <dgm:cxn modelId="{59CF04D0-0C83-034B-A392-D2118F5A89A5}" type="presParOf" srcId="{551EC4E6-AE1D-DD43-B7C4-D7EFBEA2E636}" destId="{C6D6538F-82D5-5445-BAF9-A0850064E2F7}" srcOrd="5" destOrd="0" presId="urn:microsoft.com/office/officeart/2008/layout/HorizontalMultiLevelHierarchy"/>
    <dgm:cxn modelId="{D4529C81-6DF7-834D-9713-E4D29B25A9E0}" type="presParOf" srcId="{C6D6538F-82D5-5445-BAF9-A0850064E2F7}" destId="{06F6E63A-54AB-F044-BC6B-A05CEEDC8605}" srcOrd="0" destOrd="0" presId="urn:microsoft.com/office/officeart/2008/layout/HorizontalMultiLevelHierarchy"/>
    <dgm:cxn modelId="{CC7BD7F6-4A97-3A40-89F5-BD757587F295}" type="presParOf" srcId="{C6D6538F-82D5-5445-BAF9-A0850064E2F7}" destId="{976AEA0C-1354-DE41-BC14-874F23DABB2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050" b="0" i="0" dirty="0">
              <a:latin typeface="FZLanTingHeiS-R-GB" panose="02000000000000000000" pitchFamily="2" charset="-122"/>
              <a:ea typeface="FZLanTingHeiS-R-GB" panose="02000000000000000000" pitchFamily="2" charset="-122"/>
              <a:cs typeface="Microsoft YaHei" charset="-122"/>
            </a:rPr>
            <a:t>管理经济学的研究对象</a:t>
          </a:r>
        </a:p>
      </dgm:t>
    </dgm:pt>
    <dgm:pt modelId="{806FC88F-B9CF-A04B-B59C-3A472F525AEF}" type="par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900" b="0" i="0" dirty="0">
              <a:solidFill>
                <a:schemeClr val="bg1"/>
              </a:solidFill>
              <a:latin typeface="FZLanTingHeiS-R-GB" panose="02000000000000000000" pitchFamily="2" charset="-122"/>
              <a:ea typeface="FZLanTingHeiS-R-GB" panose="02000000000000000000" pitchFamily="2" charset="-122"/>
              <a:cs typeface="Microsoft YaHei" charset="-122"/>
            </a:rPr>
            <a:t>1.1.1</a:t>
          </a:r>
          <a:r>
            <a:rPr lang="zh-CN" altLang="en-US" sz="900" b="0" i="0" dirty="0">
              <a:solidFill>
                <a:schemeClr val="bg1"/>
              </a:solidFill>
              <a:latin typeface="FZLanTingHeiS-R-GB" panose="02000000000000000000" pitchFamily="2" charset="-122"/>
              <a:ea typeface="FZLanTingHeiS-R-GB" panose="02000000000000000000" pitchFamily="2" charset="-122"/>
              <a:cs typeface="Microsoft YaHei" charset="-122"/>
            </a:rPr>
            <a:t>管理经济学的定义</a:t>
          </a:r>
        </a:p>
      </dgm:t>
    </dgm:pt>
    <dgm:pt modelId="{A73DCD64-89DF-3E4C-9543-0D417B51464E}" type="parTrans" cxnId="{FE34B427-9D47-5D4F-B08C-79C955C57CBA}">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9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900" b="0" i="0" dirty="0">
              <a:latin typeface="FZLanTingHeiS-R-GB" panose="02000000000000000000" pitchFamily="2" charset="-122"/>
              <a:ea typeface="FZLanTingHeiS-R-GB" panose="02000000000000000000" pitchFamily="2" charset="-122"/>
              <a:cs typeface="Microsoft YaHei" charset="-122"/>
            </a:rPr>
            <a:t>1.1.2</a:t>
          </a:r>
          <a:r>
            <a:rPr lang="zh-CN" altLang="en-US" sz="900" b="0" i="0" dirty="0">
              <a:latin typeface="FZLanTingHeiS-R-GB" panose="02000000000000000000" pitchFamily="2" charset="-122"/>
              <a:ea typeface="FZLanTingHeiS-R-GB" panose="02000000000000000000" pitchFamily="2" charset="-122"/>
              <a:cs typeface="Microsoft YaHei" charset="-122"/>
            </a:rPr>
            <a:t> 决策的基本过程</a:t>
          </a:r>
        </a:p>
      </dgm:t>
    </dgm:pt>
    <dgm:pt modelId="{BDC2CFA9-99C6-8347-9628-F8B57513FB8C}" type="parTrans" cxnId="{D6FF61F4-2E70-2445-B362-FDF5936BBC6B}">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9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900" b="0" i="0" dirty="0">
              <a:latin typeface="FZLanTingHeiS-R-GB" panose="02000000000000000000" pitchFamily="2" charset="-122"/>
              <a:ea typeface="FZLanTingHeiS-R-GB" panose="02000000000000000000" pitchFamily="2" charset="-122"/>
              <a:cs typeface="Microsoft YaHei" charset="-122"/>
            </a:rPr>
            <a:t>1.1.3</a:t>
          </a:r>
          <a:r>
            <a:rPr lang="zh-CN" altLang="en-US" sz="900" b="0" i="0" dirty="0">
              <a:latin typeface="FZLanTingHeiS-R-GB" panose="02000000000000000000" pitchFamily="2" charset="-122"/>
              <a:ea typeface="FZLanTingHeiS-R-GB" panose="02000000000000000000" pitchFamily="2" charset="-122"/>
              <a:cs typeface="Microsoft YaHei" charset="-122"/>
            </a:rPr>
            <a:t> 管理经济学与微观经济学的关系</a:t>
          </a:r>
        </a:p>
      </dgm:t>
    </dgm:pt>
    <dgm:pt modelId="{45267C76-6276-B44A-878A-9D61B556EBD7}" type="parTrans" cxnId="{F5520AE5-50EB-8743-B48A-12307D4CCE80}">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900">
            <a:latin typeface="Microsoft YaHei" charset="-122"/>
            <a:ea typeface="Microsoft YaHei" charset="-122"/>
            <a:cs typeface="Microsoft YaHei" charset="-122"/>
          </a:endParaRPr>
        </a:p>
      </dgm:t>
    </dgm:pt>
    <dgm:pt modelId="{398FB250-A6AB-A246-A811-CD4269DB3258}">
      <dgm:prSet phldrT="[文本]" custT="1"/>
      <dgm:spPr/>
      <dgm:t>
        <a:bodyPr/>
        <a:lstStyle/>
        <a:p>
          <a:pPr algn="l"/>
          <a:r>
            <a:rPr lang="en-US" altLang="zh-CN" sz="900" b="0" i="0" dirty="0">
              <a:latin typeface="FZLanTingHeiS-R-GB" panose="02000000000000000000" pitchFamily="2" charset="-122"/>
              <a:ea typeface="FZLanTingHeiS-R-GB" panose="02000000000000000000" pitchFamily="2" charset="-122"/>
              <a:cs typeface="Microsoft YaHei" charset="-122"/>
            </a:rPr>
            <a:t>1.1.4</a:t>
          </a:r>
          <a:r>
            <a:rPr lang="zh-CN" altLang="en-US" sz="900" b="0" i="0" dirty="0">
              <a:latin typeface="FZLanTingHeiS-R-GB" panose="02000000000000000000" pitchFamily="2" charset="-122"/>
              <a:ea typeface="FZLanTingHeiS-R-GB" panose="02000000000000000000" pitchFamily="2" charset="-122"/>
              <a:cs typeface="Microsoft YaHei" charset="-122"/>
            </a:rPr>
            <a:t> 管理经济学的主要内容</a:t>
          </a:r>
        </a:p>
      </dgm:t>
    </dgm:pt>
    <dgm:pt modelId="{5D227076-8A12-EF49-885F-40EBC832F842}" type="parTrans" cxnId="{0A3F6216-099F-1443-92C6-A2D4420E4FFD}">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26C36C96-93E6-5D4E-A798-31793906BAE5}" type="sibTrans" cxnId="{0A3F6216-099F-1443-92C6-A2D4420E4FFD}">
      <dgm:prSet/>
      <dgm:spPr/>
      <dgm:t>
        <a:bodyPr/>
        <a:lstStyle/>
        <a:p>
          <a:pPr algn="l"/>
          <a:endParaRPr lang="zh-CN" altLang="en-US" sz="8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pt>
    <dgm:pt modelId="{F726EDD3-E670-9B47-8786-4F599884289D}" type="pres">
      <dgm:prSet presAssocID="{A73DCD64-89DF-3E4C-9543-0D417B51464E}" presName="connTx" presStyleLbl="parChTrans1D2" presStyleIdx="0" presStyleCnt="4"/>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pt>
    <dgm:pt modelId="{7A2CD5A7-70D6-DE44-803D-0740544CB367}" type="pres">
      <dgm:prSet presAssocID="{BDC2CFA9-99C6-8347-9628-F8B57513FB8C}" presName="connTx" presStyleLbl="parChTrans1D2" presStyleIdx="1" presStyleCnt="4"/>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1904">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4"/>
      <dgm:spPr/>
    </dgm:pt>
    <dgm:pt modelId="{938A9782-2B6B-8141-99DA-6568305E0C38}" type="pres">
      <dgm:prSet presAssocID="{45267C76-6276-B44A-878A-9D61B556EBD7}" presName="connTx" presStyleLbl="parChTrans1D2" presStyleIdx="2" presStyleCnt="4"/>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4" custScaleX="129592">
        <dgm:presLayoutVars>
          <dgm:chPref val="3"/>
        </dgm:presLayoutVars>
      </dgm:prSet>
      <dgm:spPr/>
    </dgm:pt>
    <dgm:pt modelId="{F9C8551A-E3F5-1A41-9D81-BA411262A93F}" type="pres">
      <dgm:prSet presAssocID="{9BA062DA-6B7A-FC4F-B1BB-7CC4C74C72CE}" presName="level3hierChild" presStyleCnt="0"/>
      <dgm:spPr/>
    </dgm:pt>
    <dgm:pt modelId="{577C939E-455A-EE43-A21D-8BACFED9D991}" type="pres">
      <dgm:prSet presAssocID="{5D227076-8A12-EF49-885F-40EBC832F842}" presName="conn2-1" presStyleLbl="parChTrans1D2" presStyleIdx="3" presStyleCnt="4"/>
      <dgm:spPr/>
    </dgm:pt>
    <dgm:pt modelId="{62EB5836-F240-534D-96CD-D9EB8C15B89F}" type="pres">
      <dgm:prSet presAssocID="{5D227076-8A12-EF49-885F-40EBC832F842}" presName="connTx" presStyleLbl="parChTrans1D2" presStyleIdx="3" presStyleCnt="4"/>
      <dgm:spPr/>
    </dgm:pt>
    <dgm:pt modelId="{C3EB5C8A-6835-184D-A53A-7420F85FFA7D}" type="pres">
      <dgm:prSet presAssocID="{398FB250-A6AB-A246-A811-CD4269DB3258}" presName="root2" presStyleCnt="0"/>
      <dgm:spPr/>
    </dgm:pt>
    <dgm:pt modelId="{0EC6E1AB-E13B-6148-9DF9-3209955CFCC5}" type="pres">
      <dgm:prSet presAssocID="{398FB250-A6AB-A246-A811-CD4269DB3258}" presName="LevelTwoTextNode" presStyleLbl="node2" presStyleIdx="3" presStyleCnt="4">
        <dgm:presLayoutVars>
          <dgm:chPref val="3"/>
        </dgm:presLayoutVars>
      </dgm:prSet>
      <dgm:spPr/>
    </dgm:pt>
    <dgm:pt modelId="{E3DFC68F-B27B-A84C-84B7-4BB7AB84E6ED}" type="pres">
      <dgm:prSet presAssocID="{398FB250-A6AB-A246-A811-CD4269DB3258}"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0A3F6216-099F-1443-92C6-A2D4420E4FFD}" srcId="{CC08C8E7-D5AB-9C4F-A78B-4A8C57EB2D22}" destId="{398FB250-A6AB-A246-A811-CD4269DB3258}" srcOrd="3" destOrd="0" parTransId="{5D227076-8A12-EF49-885F-40EBC832F842}" sibTransId="{26C36C96-93E6-5D4E-A798-31793906BAE5}"/>
    <dgm:cxn modelId="{4B3F5118-656F-4743-BC97-78CB9B964B1C}" type="presOf" srcId="{A73DCD64-89DF-3E4C-9543-0D417B51464E}" destId="{F726EDD3-E670-9B47-8786-4F599884289D}" srcOrd="1" destOrd="0" presId="urn:microsoft.com/office/officeart/2008/layout/HorizontalMultiLevelHierarchy"/>
    <dgm:cxn modelId="{DB58611A-B0FD-E149-99D3-DFB704200995}" type="presOf" srcId="{773FD5F0-F007-F148-886B-86E72F86266E}" destId="{D3E2E567-EC04-E743-9B8C-985408EA1058}" srcOrd="0" destOrd="0" presId="urn:microsoft.com/office/officeart/2008/layout/HorizontalMultiLevelHierarchy"/>
    <dgm:cxn modelId="{2EAEB826-F4B9-A845-986A-5256228C93DF}" type="presOf" srcId="{5D227076-8A12-EF49-885F-40EBC832F842}" destId="{577C939E-455A-EE43-A21D-8BACFED9D99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E8751341-D79A-2647-BD8C-091F82591A4B}" type="presOf" srcId="{DD5BF61D-B843-C744-B9A9-3312A1287EF4}" destId="{C852AF5D-E3CA-F844-B775-08DD6E6FB940}" srcOrd="0" destOrd="0" presId="urn:microsoft.com/office/officeart/2008/layout/HorizontalMultiLevelHierarchy"/>
    <dgm:cxn modelId="{4EFFD249-7180-724E-966D-1350D3B04AD4}" type="presOf" srcId="{2EFE4671-8583-3540-9262-1FC578B666F4}" destId="{3013142F-A3C7-F746-853E-2CA8B540A8DE}" srcOrd="0" destOrd="0" presId="urn:microsoft.com/office/officeart/2008/layout/HorizontalMultiLevelHierarchy"/>
    <dgm:cxn modelId="{A80CC64E-2361-9141-8B54-E317835BA71C}" type="presOf" srcId="{45267C76-6276-B44A-878A-9D61B556EBD7}" destId="{1F2800E8-CF94-FD43-8D0E-7E4B278315B1}" srcOrd="0" destOrd="0" presId="urn:microsoft.com/office/officeart/2008/layout/HorizontalMultiLevelHierarchy"/>
    <dgm:cxn modelId="{79FE1769-08DD-6C46-987D-A33908341BA1}" type="presOf" srcId="{45267C76-6276-B44A-878A-9D61B556EBD7}" destId="{938A9782-2B6B-8141-99DA-6568305E0C38}" srcOrd="1" destOrd="0" presId="urn:microsoft.com/office/officeart/2008/layout/HorizontalMultiLevelHierarchy"/>
    <dgm:cxn modelId="{51741C91-01AE-0D42-BFB9-B3122347E1CB}" type="presOf" srcId="{A73DCD64-89DF-3E4C-9543-0D417B51464E}" destId="{082A771F-69AF-7C4C-86CB-DF1CD8CB6581}" srcOrd="0" destOrd="0" presId="urn:microsoft.com/office/officeart/2008/layout/HorizontalMultiLevelHierarchy"/>
    <dgm:cxn modelId="{EC211E95-6A13-D44A-A31C-AC9DF530FB44}" type="presOf" srcId="{5D227076-8A12-EF49-885F-40EBC832F842}" destId="{62EB5836-F240-534D-96CD-D9EB8C15B89F}" srcOrd="1" destOrd="0" presId="urn:microsoft.com/office/officeart/2008/layout/HorizontalMultiLevelHierarchy"/>
    <dgm:cxn modelId="{CDDE12AB-94AD-1840-8FB3-3D54FFF235E6}" type="presOf" srcId="{CC08C8E7-D5AB-9C4F-A78B-4A8C57EB2D22}" destId="{7111AE39-B455-7C4D-91F4-9E37E3822D07}" srcOrd="0" destOrd="0" presId="urn:microsoft.com/office/officeart/2008/layout/HorizontalMultiLevelHierarchy"/>
    <dgm:cxn modelId="{E3B923C9-7860-3F48-ACC0-C731A9F4BD41}" type="presOf" srcId="{BDC2CFA9-99C6-8347-9628-F8B57513FB8C}" destId="{93180932-306E-E545-95F9-2A5635FDC9F1}" srcOrd="0" destOrd="0" presId="urn:microsoft.com/office/officeart/2008/layout/HorizontalMultiLevelHierarchy"/>
    <dgm:cxn modelId="{E72F02DC-420E-D546-9BD8-30141DCE83BE}" type="presOf" srcId="{9BA062DA-6B7A-FC4F-B1BB-7CC4C74C72CE}" destId="{1C998B4A-F8C8-5D49-862A-38B9C7611407}"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512FB7E5-28E2-D840-A7E9-1EC1E7972A0B}" type="presOf" srcId="{398FB250-A6AB-A246-A811-CD4269DB3258}" destId="{0EC6E1AB-E13B-6148-9DF9-3209955CFCC5}" srcOrd="0" destOrd="0" presId="urn:microsoft.com/office/officeart/2008/layout/HorizontalMultiLevelHierarchy"/>
    <dgm:cxn modelId="{26E568EC-DCDF-444D-B440-02F7DDC750EB}" type="presOf" srcId="{BDC2CFA9-99C6-8347-9628-F8B57513FB8C}" destId="{7A2CD5A7-70D6-DE44-803D-0740544CB367}"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9BBBDAB1-0C61-1D48-B176-19586B58AEFC}" type="presParOf" srcId="{3013142F-A3C7-F746-853E-2CA8B540A8DE}" destId="{B764B132-0961-414E-B6FA-FB0C6C1C6CED}" srcOrd="0" destOrd="0" presId="urn:microsoft.com/office/officeart/2008/layout/HorizontalMultiLevelHierarchy"/>
    <dgm:cxn modelId="{E96A3573-B144-4B47-BA4A-72443972F93A}" type="presParOf" srcId="{B764B132-0961-414E-B6FA-FB0C6C1C6CED}" destId="{7111AE39-B455-7C4D-91F4-9E37E3822D07}" srcOrd="0" destOrd="0" presId="urn:microsoft.com/office/officeart/2008/layout/HorizontalMultiLevelHierarchy"/>
    <dgm:cxn modelId="{F9524694-72FA-0D47-A0C3-CC75A3566C6E}" type="presParOf" srcId="{B764B132-0961-414E-B6FA-FB0C6C1C6CED}" destId="{551EC4E6-AE1D-DD43-B7C4-D7EFBEA2E636}" srcOrd="1" destOrd="0" presId="urn:microsoft.com/office/officeart/2008/layout/HorizontalMultiLevelHierarchy"/>
    <dgm:cxn modelId="{39255924-DAD5-1D42-A484-518213FBAB7E}" type="presParOf" srcId="{551EC4E6-AE1D-DD43-B7C4-D7EFBEA2E636}" destId="{082A771F-69AF-7C4C-86CB-DF1CD8CB6581}" srcOrd="0" destOrd="0" presId="urn:microsoft.com/office/officeart/2008/layout/HorizontalMultiLevelHierarchy"/>
    <dgm:cxn modelId="{C240C345-5578-944F-8FE0-C1BFC07617D8}" type="presParOf" srcId="{082A771F-69AF-7C4C-86CB-DF1CD8CB6581}" destId="{F726EDD3-E670-9B47-8786-4F599884289D}" srcOrd="0" destOrd="0" presId="urn:microsoft.com/office/officeart/2008/layout/HorizontalMultiLevelHierarchy"/>
    <dgm:cxn modelId="{D013B352-CE03-EE46-BF0A-351FF72B6742}" type="presParOf" srcId="{551EC4E6-AE1D-DD43-B7C4-D7EFBEA2E636}" destId="{7B40AE63-0EA3-0747-BCE5-5F3AB0355BF2}" srcOrd="1" destOrd="0" presId="urn:microsoft.com/office/officeart/2008/layout/HorizontalMultiLevelHierarchy"/>
    <dgm:cxn modelId="{2D7C0CCF-4ADF-B648-8A51-2E24AA3C4D85}" type="presParOf" srcId="{7B40AE63-0EA3-0747-BCE5-5F3AB0355BF2}" destId="{C852AF5D-E3CA-F844-B775-08DD6E6FB940}" srcOrd="0" destOrd="0" presId="urn:microsoft.com/office/officeart/2008/layout/HorizontalMultiLevelHierarchy"/>
    <dgm:cxn modelId="{29027E1B-67CC-D342-BBE9-980B0E6B2F15}" type="presParOf" srcId="{7B40AE63-0EA3-0747-BCE5-5F3AB0355BF2}" destId="{30463D07-8E7F-3146-97CE-76CE82648742}" srcOrd="1" destOrd="0" presId="urn:microsoft.com/office/officeart/2008/layout/HorizontalMultiLevelHierarchy"/>
    <dgm:cxn modelId="{F87082BA-E765-DE4D-821D-A70E39A83119}" type="presParOf" srcId="{551EC4E6-AE1D-DD43-B7C4-D7EFBEA2E636}" destId="{93180932-306E-E545-95F9-2A5635FDC9F1}" srcOrd="2" destOrd="0" presId="urn:microsoft.com/office/officeart/2008/layout/HorizontalMultiLevelHierarchy"/>
    <dgm:cxn modelId="{91BD52C2-DF0E-384C-9E43-2B4B0CD53E45}" type="presParOf" srcId="{93180932-306E-E545-95F9-2A5635FDC9F1}" destId="{7A2CD5A7-70D6-DE44-803D-0740544CB367}" srcOrd="0" destOrd="0" presId="urn:microsoft.com/office/officeart/2008/layout/HorizontalMultiLevelHierarchy"/>
    <dgm:cxn modelId="{2E4D7AC9-45DA-514B-A06F-5F6293AFB563}" type="presParOf" srcId="{551EC4E6-AE1D-DD43-B7C4-D7EFBEA2E636}" destId="{A0C9905E-6DBF-7645-94A7-C4BCDADC46B9}" srcOrd="3" destOrd="0" presId="urn:microsoft.com/office/officeart/2008/layout/HorizontalMultiLevelHierarchy"/>
    <dgm:cxn modelId="{93F5F360-66DD-4748-A022-8BD76A7E409A}" type="presParOf" srcId="{A0C9905E-6DBF-7645-94A7-C4BCDADC46B9}" destId="{D3E2E567-EC04-E743-9B8C-985408EA1058}" srcOrd="0" destOrd="0" presId="urn:microsoft.com/office/officeart/2008/layout/HorizontalMultiLevelHierarchy"/>
    <dgm:cxn modelId="{44CB40D6-E370-EE4C-92C7-D04336E205B4}" type="presParOf" srcId="{A0C9905E-6DBF-7645-94A7-C4BCDADC46B9}" destId="{1488A531-D252-B440-B1DA-4363F37F8970}" srcOrd="1" destOrd="0" presId="urn:microsoft.com/office/officeart/2008/layout/HorizontalMultiLevelHierarchy"/>
    <dgm:cxn modelId="{B2C51F20-D3AF-0F47-BC40-4EE14D1562E5}" type="presParOf" srcId="{551EC4E6-AE1D-DD43-B7C4-D7EFBEA2E636}" destId="{1F2800E8-CF94-FD43-8D0E-7E4B278315B1}" srcOrd="4" destOrd="0" presId="urn:microsoft.com/office/officeart/2008/layout/HorizontalMultiLevelHierarchy"/>
    <dgm:cxn modelId="{40495D33-ECB5-4146-BE35-889479195756}" type="presParOf" srcId="{1F2800E8-CF94-FD43-8D0E-7E4B278315B1}" destId="{938A9782-2B6B-8141-99DA-6568305E0C38}" srcOrd="0" destOrd="0" presId="urn:microsoft.com/office/officeart/2008/layout/HorizontalMultiLevelHierarchy"/>
    <dgm:cxn modelId="{585A1C54-9EA2-E94C-B7EE-2D0DC5D42EFC}" type="presParOf" srcId="{551EC4E6-AE1D-DD43-B7C4-D7EFBEA2E636}" destId="{7377E58F-198D-DE48-B3AF-2D2AF67C403D}" srcOrd="5" destOrd="0" presId="urn:microsoft.com/office/officeart/2008/layout/HorizontalMultiLevelHierarchy"/>
    <dgm:cxn modelId="{1CD00435-E734-E74C-9FA6-EDC84636CE32}" type="presParOf" srcId="{7377E58F-198D-DE48-B3AF-2D2AF67C403D}" destId="{1C998B4A-F8C8-5D49-862A-38B9C7611407}" srcOrd="0" destOrd="0" presId="urn:microsoft.com/office/officeart/2008/layout/HorizontalMultiLevelHierarchy"/>
    <dgm:cxn modelId="{672D18C9-67CE-5E41-B264-F7D4626F6855}" type="presParOf" srcId="{7377E58F-198D-DE48-B3AF-2D2AF67C403D}" destId="{F9C8551A-E3F5-1A41-9D81-BA411262A93F}" srcOrd="1" destOrd="0" presId="urn:microsoft.com/office/officeart/2008/layout/HorizontalMultiLevelHierarchy"/>
    <dgm:cxn modelId="{52194FA1-8C35-B644-9392-2AC29D4D2A0A}" type="presParOf" srcId="{551EC4E6-AE1D-DD43-B7C4-D7EFBEA2E636}" destId="{577C939E-455A-EE43-A21D-8BACFED9D991}" srcOrd="6" destOrd="0" presId="urn:microsoft.com/office/officeart/2008/layout/HorizontalMultiLevelHierarchy"/>
    <dgm:cxn modelId="{F7E19E6D-52F7-7E4B-8F9F-A0222813E2C0}" type="presParOf" srcId="{577C939E-455A-EE43-A21D-8BACFED9D991}" destId="{62EB5836-F240-534D-96CD-D9EB8C15B89F}" srcOrd="0" destOrd="0" presId="urn:microsoft.com/office/officeart/2008/layout/HorizontalMultiLevelHierarchy"/>
    <dgm:cxn modelId="{BEDA37D4-C19A-104E-8AF1-C128C854ECA8}" type="presParOf" srcId="{551EC4E6-AE1D-DD43-B7C4-D7EFBEA2E636}" destId="{C3EB5C8A-6835-184D-A53A-7420F85FFA7D}" srcOrd="7" destOrd="0" presId="urn:microsoft.com/office/officeart/2008/layout/HorizontalMultiLevelHierarchy"/>
    <dgm:cxn modelId="{63E5F1B2-70EC-F94A-8DBE-671AEDC7DE31}" type="presParOf" srcId="{C3EB5C8A-6835-184D-A53A-7420F85FFA7D}" destId="{0EC6E1AB-E13B-6148-9DF9-3209955CFCC5}" srcOrd="0" destOrd="0" presId="urn:microsoft.com/office/officeart/2008/layout/HorizontalMultiLevelHierarchy"/>
    <dgm:cxn modelId="{9474CCD2-FC20-A74E-86AF-3407160B73FC}" type="presParOf" srcId="{C3EB5C8A-6835-184D-A53A-7420F85FFA7D}" destId="{E3DFC68F-B27B-A84C-84B7-4BB7AB84E6E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0.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100" b="0" i="0" dirty="0">
              <a:latin typeface="FZLanTingHeiS-R-GB" panose="02000000000000000000" pitchFamily="2" charset="-122"/>
              <a:ea typeface="FZLanTingHeiS-R-GB" panose="02000000000000000000" pitchFamily="2" charset="-122"/>
              <a:cs typeface="Microsoft YaHei" charset="-122"/>
            </a:rPr>
            <a:t>市场经济条件下的企业</a:t>
          </a: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00" b="0" i="0" dirty="0">
              <a:solidFill>
                <a:schemeClr val="tx1"/>
              </a:solidFill>
              <a:latin typeface="FZLanTingHeiS-R-GB" panose="02000000000000000000" pitchFamily="2" charset="-122"/>
              <a:ea typeface="FZLanTingHeiS-R-GB" panose="02000000000000000000" pitchFamily="2" charset="-122"/>
              <a:cs typeface="Microsoft YaHei" charset="-122"/>
            </a:rPr>
            <a:t>1.3.1</a:t>
          </a:r>
          <a:r>
            <a:rPr lang="zh-CN" altLang="en-US" sz="1000" b="0" i="0" dirty="0">
              <a:solidFill>
                <a:schemeClr val="tx1"/>
              </a:solidFill>
              <a:latin typeface="FZLanTingHeiS-R-GB" panose="02000000000000000000" pitchFamily="2" charset="-122"/>
              <a:ea typeface="FZLanTingHeiS-R-GB" panose="02000000000000000000" pitchFamily="2" charset="-122"/>
              <a:cs typeface="Microsoft YaHei" charset="-122"/>
            </a:rPr>
            <a:t> 企业的概念与特征</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000" b="0" i="0" dirty="0">
              <a:solidFill>
                <a:schemeClr val="tx1"/>
              </a:solidFill>
              <a:latin typeface="FZLanTingHeiS-R-GB" panose="02000000000000000000" pitchFamily="2" charset="-122"/>
              <a:ea typeface="FZLanTingHeiS-R-GB" panose="02000000000000000000" pitchFamily="2" charset="-122"/>
              <a:cs typeface="Microsoft YaHei" charset="-122"/>
            </a:rPr>
            <a:t>1.3.2</a:t>
          </a:r>
          <a:r>
            <a:rPr lang="zh-CN" altLang="en-US" sz="1000" b="0" i="0" dirty="0">
              <a:solidFill>
                <a:schemeClr val="tx1"/>
              </a:solidFill>
              <a:latin typeface="FZLanTingHeiS-R-GB" panose="02000000000000000000" pitchFamily="2" charset="-122"/>
              <a:ea typeface="FZLanTingHeiS-R-GB" panose="02000000000000000000" pitchFamily="2" charset="-122"/>
              <a:cs typeface="Microsoft YaHei" charset="-122"/>
            </a:rPr>
            <a:t> 企业理论</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23DC08E1-563D-F445-8CDD-3080F1C32656}">
      <dgm:prSet phldrT="[文本]" custT="1"/>
      <dgm:spPr>
        <a:solidFill>
          <a:srgbClr val="C00000"/>
        </a:solidFill>
      </dgm:spPr>
      <dgm:t>
        <a:bodyPr/>
        <a:lstStyle/>
        <a:p>
          <a:pPr algn="l"/>
          <a:r>
            <a:rPr lang="en-US" altLang="zh-CN" sz="1000" b="0" i="0" dirty="0">
              <a:solidFill>
                <a:schemeClr val="bg1"/>
              </a:solidFill>
              <a:latin typeface="FZLanTingHeiS-R-GB" panose="02000000000000000000" pitchFamily="2" charset="-122"/>
              <a:ea typeface="FZLanTingHeiS-R-GB" panose="02000000000000000000" pitchFamily="2" charset="-122"/>
              <a:cs typeface="Microsoft YaHei" charset="-122"/>
            </a:rPr>
            <a:t>1.3.3</a:t>
          </a:r>
          <a:r>
            <a:rPr lang="zh-CN" altLang="en-US" sz="1000" b="0" i="0" dirty="0">
              <a:solidFill>
                <a:schemeClr val="bg1"/>
              </a:solidFill>
              <a:latin typeface="FZLanTingHeiS-R-GB" panose="02000000000000000000" pitchFamily="2" charset="-122"/>
              <a:ea typeface="FZLanTingHeiS-R-GB" panose="02000000000000000000" pitchFamily="2" charset="-122"/>
              <a:cs typeface="Microsoft YaHei" charset="-122"/>
            </a:rPr>
            <a:t> 企业利润与决策</a:t>
          </a:r>
        </a:p>
      </dgm:t>
    </dgm:pt>
    <dgm:pt modelId="{0B63D904-D68E-2543-A1DB-ADEA797F1DFF}" type="parTrans" cxnId="{78F2E2BA-3DD4-204C-823E-6DAAF0A148BC}">
      <dgm:prSet custT="1"/>
      <dgm:spPr/>
      <dgm:t>
        <a:bodyPr/>
        <a:lstStyle/>
        <a:p>
          <a:endParaRPr lang="zh-CN" altLang="en-US" sz="100"/>
        </a:p>
      </dgm:t>
    </dgm:pt>
    <dgm:pt modelId="{B7C00BC5-85C3-C446-B505-8CC27DD36A58}" type="sibTrans" cxnId="{78F2E2BA-3DD4-204C-823E-6DAAF0A148BC}">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01904">
        <dgm:presLayoutVars>
          <dgm:chPref val="3"/>
        </dgm:presLayoutVars>
      </dgm:prSet>
      <dgm:spPr/>
    </dgm:pt>
    <dgm:pt modelId="{1488A531-D252-B440-B1DA-4363F37F8970}" type="pres">
      <dgm:prSet presAssocID="{773FD5F0-F007-F148-886B-86E72F86266E}" presName="level3hierChild" presStyleCnt="0"/>
      <dgm:spPr/>
    </dgm:pt>
    <dgm:pt modelId="{D62566A7-AB44-BA40-863E-D8C0D48B8D8F}" type="pres">
      <dgm:prSet presAssocID="{0B63D904-D68E-2543-A1DB-ADEA797F1DFF}" presName="conn2-1" presStyleLbl="parChTrans1D2" presStyleIdx="2" presStyleCnt="3"/>
      <dgm:spPr/>
    </dgm:pt>
    <dgm:pt modelId="{B1C399A9-1011-E548-A66F-F317F98A4DE2}" type="pres">
      <dgm:prSet presAssocID="{0B63D904-D68E-2543-A1DB-ADEA797F1DFF}" presName="connTx" presStyleLbl="parChTrans1D2" presStyleIdx="2" presStyleCnt="3"/>
      <dgm:spPr/>
    </dgm:pt>
    <dgm:pt modelId="{C6D6538F-82D5-5445-BAF9-A0850064E2F7}" type="pres">
      <dgm:prSet presAssocID="{23DC08E1-563D-F445-8CDD-3080F1C32656}" presName="root2" presStyleCnt="0"/>
      <dgm:spPr/>
    </dgm:pt>
    <dgm:pt modelId="{06F6E63A-54AB-F044-BC6B-A05CEEDC8605}" type="pres">
      <dgm:prSet presAssocID="{23DC08E1-563D-F445-8CDD-3080F1C32656}" presName="LevelTwoTextNode" presStyleLbl="node2" presStyleIdx="2" presStyleCnt="3">
        <dgm:presLayoutVars>
          <dgm:chPref val="3"/>
        </dgm:presLayoutVars>
      </dgm:prSet>
      <dgm:spPr/>
    </dgm:pt>
    <dgm:pt modelId="{976AEA0C-1354-DE41-BC14-874F23DABB2D}" type="pres">
      <dgm:prSet presAssocID="{23DC08E1-563D-F445-8CDD-3080F1C32656}"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A8E66611-8F54-A141-9675-8B99CF9D24FD}" type="presOf" srcId="{2EFE4671-8583-3540-9262-1FC578B666F4}" destId="{3013142F-A3C7-F746-853E-2CA8B540A8DE}" srcOrd="0" destOrd="0" presId="urn:microsoft.com/office/officeart/2008/layout/HorizontalMultiLevelHierarchy"/>
    <dgm:cxn modelId="{F37F7A1F-2D58-6F4A-9AE7-BF3B0760E3E1}" type="presOf" srcId="{A73DCD64-89DF-3E4C-9543-0D417B51464E}" destId="{082A771F-69AF-7C4C-86CB-DF1CD8CB658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DE67F670-01B1-7B4D-8CD9-8EC22A483AFF}" type="presOf" srcId="{BDC2CFA9-99C6-8347-9628-F8B57513FB8C}" destId="{7A2CD5A7-70D6-DE44-803D-0740544CB367}" srcOrd="1" destOrd="0" presId="urn:microsoft.com/office/officeart/2008/layout/HorizontalMultiLevelHierarchy"/>
    <dgm:cxn modelId="{18EFACA5-601B-3748-8CA2-29B5370EDCD7}" type="presOf" srcId="{0B63D904-D68E-2543-A1DB-ADEA797F1DFF}" destId="{B1C399A9-1011-E548-A66F-F317F98A4DE2}" srcOrd="1" destOrd="0" presId="urn:microsoft.com/office/officeart/2008/layout/HorizontalMultiLevelHierarchy"/>
    <dgm:cxn modelId="{BE956AAF-8926-3449-AC2E-7DFCE1A376DC}" type="presOf" srcId="{0B63D904-D68E-2543-A1DB-ADEA797F1DFF}" destId="{D62566A7-AB44-BA40-863E-D8C0D48B8D8F}" srcOrd="0" destOrd="0" presId="urn:microsoft.com/office/officeart/2008/layout/HorizontalMultiLevelHierarchy"/>
    <dgm:cxn modelId="{9AD629B0-E6AE-6246-8700-A72386DEE78E}" type="presOf" srcId="{23DC08E1-563D-F445-8CDD-3080F1C32656}" destId="{06F6E63A-54AB-F044-BC6B-A05CEEDC8605}" srcOrd="0" destOrd="0" presId="urn:microsoft.com/office/officeart/2008/layout/HorizontalMultiLevelHierarchy"/>
    <dgm:cxn modelId="{28CF66B4-2B67-3E41-8C3C-90BDFD2F1B88}" type="presOf" srcId="{A73DCD64-89DF-3E4C-9543-0D417B51464E}" destId="{F726EDD3-E670-9B47-8786-4F599884289D}" srcOrd="1" destOrd="0" presId="urn:microsoft.com/office/officeart/2008/layout/HorizontalMultiLevelHierarchy"/>
    <dgm:cxn modelId="{67619DB7-D5F0-1340-97B8-E100E5A7D50B}" type="presOf" srcId="{773FD5F0-F007-F148-886B-86E72F86266E}" destId="{D3E2E567-EC04-E743-9B8C-985408EA1058}" srcOrd="0" destOrd="0" presId="urn:microsoft.com/office/officeart/2008/layout/HorizontalMultiLevelHierarchy"/>
    <dgm:cxn modelId="{78F2E2BA-3DD4-204C-823E-6DAAF0A148BC}" srcId="{CC08C8E7-D5AB-9C4F-A78B-4A8C57EB2D22}" destId="{23DC08E1-563D-F445-8CDD-3080F1C32656}" srcOrd="2" destOrd="0" parTransId="{0B63D904-D68E-2543-A1DB-ADEA797F1DFF}" sibTransId="{B7C00BC5-85C3-C446-B505-8CC27DD36A58}"/>
    <dgm:cxn modelId="{7F9A01CA-C614-BF45-BB4F-957F7E1A576B}" type="presOf" srcId="{BDC2CFA9-99C6-8347-9628-F8B57513FB8C}" destId="{93180932-306E-E545-95F9-2A5635FDC9F1}" srcOrd="0" destOrd="0" presId="urn:microsoft.com/office/officeart/2008/layout/HorizontalMultiLevelHierarchy"/>
    <dgm:cxn modelId="{DA952CDD-ACFE-1A40-ABD6-AB8FF29FF328}" type="presOf" srcId="{DD5BF61D-B843-C744-B9A9-3312A1287EF4}" destId="{C852AF5D-E3CA-F844-B775-08DD6E6FB940}" srcOrd="0" destOrd="0" presId="urn:microsoft.com/office/officeart/2008/layout/HorizontalMultiLevelHierarchy"/>
    <dgm:cxn modelId="{A7AEEEF0-126E-7343-B411-0894B1F7B0AE}" type="presOf" srcId="{CC08C8E7-D5AB-9C4F-A78B-4A8C57EB2D22}" destId="{7111AE39-B455-7C4D-91F4-9E37E3822D07}"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38DFDA26-91CA-2647-95F0-68F6777A11CD}" type="presParOf" srcId="{3013142F-A3C7-F746-853E-2CA8B540A8DE}" destId="{B764B132-0961-414E-B6FA-FB0C6C1C6CED}" srcOrd="0" destOrd="0" presId="urn:microsoft.com/office/officeart/2008/layout/HorizontalMultiLevelHierarchy"/>
    <dgm:cxn modelId="{F6A43817-CC50-E24C-87FD-97FC255DF49B}" type="presParOf" srcId="{B764B132-0961-414E-B6FA-FB0C6C1C6CED}" destId="{7111AE39-B455-7C4D-91F4-9E37E3822D07}" srcOrd="0" destOrd="0" presId="urn:microsoft.com/office/officeart/2008/layout/HorizontalMultiLevelHierarchy"/>
    <dgm:cxn modelId="{EE8CFCBF-839F-754D-99EC-C1A6578157F2}" type="presParOf" srcId="{B764B132-0961-414E-B6FA-FB0C6C1C6CED}" destId="{551EC4E6-AE1D-DD43-B7C4-D7EFBEA2E636}" srcOrd="1" destOrd="0" presId="urn:microsoft.com/office/officeart/2008/layout/HorizontalMultiLevelHierarchy"/>
    <dgm:cxn modelId="{E50D30EC-8E26-F548-B75B-ED093AC98160}" type="presParOf" srcId="{551EC4E6-AE1D-DD43-B7C4-D7EFBEA2E636}" destId="{082A771F-69AF-7C4C-86CB-DF1CD8CB6581}" srcOrd="0" destOrd="0" presId="urn:microsoft.com/office/officeart/2008/layout/HorizontalMultiLevelHierarchy"/>
    <dgm:cxn modelId="{D9070E63-73F9-5A47-B6BB-33F6BD3C0F54}" type="presParOf" srcId="{082A771F-69AF-7C4C-86CB-DF1CD8CB6581}" destId="{F726EDD3-E670-9B47-8786-4F599884289D}" srcOrd="0" destOrd="0" presId="urn:microsoft.com/office/officeart/2008/layout/HorizontalMultiLevelHierarchy"/>
    <dgm:cxn modelId="{65D24FEF-B26B-7E43-B004-1581A5C207F0}" type="presParOf" srcId="{551EC4E6-AE1D-DD43-B7C4-D7EFBEA2E636}" destId="{7B40AE63-0EA3-0747-BCE5-5F3AB0355BF2}" srcOrd="1" destOrd="0" presId="urn:microsoft.com/office/officeart/2008/layout/HorizontalMultiLevelHierarchy"/>
    <dgm:cxn modelId="{A788BADE-D138-E645-902F-F32FFCEC6FCA}" type="presParOf" srcId="{7B40AE63-0EA3-0747-BCE5-5F3AB0355BF2}" destId="{C852AF5D-E3CA-F844-B775-08DD6E6FB940}" srcOrd="0" destOrd="0" presId="urn:microsoft.com/office/officeart/2008/layout/HorizontalMultiLevelHierarchy"/>
    <dgm:cxn modelId="{DE1B87F1-4824-C44F-92A1-894EB487340C}" type="presParOf" srcId="{7B40AE63-0EA3-0747-BCE5-5F3AB0355BF2}" destId="{30463D07-8E7F-3146-97CE-76CE82648742}" srcOrd="1" destOrd="0" presId="urn:microsoft.com/office/officeart/2008/layout/HorizontalMultiLevelHierarchy"/>
    <dgm:cxn modelId="{D0C4DEBE-F843-1B42-946F-AB13DF664943}" type="presParOf" srcId="{551EC4E6-AE1D-DD43-B7C4-D7EFBEA2E636}" destId="{93180932-306E-E545-95F9-2A5635FDC9F1}" srcOrd="2" destOrd="0" presId="urn:microsoft.com/office/officeart/2008/layout/HorizontalMultiLevelHierarchy"/>
    <dgm:cxn modelId="{6DE498C5-3431-DF46-BEA1-96EF0B55AE84}" type="presParOf" srcId="{93180932-306E-E545-95F9-2A5635FDC9F1}" destId="{7A2CD5A7-70D6-DE44-803D-0740544CB367}" srcOrd="0" destOrd="0" presId="urn:microsoft.com/office/officeart/2008/layout/HorizontalMultiLevelHierarchy"/>
    <dgm:cxn modelId="{A1607FCB-A8C9-4848-9156-C1E63A997513}" type="presParOf" srcId="{551EC4E6-AE1D-DD43-B7C4-D7EFBEA2E636}" destId="{A0C9905E-6DBF-7645-94A7-C4BCDADC46B9}" srcOrd="3" destOrd="0" presId="urn:microsoft.com/office/officeart/2008/layout/HorizontalMultiLevelHierarchy"/>
    <dgm:cxn modelId="{E80FE7F9-1E19-EB40-8AB7-320FF0650959}" type="presParOf" srcId="{A0C9905E-6DBF-7645-94A7-C4BCDADC46B9}" destId="{D3E2E567-EC04-E743-9B8C-985408EA1058}" srcOrd="0" destOrd="0" presId="urn:microsoft.com/office/officeart/2008/layout/HorizontalMultiLevelHierarchy"/>
    <dgm:cxn modelId="{7367D756-BEAA-4B43-868E-0A82C2535D0F}" type="presParOf" srcId="{A0C9905E-6DBF-7645-94A7-C4BCDADC46B9}" destId="{1488A531-D252-B440-B1DA-4363F37F8970}" srcOrd="1" destOrd="0" presId="urn:microsoft.com/office/officeart/2008/layout/HorizontalMultiLevelHierarchy"/>
    <dgm:cxn modelId="{0A2D8F8B-3161-054C-BE23-277BC126AEF7}" type="presParOf" srcId="{551EC4E6-AE1D-DD43-B7C4-D7EFBEA2E636}" destId="{D62566A7-AB44-BA40-863E-D8C0D48B8D8F}" srcOrd="4" destOrd="0" presId="urn:microsoft.com/office/officeart/2008/layout/HorizontalMultiLevelHierarchy"/>
    <dgm:cxn modelId="{C5013008-244B-B04E-8813-73B3BD152B10}" type="presParOf" srcId="{D62566A7-AB44-BA40-863E-D8C0D48B8D8F}" destId="{B1C399A9-1011-E548-A66F-F317F98A4DE2}" srcOrd="0" destOrd="0" presId="urn:microsoft.com/office/officeart/2008/layout/HorizontalMultiLevelHierarchy"/>
    <dgm:cxn modelId="{59CF04D0-0C83-034B-A392-D2118F5A89A5}" type="presParOf" srcId="{551EC4E6-AE1D-DD43-B7C4-D7EFBEA2E636}" destId="{C6D6538F-82D5-5445-BAF9-A0850064E2F7}" srcOrd="5" destOrd="0" presId="urn:microsoft.com/office/officeart/2008/layout/HorizontalMultiLevelHierarchy"/>
    <dgm:cxn modelId="{D4529C81-6DF7-834D-9713-E4D29B25A9E0}" type="presParOf" srcId="{C6D6538F-82D5-5445-BAF9-A0850064E2F7}" destId="{06F6E63A-54AB-F044-BC6B-A05CEEDC8605}" srcOrd="0" destOrd="0" presId="urn:microsoft.com/office/officeart/2008/layout/HorizontalMultiLevelHierarchy"/>
    <dgm:cxn modelId="{CC7BD7F6-4A97-3A40-89F5-BD757587F295}" type="presParOf" srcId="{C6D6538F-82D5-5445-BAF9-A0850064E2F7}" destId="{976AEA0C-1354-DE41-BC14-874F23DABB2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100" b="0" i="0" dirty="0">
              <a:latin typeface="FZLanTingHeiS-R-GB" panose="02000000000000000000" pitchFamily="2" charset="-122"/>
              <a:ea typeface="FZLanTingHeiS-R-GB" panose="02000000000000000000" pitchFamily="2" charset="-122"/>
              <a:cs typeface="Microsoft YaHei" charset="-122"/>
            </a:rPr>
            <a:t>市场经济条件下的企业</a:t>
          </a: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00" b="0" i="0" dirty="0">
              <a:solidFill>
                <a:schemeClr val="tx1"/>
              </a:solidFill>
              <a:latin typeface="FZLanTingHeiS-R-GB" panose="02000000000000000000" pitchFamily="2" charset="-122"/>
              <a:ea typeface="FZLanTingHeiS-R-GB" panose="02000000000000000000" pitchFamily="2" charset="-122"/>
              <a:cs typeface="Microsoft YaHei" charset="-122"/>
            </a:rPr>
            <a:t>1.3.1</a:t>
          </a:r>
          <a:r>
            <a:rPr lang="zh-CN" altLang="en-US" sz="1000" b="0" i="0" dirty="0">
              <a:solidFill>
                <a:schemeClr val="tx1"/>
              </a:solidFill>
              <a:latin typeface="FZLanTingHeiS-R-GB" panose="02000000000000000000" pitchFamily="2" charset="-122"/>
              <a:ea typeface="FZLanTingHeiS-R-GB" panose="02000000000000000000" pitchFamily="2" charset="-122"/>
              <a:cs typeface="Microsoft YaHei" charset="-122"/>
            </a:rPr>
            <a:t> 企业的概念与特征</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000" b="0" i="0" dirty="0">
              <a:solidFill>
                <a:schemeClr val="tx1"/>
              </a:solidFill>
              <a:latin typeface="FZLanTingHeiS-R-GB" panose="02000000000000000000" pitchFamily="2" charset="-122"/>
              <a:ea typeface="FZLanTingHeiS-R-GB" panose="02000000000000000000" pitchFamily="2" charset="-122"/>
              <a:cs typeface="Microsoft YaHei" charset="-122"/>
            </a:rPr>
            <a:t>1.3.2</a:t>
          </a:r>
          <a:r>
            <a:rPr lang="zh-CN" altLang="en-US" sz="1000" b="0" i="0" dirty="0">
              <a:solidFill>
                <a:schemeClr val="tx1"/>
              </a:solidFill>
              <a:latin typeface="FZLanTingHeiS-R-GB" panose="02000000000000000000" pitchFamily="2" charset="-122"/>
              <a:ea typeface="FZLanTingHeiS-R-GB" panose="02000000000000000000" pitchFamily="2" charset="-122"/>
              <a:cs typeface="Microsoft YaHei" charset="-122"/>
            </a:rPr>
            <a:t> 企业理论</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23DC08E1-563D-F445-8CDD-3080F1C32656}">
      <dgm:prSet phldrT="[文本]" custT="1"/>
      <dgm:spPr>
        <a:solidFill>
          <a:srgbClr val="C00000"/>
        </a:solidFill>
      </dgm:spPr>
      <dgm:t>
        <a:bodyPr/>
        <a:lstStyle/>
        <a:p>
          <a:pPr algn="l"/>
          <a:r>
            <a:rPr lang="en-US" altLang="zh-CN" sz="1000" b="0" i="0" dirty="0">
              <a:solidFill>
                <a:schemeClr val="bg1"/>
              </a:solidFill>
              <a:latin typeface="FZLanTingHeiS-R-GB" panose="02000000000000000000" pitchFamily="2" charset="-122"/>
              <a:ea typeface="FZLanTingHeiS-R-GB" panose="02000000000000000000" pitchFamily="2" charset="-122"/>
              <a:cs typeface="Microsoft YaHei" charset="-122"/>
            </a:rPr>
            <a:t>1.3.3</a:t>
          </a:r>
          <a:r>
            <a:rPr lang="zh-CN" altLang="en-US" sz="1000" b="0" i="0" dirty="0">
              <a:solidFill>
                <a:schemeClr val="bg1"/>
              </a:solidFill>
              <a:latin typeface="FZLanTingHeiS-R-GB" panose="02000000000000000000" pitchFamily="2" charset="-122"/>
              <a:ea typeface="FZLanTingHeiS-R-GB" panose="02000000000000000000" pitchFamily="2" charset="-122"/>
              <a:cs typeface="Microsoft YaHei" charset="-122"/>
            </a:rPr>
            <a:t> 企业利润与决策</a:t>
          </a:r>
        </a:p>
      </dgm:t>
    </dgm:pt>
    <dgm:pt modelId="{0B63D904-D68E-2543-A1DB-ADEA797F1DFF}" type="parTrans" cxnId="{78F2E2BA-3DD4-204C-823E-6DAAF0A148BC}">
      <dgm:prSet custT="1"/>
      <dgm:spPr/>
      <dgm:t>
        <a:bodyPr/>
        <a:lstStyle/>
        <a:p>
          <a:endParaRPr lang="zh-CN" altLang="en-US" sz="100"/>
        </a:p>
      </dgm:t>
    </dgm:pt>
    <dgm:pt modelId="{B7C00BC5-85C3-C446-B505-8CC27DD36A58}" type="sibTrans" cxnId="{78F2E2BA-3DD4-204C-823E-6DAAF0A148BC}">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01904">
        <dgm:presLayoutVars>
          <dgm:chPref val="3"/>
        </dgm:presLayoutVars>
      </dgm:prSet>
      <dgm:spPr/>
    </dgm:pt>
    <dgm:pt modelId="{1488A531-D252-B440-B1DA-4363F37F8970}" type="pres">
      <dgm:prSet presAssocID="{773FD5F0-F007-F148-886B-86E72F86266E}" presName="level3hierChild" presStyleCnt="0"/>
      <dgm:spPr/>
    </dgm:pt>
    <dgm:pt modelId="{D62566A7-AB44-BA40-863E-D8C0D48B8D8F}" type="pres">
      <dgm:prSet presAssocID="{0B63D904-D68E-2543-A1DB-ADEA797F1DFF}" presName="conn2-1" presStyleLbl="parChTrans1D2" presStyleIdx="2" presStyleCnt="3"/>
      <dgm:spPr/>
    </dgm:pt>
    <dgm:pt modelId="{B1C399A9-1011-E548-A66F-F317F98A4DE2}" type="pres">
      <dgm:prSet presAssocID="{0B63D904-D68E-2543-A1DB-ADEA797F1DFF}" presName="connTx" presStyleLbl="parChTrans1D2" presStyleIdx="2" presStyleCnt="3"/>
      <dgm:spPr/>
    </dgm:pt>
    <dgm:pt modelId="{C6D6538F-82D5-5445-BAF9-A0850064E2F7}" type="pres">
      <dgm:prSet presAssocID="{23DC08E1-563D-F445-8CDD-3080F1C32656}" presName="root2" presStyleCnt="0"/>
      <dgm:spPr/>
    </dgm:pt>
    <dgm:pt modelId="{06F6E63A-54AB-F044-BC6B-A05CEEDC8605}" type="pres">
      <dgm:prSet presAssocID="{23DC08E1-563D-F445-8CDD-3080F1C32656}" presName="LevelTwoTextNode" presStyleLbl="node2" presStyleIdx="2" presStyleCnt="3">
        <dgm:presLayoutVars>
          <dgm:chPref val="3"/>
        </dgm:presLayoutVars>
      </dgm:prSet>
      <dgm:spPr/>
    </dgm:pt>
    <dgm:pt modelId="{976AEA0C-1354-DE41-BC14-874F23DABB2D}" type="pres">
      <dgm:prSet presAssocID="{23DC08E1-563D-F445-8CDD-3080F1C32656}"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A8E66611-8F54-A141-9675-8B99CF9D24FD}" type="presOf" srcId="{2EFE4671-8583-3540-9262-1FC578B666F4}" destId="{3013142F-A3C7-F746-853E-2CA8B540A8DE}" srcOrd="0" destOrd="0" presId="urn:microsoft.com/office/officeart/2008/layout/HorizontalMultiLevelHierarchy"/>
    <dgm:cxn modelId="{F37F7A1F-2D58-6F4A-9AE7-BF3B0760E3E1}" type="presOf" srcId="{A73DCD64-89DF-3E4C-9543-0D417B51464E}" destId="{082A771F-69AF-7C4C-86CB-DF1CD8CB658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DE67F670-01B1-7B4D-8CD9-8EC22A483AFF}" type="presOf" srcId="{BDC2CFA9-99C6-8347-9628-F8B57513FB8C}" destId="{7A2CD5A7-70D6-DE44-803D-0740544CB367}" srcOrd="1" destOrd="0" presId="urn:microsoft.com/office/officeart/2008/layout/HorizontalMultiLevelHierarchy"/>
    <dgm:cxn modelId="{18EFACA5-601B-3748-8CA2-29B5370EDCD7}" type="presOf" srcId="{0B63D904-D68E-2543-A1DB-ADEA797F1DFF}" destId="{B1C399A9-1011-E548-A66F-F317F98A4DE2}" srcOrd="1" destOrd="0" presId="urn:microsoft.com/office/officeart/2008/layout/HorizontalMultiLevelHierarchy"/>
    <dgm:cxn modelId="{BE956AAF-8926-3449-AC2E-7DFCE1A376DC}" type="presOf" srcId="{0B63D904-D68E-2543-A1DB-ADEA797F1DFF}" destId="{D62566A7-AB44-BA40-863E-D8C0D48B8D8F}" srcOrd="0" destOrd="0" presId="urn:microsoft.com/office/officeart/2008/layout/HorizontalMultiLevelHierarchy"/>
    <dgm:cxn modelId="{9AD629B0-E6AE-6246-8700-A72386DEE78E}" type="presOf" srcId="{23DC08E1-563D-F445-8CDD-3080F1C32656}" destId="{06F6E63A-54AB-F044-BC6B-A05CEEDC8605}" srcOrd="0" destOrd="0" presId="urn:microsoft.com/office/officeart/2008/layout/HorizontalMultiLevelHierarchy"/>
    <dgm:cxn modelId="{28CF66B4-2B67-3E41-8C3C-90BDFD2F1B88}" type="presOf" srcId="{A73DCD64-89DF-3E4C-9543-0D417B51464E}" destId="{F726EDD3-E670-9B47-8786-4F599884289D}" srcOrd="1" destOrd="0" presId="urn:microsoft.com/office/officeart/2008/layout/HorizontalMultiLevelHierarchy"/>
    <dgm:cxn modelId="{67619DB7-D5F0-1340-97B8-E100E5A7D50B}" type="presOf" srcId="{773FD5F0-F007-F148-886B-86E72F86266E}" destId="{D3E2E567-EC04-E743-9B8C-985408EA1058}" srcOrd="0" destOrd="0" presId="urn:microsoft.com/office/officeart/2008/layout/HorizontalMultiLevelHierarchy"/>
    <dgm:cxn modelId="{78F2E2BA-3DD4-204C-823E-6DAAF0A148BC}" srcId="{CC08C8E7-D5AB-9C4F-A78B-4A8C57EB2D22}" destId="{23DC08E1-563D-F445-8CDD-3080F1C32656}" srcOrd="2" destOrd="0" parTransId="{0B63D904-D68E-2543-A1DB-ADEA797F1DFF}" sibTransId="{B7C00BC5-85C3-C446-B505-8CC27DD36A58}"/>
    <dgm:cxn modelId="{7F9A01CA-C614-BF45-BB4F-957F7E1A576B}" type="presOf" srcId="{BDC2CFA9-99C6-8347-9628-F8B57513FB8C}" destId="{93180932-306E-E545-95F9-2A5635FDC9F1}" srcOrd="0" destOrd="0" presId="urn:microsoft.com/office/officeart/2008/layout/HorizontalMultiLevelHierarchy"/>
    <dgm:cxn modelId="{DA952CDD-ACFE-1A40-ABD6-AB8FF29FF328}" type="presOf" srcId="{DD5BF61D-B843-C744-B9A9-3312A1287EF4}" destId="{C852AF5D-E3CA-F844-B775-08DD6E6FB940}" srcOrd="0" destOrd="0" presId="urn:microsoft.com/office/officeart/2008/layout/HorizontalMultiLevelHierarchy"/>
    <dgm:cxn modelId="{A7AEEEF0-126E-7343-B411-0894B1F7B0AE}" type="presOf" srcId="{CC08C8E7-D5AB-9C4F-A78B-4A8C57EB2D22}" destId="{7111AE39-B455-7C4D-91F4-9E37E3822D07}"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38DFDA26-91CA-2647-95F0-68F6777A11CD}" type="presParOf" srcId="{3013142F-A3C7-F746-853E-2CA8B540A8DE}" destId="{B764B132-0961-414E-B6FA-FB0C6C1C6CED}" srcOrd="0" destOrd="0" presId="urn:microsoft.com/office/officeart/2008/layout/HorizontalMultiLevelHierarchy"/>
    <dgm:cxn modelId="{F6A43817-CC50-E24C-87FD-97FC255DF49B}" type="presParOf" srcId="{B764B132-0961-414E-B6FA-FB0C6C1C6CED}" destId="{7111AE39-B455-7C4D-91F4-9E37E3822D07}" srcOrd="0" destOrd="0" presId="urn:microsoft.com/office/officeart/2008/layout/HorizontalMultiLevelHierarchy"/>
    <dgm:cxn modelId="{EE8CFCBF-839F-754D-99EC-C1A6578157F2}" type="presParOf" srcId="{B764B132-0961-414E-B6FA-FB0C6C1C6CED}" destId="{551EC4E6-AE1D-DD43-B7C4-D7EFBEA2E636}" srcOrd="1" destOrd="0" presId="urn:microsoft.com/office/officeart/2008/layout/HorizontalMultiLevelHierarchy"/>
    <dgm:cxn modelId="{E50D30EC-8E26-F548-B75B-ED093AC98160}" type="presParOf" srcId="{551EC4E6-AE1D-DD43-B7C4-D7EFBEA2E636}" destId="{082A771F-69AF-7C4C-86CB-DF1CD8CB6581}" srcOrd="0" destOrd="0" presId="urn:microsoft.com/office/officeart/2008/layout/HorizontalMultiLevelHierarchy"/>
    <dgm:cxn modelId="{D9070E63-73F9-5A47-B6BB-33F6BD3C0F54}" type="presParOf" srcId="{082A771F-69AF-7C4C-86CB-DF1CD8CB6581}" destId="{F726EDD3-E670-9B47-8786-4F599884289D}" srcOrd="0" destOrd="0" presId="urn:microsoft.com/office/officeart/2008/layout/HorizontalMultiLevelHierarchy"/>
    <dgm:cxn modelId="{65D24FEF-B26B-7E43-B004-1581A5C207F0}" type="presParOf" srcId="{551EC4E6-AE1D-DD43-B7C4-D7EFBEA2E636}" destId="{7B40AE63-0EA3-0747-BCE5-5F3AB0355BF2}" srcOrd="1" destOrd="0" presId="urn:microsoft.com/office/officeart/2008/layout/HorizontalMultiLevelHierarchy"/>
    <dgm:cxn modelId="{A788BADE-D138-E645-902F-F32FFCEC6FCA}" type="presParOf" srcId="{7B40AE63-0EA3-0747-BCE5-5F3AB0355BF2}" destId="{C852AF5D-E3CA-F844-B775-08DD6E6FB940}" srcOrd="0" destOrd="0" presId="urn:microsoft.com/office/officeart/2008/layout/HorizontalMultiLevelHierarchy"/>
    <dgm:cxn modelId="{DE1B87F1-4824-C44F-92A1-894EB487340C}" type="presParOf" srcId="{7B40AE63-0EA3-0747-BCE5-5F3AB0355BF2}" destId="{30463D07-8E7F-3146-97CE-76CE82648742}" srcOrd="1" destOrd="0" presId="urn:microsoft.com/office/officeart/2008/layout/HorizontalMultiLevelHierarchy"/>
    <dgm:cxn modelId="{D0C4DEBE-F843-1B42-946F-AB13DF664943}" type="presParOf" srcId="{551EC4E6-AE1D-DD43-B7C4-D7EFBEA2E636}" destId="{93180932-306E-E545-95F9-2A5635FDC9F1}" srcOrd="2" destOrd="0" presId="urn:microsoft.com/office/officeart/2008/layout/HorizontalMultiLevelHierarchy"/>
    <dgm:cxn modelId="{6DE498C5-3431-DF46-BEA1-96EF0B55AE84}" type="presParOf" srcId="{93180932-306E-E545-95F9-2A5635FDC9F1}" destId="{7A2CD5A7-70D6-DE44-803D-0740544CB367}" srcOrd="0" destOrd="0" presId="urn:microsoft.com/office/officeart/2008/layout/HorizontalMultiLevelHierarchy"/>
    <dgm:cxn modelId="{A1607FCB-A8C9-4848-9156-C1E63A997513}" type="presParOf" srcId="{551EC4E6-AE1D-DD43-B7C4-D7EFBEA2E636}" destId="{A0C9905E-6DBF-7645-94A7-C4BCDADC46B9}" srcOrd="3" destOrd="0" presId="urn:microsoft.com/office/officeart/2008/layout/HorizontalMultiLevelHierarchy"/>
    <dgm:cxn modelId="{E80FE7F9-1E19-EB40-8AB7-320FF0650959}" type="presParOf" srcId="{A0C9905E-6DBF-7645-94A7-C4BCDADC46B9}" destId="{D3E2E567-EC04-E743-9B8C-985408EA1058}" srcOrd="0" destOrd="0" presId="urn:microsoft.com/office/officeart/2008/layout/HorizontalMultiLevelHierarchy"/>
    <dgm:cxn modelId="{7367D756-BEAA-4B43-868E-0A82C2535D0F}" type="presParOf" srcId="{A0C9905E-6DBF-7645-94A7-C4BCDADC46B9}" destId="{1488A531-D252-B440-B1DA-4363F37F8970}" srcOrd="1" destOrd="0" presId="urn:microsoft.com/office/officeart/2008/layout/HorizontalMultiLevelHierarchy"/>
    <dgm:cxn modelId="{0A2D8F8B-3161-054C-BE23-277BC126AEF7}" type="presParOf" srcId="{551EC4E6-AE1D-DD43-B7C4-D7EFBEA2E636}" destId="{D62566A7-AB44-BA40-863E-D8C0D48B8D8F}" srcOrd="4" destOrd="0" presId="urn:microsoft.com/office/officeart/2008/layout/HorizontalMultiLevelHierarchy"/>
    <dgm:cxn modelId="{C5013008-244B-B04E-8813-73B3BD152B10}" type="presParOf" srcId="{D62566A7-AB44-BA40-863E-D8C0D48B8D8F}" destId="{B1C399A9-1011-E548-A66F-F317F98A4DE2}" srcOrd="0" destOrd="0" presId="urn:microsoft.com/office/officeart/2008/layout/HorizontalMultiLevelHierarchy"/>
    <dgm:cxn modelId="{59CF04D0-0C83-034B-A392-D2118F5A89A5}" type="presParOf" srcId="{551EC4E6-AE1D-DD43-B7C4-D7EFBEA2E636}" destId="{C6D6538F-82D5-5445-BAF9-A0850064E2F7}" srcOrd="5" destOrd="0" presId="urn:microsoft.com/office/officeart/2008/layout/HorizontalMultiLevelHierarchy"/>
    <dgm:cxn modelId="{D4529C81-6DF7-834D-9713-E4D29B25A9E0}" type="presParOf" srcId="{C6D6538F-82D5-5445-BAF9-A0850064E2F7}" destId="{06F6E63A-54AB-F044-BC6B-A05CEEDC8605}" srcOrd="0" destOrd="0" presId="urn:microsoft.com/office/officeart/2008/layout/HorizontalMultiLevelHierarchy"/>
    <dgm:cxn modelId="{CC7BD7F6-4A97-3A40-89F5-BD757587F295}" type="presParOf" srcId="{C6D6538F-82D5-5445-BAF9-A0850064E2F7}" destId="{976AEA0C-1354-DE41-BC14-874F23DABB2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100" b="0" i="0" dirty="0">
              <a:latin typeface="FZLanTingHeiS-R-GB" panose="02000000000000000000" pitchFamily="2" charset="-122"/>
              <a:ea typeface="FZLanTingHeiS-R-GB" panose="02000000000000000000" pitchFamily="2" charset="-122"/>
              <a:cs typeface="Microsoft YaHei" charset="-122"/>
            </a:rPr>
            <a:t>市场经济条件下的企业</a:t>
          </a: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00" b="0" i="0" dirty="0">
              <a:solidFill>
                <a:schemeClr val="tx1"/>
              </a:solidFill>
              <a:latin typeface="FZLanTingHeiS-R-GB" panose="02000000000000000000" pitchFamily="2" charset="-122"/>
              <a:ea typeface="FZLanTingHeiS-R-GB" panose="02000000000000000000" pitchFamily="2" charset="-122"/>
              <a:cs typeface="Microsoft YaHei" charset="-122"/>
            </a:rPr>
            <a:t>1.3.1</a:t>
          </a:r>
          <a:r>
            <a:rPr lang="zh-CN" altLang="en-US" sz="1000" b="0" i="0" dirty="0">
              <a:solidFill>
                <a:schemeClr val="tx1"/>
              </a:solidFill>
              <a:latin typeface="FZLanTingHeiS-R-GB" panose="02000000000000000000" pitchFamily="2" charset="-122"/>
              <a:ea typeface="FZLanTingHeiS-R-GB" panose="02000000000000000000" pitchFamily="2" charset="-122"/>
              <a:cs typeface="Microsoft YaHei" charset="-122"/>
            </a:rPr>
            <a:t> 企业的概念与特征</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000" b="0" i="0" dirty="0">
              <a:solidFill>
                <a:schemeClr val="tx1"/>
              </a:solidFill>
              <a:latin typeface="FZLanTingHeiS-R-GB" panose="02000000000000000000" pitchFamily="2" charset="-122"/>
              <a:ea typeface="FZLanTingHeiS-R-GB" panose="02000000000000000000" pitchFamily="2" charset="-122"/>
              <a:cs typeface="Microsoft YaHei" charset="-122"/>
            </a:rPr>
            <a:t>1.3.2</a:t>
          </a:r>
          <a:r>
            <a:rPr lang="zh-CN" altLang="en-US" sz="1000" b="0" i="0" dirty="0">
              <a:solidFill>
                <a:schemeClr val="tx1"/>
              </a:solidFill>
              <a:latin typeface="FZLanTingHeiS-R-GB" panose="02000000000000000000" pitchFamily="2" charset="-122"/>
              <a:ea typeface="FZLanTingHeiS-R-GB" panose="02000000000000000000" pitchFamily="2" charset="-122"/>
              <a:cs typeface="Microsoft YaHei" charset="-122"/>
            </a:rPr>
            <a:t> 企业理论</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23DC08E1-563D-F445-8CDD-3080F1C32656}">
      <dgm:prSet phldrT="[文本]" custT="1"/>
      <dgm:spPr>
        <a:solidFill>
          <a:srgbClr val="C00000"/>
        </a:solidFill>
      </dgm:spPr>
      <dgm:t>
        <a:bodyPr/>
        <a:lstStyle/>
        <a:p>
          <a:pPr algn="l"/>
          <a:r>
            <a:rPr lang="en-US" altLang="zh-CN" sz="1000" b="0" i="0" dirty="0">
              <a:solidFill>
                <a:schemeClr val="bg1"/>
              </a:solidFill>
              <a:latin typeface="FZLanTingHeiS-R-GB" panose="02000000000000000000" pitchFamily="2" charset="-122"/>
              <a:ea typeface="FZLanTingHeiS-R-GB" panose="02000000000000000000" pitchFamily="2" charset="-122"/>
              <a:cs typeface="Microsoft YaHei" charset="-122"/>
            </a:rPr>
            <a:t>1.3.3</a:t>
          </a:r>
          <a:r>
            <a:rPr lang="zh-CN" altLang="en-US" sz="1000" b="0" i="0" dirty="0">
              <a:solidFill>
                <a:schemeClr val="bg1"/>
              </a:solidFill>
              <a:latin typeface="FZLanTingHeiS-R-GB" panose="02000000000000000000" pitchFamily="2" charset="-122"/>
              <a:ea typeface="FZLanTingHeiS-R-GB" panose="02000000000000000000" pitchFamily="2" charset="-122"/>
              <a:cs typeface="Microsoft YaHei" charset="-122"/>
            </a:rPr>
            <a:t> 企业利润与决策</a:t>
          </a:r>
        </a:p>
      </dgm:t>
    </dgm:pt>
    <dgm:pt modelId="{0B63D904-D68E-2543-A1DB-ADEA797F1DFF}" type="parTrans" cxnId="{78F2E2BA-3DD4-204C-823E-6DAAF0A148BC}">
      <dgm:prSet custT="1"/>
      <dgm:spPr/>
      <dgm:t>
        <a:bodyPr/>
        <a:lstStyle/>
        <a:p>
          <a:endParaRPr lang="zh-CN" altLang="en-US" sz="100"/>
        </a:p>
      </dgm:t>
    </dgm:pt>
    <dgm:pt modelId="{B7C00BC5-85C3-C446-B505-8CC27DD36A58}" type="sibTrans" cxnId="{78F2E2BA-3DD4-204C-823E-6DAAF0A148BC}">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01904">
        <dgm:presLayoutVars>
          <dgm:chPref val="3"/>
        </dgm:presLayoutVars>
      </dgm:prSet>
      <dgm:spPr/>
    </dgm:pt>
    <dgm:pt modelId="{1488A531-D252-B440-B1DA-4363F37F8970}" type="pres">
      <dgm:prSet presAssocID="{773FD5F0-F007-F148-886B-86E72F86266E}" presName="level3hierChild" presStyleCnt="0"/>
      <dgm:spPr/>
    </dgm:pt>
    <dgm:pt modelId="{D62566A7-AB44-BA40-863E-D8C0D48B8D8F}" type="pres">
      <dgm:prSet presAssocID="{0B63D904-D68E-2543-A1DB-ADEA797F1DFF}" presName="conn2-1" presStyleLbl="parChTrans1D2" presStyleIdx="2" presStyleCnt="3"/>
      <dgm:spPr/>
    </dgm:pt>
    <dgm:pt modelId="{B1C399A9-1011-E548-A66F-F317F98A4DE2}" type="pres">
      <dgm:prSet presAssocID="{0B63D904-D68E-2543-A1DB-ADEA797F1DFF}" presName="connTx" presStyleLbl="parChTrans1D2" presStyleIdx="2" presStyleCnt="3"/>
      <dgm:spPr/>
    </dgm:pt>
    <dgm:pt modelId="{C6D6538F-82D5-5445-BAF9-A0850064E2F7}" type="pres">
      <dgm:prSet presAssocID="{23DC08E1-563D-F445-8CDD-3080F1C32656}" presName="root2" presStyleCnt="0"/>
      <dgm:spPr/>
    </dgm:pt>
    <dgm:pt modelId="{06F6E63A-54AB-F044-BC6B-A05CEEDC8605}" type="pres">
      <dgm:prSet presAssocID="{23DC08E1-563D-F445-8CDD-3080F1C32656}" presName="LevelTwoTextNode" presStyleLbl="node2" presStyleIdx="2" presStyleCnt="3">
        <dgm:presLayoutVars>
          <dgm:chPref val="3"/>
        </dgm:presLayoutVars>
      </dgm:prSet>
      <dgm:spPr/>
    </dgm:pt>
    <dgm:pt modelId="{976AEA0C-1354-DE41-BC14-874F23DABB2D}" type="pres">
      <dgm:prSet presAssocID="{23DC08E1-563D-F445-8CDD-3080F1C32656}"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A8E66611-8F54-A141-9675-8B99CF9D24FD}" type="presOf" srcId="{2EFE4671-8583-3540-9262-1FC578B666F4}" destId="{3013142F-A3C7-F746-853E-2CA8B540A8DE}" srcOrd="0" destOrd="0" presId="urn:microsoft.com/office/officeart/2008/layout/HorizontalMultiLevelHierarchy"/>
    <dgm:cxn modelId="{F37F7A1F-2D58-6F4A-9AE7-BF3B0760E3E1}" type="presOf" srcId="{A73DCD64-89DF-3E4C-9543-0D417B51464E}" destId="{082A771F-69AF-7C4C-86CB-DF1CD8CB658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DE67F670-01B1-7B4D-8CD9-8EC22A483AFF}" type="presOf" srcId="{BDC2CFA9-99C6-8347-9628-F8B57513FB8C}" destId="{7A2CD5A7-70D6-DE44-803D-0740544CB367}" srcOrd="1" destOrd="0" presId="urn:microsoft.com/office/officeart/2008/layout/HorizontalMultiLevelHierarchy"/>
    <dgm:cxn modelId="{18EFACA5-601B-3748-8CA2-29B5370EDCD7}" type="presOf" srcId="{0B63D904-D68E-2543-A1DB-ADEA797F1DFF}" destId="{B1C399A9-1011-E548-A66F-F317F98A4DE2}" srcOrd="1" destOrd="0" presId="urn:microsoft.com/office/officeart/2008/layout/HorizontalMultiLevelHierarchy"/>
    <dgm:cxn modelId="{BE956AAF-8926-3449-AC2E-7DFCE1A376DC}" type="presOf" srcId="{0B63D904-D68E-2543-A1DB-ADEA797F1DFF}" destId="{D62566A7-AB44-BA40-863E-D8C0D48B8D8F}" srcOrd="0" destOrd="0" presId="urn:microsoft.com/office/officeart/2008/layout/HorizontalMultiLevelHierarchy"/>
    <dgm:cxn modelId="{9AD629B0-E6AE-6246-8700-A72386DEE78E}" type="presOf" srcId="{23DC08E1-563D-F445-8CDD-3080F1C32656}" destId="{06F6E63A-54AB-F044-BC6B-A05CEEDC8605}" srcOrd="0" destOrd="0" presId="urn:microsoft.com/office/officeart/2008/layout/HorizontalMultiLevelHierarchy"/>
    <dgm:cxn modelId="{28CF66B4-2B67-3E41-8C3C-90BDFD2F1B88}" type="presOf" srcId="{A73DCD64-89DF-3E4C-9543-0D417B51464E}" destId="{F726EDD3-E670-9B47-8786-4F599884289D}" srcOrd="1" destOrd="0" presId="urn:microsoft.com/office/officeart/2008/layout/HorizontalMultiLevelHierarchy"/>
    <dgm:cxn modelId="{67619DB7-D5F0-1340-97B8-E100E5A7D50B}" type="presOf" srcId="{773FD5F0-F007-F148-886B-86E72F86266E}" destId="{D3E2E567-EC04-E743-9B8C-985408EA1058}" srcOrd="0" destOrd="0" presId="urn:microsoft.com/office/officeart/2008/layout/HorizontalMultiLevelHierarchy"/>
    <dgm:cxn modelId="{78F2E2BA-3DD4-204C-823E-6DAAF0A148BC}" srcId="{CC08C8E7-D5AB-9C4F-A78B-4A8C57EB2D22}" destId="{23DC08E1-563D-F445-8CDD-3080F1C32656}" srcOrd="2" destOrd="0" parTransId="{0B63D904-D68E-2543-A1DB-ADEA797F1DFF}" sibTransId="{B7C00BC5-85C3-C446-B505-8CC27DD36A58}"/>
    <dgm:cxn modelId="{7F9A01CA-C614-BF45-BB4F-957F7E1A576B}" type="presOf" srcId="{BDC2CFA9-99C6-8347-9628-F8B57513FB8C}" destId="{93180932-306E-E545-95F9-2A5635FDC9F1}" srcOrd="0" destOrd="0" presId="urn:microsoft.com/office/officeart/2008/layout/HorizontalMultiLevelHierarchy"/>
    <dgm:cxn modelId="{DA952CDD-ACFE-1A40-ABD6-AB8FF29FF328}" type="presOf" srcId="{DD5BF61D-B843-C744-B9A9-3312A1287EF4}" destId="{C852AF5D-E3CA-F844-B775-08DD6E6FB940}" srcOrd="0" destOrd="0" presId="urn:microsoft.com/office/officeart/2008/layout/HorizontalMultiLevelHierarchy"/>
    <dgm:cxn modelId="{A7AEEEF0-126E-7343-B411-0894B1F7B0AE}" type="presOf" srcId="{CC08C8E7-D5AB-9C4F-A78B-4A8C57EB2D22}" destId="{7111AE39-B455-7C4D-91F4-9E37E3822D07}"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38DFDA26-91CA-2647-95F0-68F6777A11CD}" type="presParOf" srcId="{3013142F-A3C7-F746-853E-2CA8B540A8DE}" destId="{B764B132-0961-414E-B6FA-FB0C6C1C6CED}" srcOrd="0" destOrd="0" presId="urn:microsoft.com/office/officeart/2008/layout/HorizontalMultiLevelHierarchy"/>
    <dgm:cxn modelId="{F6A43817-CC50-E24C-87FD-97FC255DF49B}" type="presParOf" srcId="{B764B132-0961-414E-B6FA-FB0C6C1C6CED}" destId="{7111AE39-B455-7C4D-91F4-9E37E3822D07}" srcOrd="0" destOrd="0" presId="urn:microsoft.com/office/officeart/2008/layout/HorizontalMultiLevelHierarchy"/>
    <dgm:cxn modelId="{EE8CFCBF-839F-754D-99EC-C1A6578157F2}" type="presParOf" srcId="{B764B132-0961-414E-B6FA-FB0C6C1C6CED}" destId="{551EC4E6-AE1D-DD43-B7C4-D7EFBEA2E636}" srcOrd="1" destOrd="0" presId="urn:microsoft.com/office/officeart/2008/layout/HorizontalMultiLevelHierarchy"/>
    <dgm:cxn modelId="{E50D30EC-8E26-F548-B75B-ED093AC98160}" type="presParOf" srcId="{551EC4E6-AE1D-DD43-B7C4-D7EFBEA2E636}" destId="{082A771F-69AF-7C4C-86CB-DF1CD8CB6581}" srcOrd="0" destOrd="0" presId="urn:microsoft.com/office/officeart/2008/layout/HorizontalMultiLevelHierarchy"/>
    <dgm:cxn modelId="{D9070E63-73F9-5A47-B6BB-33F6BD3C0F54}" type="presParOf" srcId="{082A771F-69AF-7C4C-86CB-DF1CD8CB6581}" destId="{F726EDD3-E670-9B47-8786-4F599884289D}" srcOrd="0" destOrd="0" presId="urn:microsoft.com/office/officeart/2008/layout/HorizontalMultiLevelHierarchy"/>
    <dgm:cxn modelId="{65D24FEF-B26B-7E43-B004-1581A5C207F0}" type="presParOf" srcId="{551EC4E6-AE1D-DD43-B7C4-D7EFBEA2E636}" destId="{7B40AE63-0EA3-0747-BCE5-5F3AB0355BF2}" srcOrd="1" destOrd="0" presId="urn:microsoft.com/office/officeart/2008/layout/HorizontalMultiLevelHierarchy"/>
    <dgm:cxn modelId="{A788BADE-D138-E645-902F-F32FFCEC6FCA}" type="presParOf" srcId="{7B40AE63-0EA3-0747-BCE5-5F3AB0355BF2}" destId="{C852AF5D-E3CA-F844-B775-08DD6E6FB940}" srcOrd="0" destOrd="0" presId="urn:microsoft.com/office/officeart/2008/layout/HorizontalMultiLevelHierarchy"/>
    <dgm:cxn modelId="{DE1B87F1-4824-C44F-92A1-894EB487340C}" type="presParOf" srcId="{7B40AE63-0EA3-0747-BCE5-5F3AB0355BF2}" destId="{30463D07-8E7F-3146-97CE-76CE82648742}" srcOrd="1" destOrd="0" presId="urn:microsoft.com/office/officeart/2008/layout/HorizontalMultiLevelHierarchy"/>
    <dgm:cxn modelId="{D0C4DEBE-F843-1B42-946F-AB13DF664943}" type="presParOf" srcId="{551EC4E6-AE1D-DD43-B7C4-D7EFBEA2E636}" destId="{93180932-306E-E545-95F9-2A5635FDC9F1}" srcOrd="2" destOrd="0" presId="urn:microsoft.com/office/officeart/2008/layout/HorizontalMultiLevelHierarchy"/>
    <dgm:cxn modelId="{6DE498C5-3431-DF46-BEA1-96EF0B55AE84}" type="presParOf" srcId="{93180932-306E-E545-95F9-2A5635FDC9F1}" destId="{7A2CD5A7-70D6-DE44-803D-0740544CB367}" srcOrd="0" destOrd="0" presId="urn:microsoft.com/office/officeart/2008/layout/HorizontalMultiLevelHierarchy"/>
    <dgm:cxn modelId="{A1607FCB-A8C9-4848-9156-C1E63A997513}" type="presParOf" srcId="{551EC4E6-AE1D-DD43-B7C4-D7EFBEA2E636}" destId="{A0C9905E-6DBF-7645-94A7-C4BCDADC46B9}" srcOrd="3" destOrd="0" presId="urn:microsoft.com/office/officeart/2008/layout/HorizontalMultiLevelHierarchy"/>
    <dgm:cxn modelId="{E80FE7F9-1E19-EB40-8AB7-320FF0650959}" type="presParOf" srcId="{A0C9905E-6DBF-7645-94A7-C4BCDADC46B9}" destId="{D3E2E567-EC04-E743-9B8C-985408EA1058}" srcOrd="0" destOrd="0" presId="urn:microsoft.com/office/officeart/2008/layout/HorizontalMultiLevelHierarchy"/>
    <dgm:cxn modelId="{7367D756-BEAA-4B43-868E-0A82C2535D0F}" type="presParOf" srcId="{A0C9905E-6DBF-7645-94A7-C4BCDADC46B9}" destId="{1488A531-D252-B440-B1DA-4363F37F8970}" srcOrd="1" destOrd="0" presId="urn:microsoft.com/office/officeart/2008/layout/HorizontalMultiLevelHierarchy"/>
    <dgm:cxn modelId="{0A2D8F8B-3161-054C-BE23-277BC126AEF7}" type="presParOf" srcId="{551EC4E6-AE1D-DD43-B7C4-D7EFBEA2E636}" destId="{D62566A7-AB44-BA40-863E-D8C0D48B8D8F}" srcOrd="4" destOrd="0" presId="urn:microsoft.com/office/officeart/2008/layout/HorizontalMultiLevelHierarchy"/>
    <dgm:cxn modelId="{C5013008-244B-B04E-8813-73B3BD152B10}" type="presParOf" srcId="{D62566A7-AB44-BA40-863E-D8C0D48B8D8F}" destId="{B1C399A9-1011-E548-A66F-F317F98A4DE2}" srcOrd="0" destOrd="0" presId="urn:microsoft.com/office/officeart/2008/layout/HorizontalMultiLevelHierarchy"/>
    <dgm:cxn modelId="{59CF04D0-0C83-034B-A392-D2118F5A89A5}" type="presParOf" srcId="{551EC4E6-AE1D-DD43-B7C4-D7EFBEA2E636}" destId="{C6D6538F-82D5-5445-BAF9-A0850064E2F7}" srcOrd="5" destOrd="0" presId="urn:microsoft.com/office/officeart/2008/layout/HorizontalMultiLevelHierarchy"/>
    <dgm:cxn modelId="{D4529C81-6DF7-834D-9713-E4D29B25A9E0}" type="presParOf" srcId="{C6D6538F-82D5-5445-BAF9-A0850064E2F7}" destId="{06F6E63A-54AB-F044-BC6B-A05CEEDC8605}" srcOrd="0" destOrd="0" presId="urn:microsoft.com/office/officeart/2008/layout/HorizontalMultiLevelHierarchy"/>
    <dgm:cxn modelId="{CC7BD7F6-4A97-3A40-89F5-BD757587F295}" type="presParOf" srcId="{C6D6538F-82D5-5445-BAF9-A0850064E2F7}" destId="{976AEA0C-1354-DE41-BC14-874F23DABB2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100" b="0" i="0" dirty="0">
              <a:latin typeface="FZLanTingHeiS-R-GB" panose="02000000000000000000" pitchFamily="2" charset="-122"/>
              <a:ea typeface="FZLanTingHeiS-R-GB" panose="02000000000000000000" pitchFamily="2" charset="-122"/>
              <a:cs typeface="Microsoft YaHei" charset="-122"/>
            </a:rPr>
            <a:t>市场经济条件下的企业</a:t>
          </a: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00" b="0" i="0" dirty="0">
              <a:solidFill>
                <a:schemeClr val="tx1"/>
              </a:solidFill>
              <a:latin typeface="FZLanTingHeiS-R-GB" panose="02000000000000000000" pitchFamily="2" charset="-122"/>
              <a:ea typeface="FZLanTingHeiS-R-GB" panose="02000000000000000000" pitchFamily="2" charset="-122"/>
              <a:cs typeface="Microsoft YaHei" charset="-122"/>
            </a:rPr>
            <a:t>1.3.1</a:t>
          </a:r>
          <a:r>
            <a:rPr lang="zh-CN" altLang="en-US" sz="1000" b="0" i="0" dirty="0">
              <a:solidFill>
                <a:schemeClr val="tx1"/>
              </a:solidFill>
              <a:latin typeface="FZLanTingHeiS-R-GB" panose="02000000000000000000" pitchFamily="2" charset="-122"/>
              <a:ea typeface="FZLanTingHeiS-R-GB" panose="02000000000000000000" pitchFamily="2" charset="-122"/>
              <a:cs typeface="Microsoft YaHei" charset="-122"/>
            </a:rPr>
            <a:t> 企业的概念与特征</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000" b="0" i="0" dirty="0">
              <a:solidFill>
                <a:schemeClr val="tx1"/>
              </a:solidFill>
              <a:latin typeface="FZLanTingHeiS-R-GB" panose="02000000000000000000" pitchFamily="2" charset="-122"/>
              <a:ea typeface="FZLanTingHeiS-R-GB" panose="02000000000000000000" pitchFamily="2" charset="-122"/>
              <a:cs typeface="Microsoft YaHei" charset="-122"/>
            </a:rPr>
            <a:t>1.3.2</a:t>
          </a:r>
          <a:r>
            <a:rPr lang="zh-CN" altLang="en-US" sz="1000" b="0" i="0" dirty="0">
              <a:solidFill>
                <a:schemeClr val="tx1"/>
              </a:solidFill>
              <a:latin typeface="FZLanTingHeiS-R-GB" panose="02000000000000000000" pitchFamily="2" charset="-122"/>
              <a:ea typeface="FZLanTingHeiS-R-GB" panose="02000000000000000000" pitchFamily="2" charset="-122"/>
              <a:cs typeface="Microsoft YaHei" charset="-122"/>
            </a:rPr>
            <a:t> 企业理论</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23DC08E1-563D-F445-8CDD-3080F1C32656}">
      <dgm:prSet phldrT="[文本]" custT="1"/>
      <dgm:spPr>
        <a:solidFill>
          <a:srgbClr val="C00000"/>
        </a:solidFill>
      </dgm:spPr>
      <dgm:t>
        <a:bodyPr/>
        <a:lstStyle/>
        <a:p>
          <a:pPr algn="l"/>
          <a:r>
            <a:rPr lang="en-US" altLang="zh-CN" sz="1000" b="0" i="0" dirty="0">
              <a:solidFill>
                <a:schemeClr val="bg1"/>
              </a:solidFill>
              <a:latin typeface="FZLanTingHeiS-R-GB" panose="02000000000000000000" pitchFamily="2" charset="-122"/>
              <a:ea typeface="FZLanTingHeiS-R-GB" panose="02000000000000000000" pitchFamily="2" charset="-122"/>
              <a:cs typeface="Microsoft YaHei" charset="-122"/>
            </a:rPr>
            <a:t>1.3.3</a:t>
          </a:r>
          <a:r>
            <a:rPr lang="zh-CN" altLang="en-US" sz="1000" b="0" i="0" dirty="0">
              <a:solidFill>
                <a:schemeClr val="bg1"/>
              </a:solidFill>
              <a:latin typeface="FZLanTingHeiS-R-GB" panose="02000000000000000000" pitchFamily="2" charset="-122"/>
              <a:ea typeface="FZLanTingHeiS-R-GB" panose="02000000000000000000" pitchFamily="2" charset="-122"/>
              <a:cs typeface="Microsoft YaHei" charset="-122"/>
            </a:rPr>
            <a:t> 企业利润与决策</a:t>
          </a:r>
        </a:p>
      </dgm:t>
    </dgm:pt>
    <dgm:pt modelId="{0B63D904-D68E-2543-A1DB-ADEA797F1DFF}" type="parTrans" cxnId="{78F2E2BA-3DD4-204C-823E-6DAAF0A148BC}">
      <dgm:prSet custT="1"/>
      <dgm:spPr/>
      <dgm:t>
        <a:bodyPr/>
        <a:lstStyle/>
        <a:p>
          <a:endParaRPr lang="zh-CN" altLang="en-US" sz="100"/>
        </a:p>
      </dgm:t>
    </dgm:pt>
    <dgm:pt modelId="{B7C00BC5-85C3-C446-B505-8CC27DD36A58}" type="sibTrans" cxnId="{78F2E2BA-3DD4-204C-823E-6DAAF0A148BC}">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01904">
        <dgm:presLayoutVars>
          <dgm:chPref val="3"/>
        </dgm:presLayoutVars>
      </dgm:prSet>
      <dgm:spPr/>
    </dgm:pt>
    <dgm:pt modelId="{1488A531-D252-B440-B1DA-4363F37F8970}" type="pres">
      <dgm:prSet presAssocID="{773FD5F0-F007-F148-886B-86E72F86266E}" presName="level3hierChild" presStyleCnt="0"/>
      <dgm:spPr/>
    </dgm:pt>
    <dgm:pt modelId="{D62566A7-AB44-BA40-863E-D8C0D48B8D8F}" type="pres">
      <dgm:prSet presAssocID="{0B63D904-D68E-2543-A1DB-ADEA797F1DFF}" presName="conn2-1" presStyleLbl="parChTrans1D2" presStyleIdx="2" presStyleCnt="3"/>
      <dgm:spPr/>
    </dgm:pt>
    <dgm:pt modelId="{B1C399A9-1011-E548-A66F-F317F98A4DE2}" type="pres">
      <dgm:prSet presAssocID="{0B63D904-D68E-2543-A1DB-ADEA797F1DFF}" presName="connTx" presStyleLbl="parChTrans1D2" presStyleIdx="2" presStyleCnt="3"/>
      <dgm:spPr/>
    </dgm:pt>
    <dgm:pt modelId="{C6D6538F-82D5-5445-BAF9-A0850064E2F7}" type="pres">
      <dgm:prSet presAssocID="{23DC08E1-563D-F445-8CDD-3080F1C32656}" presName="root2" presStyleCnt="0"/>
      <dgm:spPr/>
    </dgm:pt>
    <dgm:pt modelId="{06F6E63A-54AB-F044-BC6B-A05CEEDC8605}" type="pres">
      <dgm:prSet presAssocID="{23DC08E1-563D-F445-8CDD-3080F1C32656}" presName="LevelTwoTextNode" presStyleLbl="node2" presStyleIdx="2" presStyleCnt="3">
        <dgm:presLayoutVars>
          <dgm:chPref val="3"/>
        </dgm:presLayoutVars>
      </dgm:prSet>
      <dgm:spPr/>
    </dgm:pt>
    <dgm:pt modelId="{976AEA0C-1354-DE41-BC14-874F23DABB2D}" type="pres">
      <dgm:prSet presAssocID="{23DC08E1-563D-F445-8CDD-3080F1C32656}"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A8E66611-8F54-A141-9675-8B99CF9D24FD}" type="presOf" srcId="{2EFE4671-8583-3540-9262-1FC578B666F4}" destId="{3013142F-A3C7-F746-853E-2CA8B540A8DE}" srcOrd="0" destOrd="0" presId="urn:microsoft.com/office/officeart/2008/layout/HorizontalMultiLevelHierarchy"/>
    <dgm:cxn modelId="{F37F7A1F-2D58-6F4A-9AE7-BF3B0760E3E1}" type="presOf" srcId="{A73DCD64-89DF-3E4C-9543-0D417B51464E}" destId="{082A771F-69AF-7C4C-86CB-DF1CD8CB658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DE67F670-01B1-7B4D-8CD9-8EC22A483AFF}" type="presOf" srcId="{BDC2CFA9-99C6-8347-9628-F8B57513FB8C}" destId="{7A2CD5A7-70D6-DE44-803D-0740544CB367}" srcOrd="1" destOrd="0" presId="urn:microsoft.com/office/officeart/2008/layout/HorizontalMultiLevelHierarchy"/>
    <dgm:cxn modelId="{18EFACA5-601B-3748-8CA2-29B5370EDCD7}" type="presOf" srcId="{0B63D904-D68E-2543-A1DB-ADEA797F1DFF}" destId="{B1C399A9-1011-E548-A66F-F317F98A4DE2}" srcOrd="1" destOrd="0" presId="urn:microsoft.com/office/officeart/2008/layout/HorizontalMultiLevelHierarchy"/>
    <dgm:cxn modelId="{BE956AAF-8926-3449-AC2E-7DFCE1A376DC}" type="presOf" srcId="{0B63D904-D68E-2543-A1DB-ADEA797F1DFF}" destId="{D62566A7-AB44-BA40-863E-D8C0D48B8D8F}" srcOrd="0" destOrd="0" presId="urn:microsoft.com/office/officeart/2008/layout/HorizontalMultiLevelHierarchy"/>
    <dgm:cxn modelId="{9AD629B0-E6AE-6246-8700-A72386DEE78E}" type="presOf" srcId="{23DC08E1-563D-F445-8CDD-3080F1C32656}" destId="{06F6E63A-54AB-F044-BC6B-A05CEEDC8605}" srcOrd="0" destOrd="0" presId="urn:microsoft.com/office/officeart/2008/layout/HorizontalMultiLevelHierarchy"/>
    <dgm:cxn modelId="{28CF66B4-2B67-3E41-8C3C-90BDFD2F1B88}" type="presOf" srcId="{A73DCD64-89DF-3E4C-9543-0D417B51464E}" destId="{F726EDD3-E670-9B47-8786-4F599884289D}" srcOrd="1" destOrd="0" presId="urn:microsoft.com/office/officeart/2008/layout/HorizontalMultiLevelHierarchy"/>
    <dgm:cxn modelId="{67619DB7-D5F0-1340-97B8-E100E5A7D50B}" type="presOf" srcId="{773FD5F0-F007-F148-886B-86E72F86266E}" destId="{D3E2E567-EC04-E743-9B8C-985408EA1058}" srcOrd="0" destOrd="0" presId="urn:microsoft.com/office/officeart/2008/layout/HorizontalMultiLevelHierarchy"/>
    <dgm:cxn modelId="{78F2E2BA-3DD4-204C-823E-6DAAF0A148BC}" srcId="{CC08C8E7-D5AB-9C4F-A78B-4A8C57EB2D22}" destId="{23DC08E1-563D-F445-8CDD-3080F1C32656}" srcOrd="2" destOrd="0" parTransId="{0B63D904-D68E-2543-A1DB-ADEA797F1DFF}" sibTransId="{B7C00BC5-85C3-C446-B505-8CC27DD36A58}"/>
    <dgm:cxn modelId="{7F9A01CA-C614-BF45-BB4F-957F7E1A576B}" type="presOf" srcId="{BDC2CFA9-99C6-8347-9628-F8B57513FB8C}" destId="{93180932-306E-E545-95F9-2A5635FDC9F1}" srcOrd="0" destOrd="0" presId="urn:microsoft.com/office/officeart/2008/layout/HorizontalMultiLevelHierarchy"/>
    <dgm:cxn modelId="{DA952CDD-ACFE-1A40-ABD6-AB8FF29FF328}" type="presOf" srcId="{DD5BF61D-B843-C744-B9A9-3312A1287EF4}" destId="{C852AF5D-E3CA-F844-B775-08DD6E6FB940}" srcOrd="0" destOrd="0" presId="urn:microsoft.com/office/officeart/2008/layout/HorizontalMultiLevelHierarchy"/>
    <dgm:cxn modelId="{A7AEEEF0-126E-7343-B411-0894B1F7B0AE}" type="presOf" srcId="{CC08C8E7-D5AB-9C4F-A78B-4A8C57EB2D22}" destId="{7111AE39-B455-7C4D-91F4-9E37E3822D07}"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38DFDA26-91CA-2647-95F0-68F6777A11CD}" type="presParOf" srcId="{3013142F-A3C7-F746-853E-2CA8B540A8DE}" destId="{B764B132-0961-414E-B6FA-FB0C6C1C6CED}" srcOrd="0" destOrd="0" presId="urn:microsoft.com/office/officeart/2008/layout/HorizontalMultiLevelHierarchy"/>
    <dgm:cxn modelId="{F6A43817-CC50-E24C-87FD-97FC255DF49B}" type="presParOf" srcId="{B764B132-0961-414E-B6FA-FB0C6C1C6CED}" destId="{7111AE39-B455-7C4D-91F4-9E37E3822D07}" srcOrd="0" destOrd="0" presId="urn:microsoft.com/office/officeart/2008/layout/HorizontalMultiLevelHierarchy"/>
    <dgm:cxn modelId="{EE8CFCBF-839F-754D-99EC-C1A6578157F2}" type="presParOf" srcId="{B764B132-0961-414E-B6FA-FB0C6C1C6CED}" destId="{551EC4E6-AE1D-DD43-B7C4-D7EFBEA2E636}" srcOrd="1" destOrd="0" presId="urn:microsoft.com/office/officeart/2008/layout/HorizontalMultiLevelHierarchy"/>
    <dgm:cxn modelId="{E50D30EC-8E26-F548-B75B-ED093AC98160}" type="presParOf" srcId="{551EC4E6-AE1D-DD43-B7C4-D7EFBEA2E636}" destId="{082A771F-69AF-7C4C-86CB-DF1CD8CB6581}" srcOrd="0" destOrd="0" presId="urn:microsoft.com/office/officeart/2008/layout/HorizontalMultiLevelHierarchy"/>
    <dgm:cxn modelId="{D9070E63-73F9-5A47-B6BB-33F6BD3C0F54}" type="presParOf" srcId="{082A771F-69AF-7C4C-86CB-DF1CD8CB6581}" destId="{F726EDD3-E670-9B47-8786-4F599884289D}" srcOrd="0" destOrd="0" presId="urn:microsoft.com/office/officeart/2008/layout/HorizontalMultiLevelHierarchy"/>
    <dgm:cxn modelId="{65D24FEF-B26B-7E43-B004-1581A5C207F0}" type="presParOf" srcId="{551EC4E6-AE1D-DD43-B7C4-D7EFBEA2E636}" destId="{7B40AE63-0EA3-0747-BCE5-5F3AB0355BF2}" srcOrd="1" destOrd="0" presId="urn:microsoft.com/office/officeart/2008/layout/HorizontalMultiLevelHierarchy"/>
    <dgm:cxn modelId="{A788BADE-D138-E645-902F-F32FFCEC6FCA}" type="presParOf" srcId="{7B40AE63-0EA3-0747-BCE5-5F3AB0355BF2}" destId="{C852AF5D-E3CA-F844-B775-08DD6E6FB940}" srcOrd="0" destOrd="0" presId="urn:microsoft.com/office/officeart/2008/layout/HorizontalMultiLevelHierarchy"/>
    <dgm:cxn modelId="{DE1B87F1-4824-C44F-92A1-894EB487340C}" type="presParOf" srcId="{7B40AE63-0EA3-0747-BCE5-5F3AB0355BF2}" destId="{30463D07-8E7F-3146-97CE-76CE82648742}" srcOrd="1" destOrd="0" presId="urn:microsoft.com/office/officeart/2008/layout/HorizontalMultiLevelHierarchy"/>
    <dgm:cxn modelId="{D0C4DEBE-F843-1B42-946F-AB13DF664943}" type="presParOf" srcId="{551EC4E6-AE1D-DD43-B7C4-D7EFBEA2E636}" destId="{93180932-306E-E545-95F9-2A5635FDC9F1}" srcOrd="2" destOrd="0" presId="urn:microsoft.com/office/officeart/2008/layout/HorizontalMultiLevelHierarchy"/>
    <dgm:cxn modelId="{6DE498C5-3431-DF46-BEA1-96EF0B55AE84}" type="presParOf" srcId="{93180932-306E-E545-95F9-2A5635FDC9F1}" destId="{7A2CD5A7-70D6-DE44-803D-0740544CB367}" srcOrd="0" destOrd="0" presId="urn:microsoft.com/office/officeart/2008/layout/HorizontalMultiLevelHierarchy"/>
    <dgm:cxn modelId="{A1607FCB-A8C9-4848-9156-C1E63A997513}" type="presParOf" srcId="{551EC4E6-AE1D-DD43-B7C4-D7EFBEA2E636}" destId="{A0C9905E-6DBF-7645-94A7-C4BCDADC46B9}" srcOrd="3" destOrd="0" presId="urn:microsoft.com/office/officeart/2008/layout/HorizontalMultiLevelHierarchy"/>
    <dgm:cxn modelId="{E80FE7F9-1E19-EB40-8AB7-320FF0650959}" type="presParOf" srcId="{A0C9905E-6DBF-7645-94A7-C4BCDADC46B9}" destId="{D3E2E567-EC04-E743-9B8C-985408EA1058}" srcOrd="0" destOrd="0" presId="urn:microsoft.com/office/officeart/2008/layout/HorizontalMultiLevelHierarchy"/>
    <dgm:cxn modelId="{7367D756-BEAA-4B43-868E-0A82C2535D0F}" type="presParOf" srcId="{A0C9905E-6DBF-7645-94A7-C4BCDADC46B9}" destId="{1488A531-D252-B440-B1DA-4363F37F8970}" srcOrd="1" destOrd="0" presId="urn:microsoft.com/office/officeart/2008/layout/HorizontalMultiLevelHierarchy"/>
    <dgm:cxn modelId="{0A2D8F8B-3161-054C-BE23-277BC126AEF7}" type="presParOf" srcId="{551EC4E6-AE1D-DD43-B7C4-D7EFBEA2E636}" destId="{D62566A7-AB44-BA40-863E-D8C0D48B8D8F}" srcOrd="4" destOrd="0" presId="urn:microsoft.com/office/officeart/2008/layout/HorizontalMultiLevelHierarchy"/>
    <dgm:cxn modelId="{C5013008-244B-B04E-8813-73B3BD152B10}" type="presParOf" srcId="{D62566A7-AB44-BA40-863E-D8C0D48B8D8F}" destId="{B1C399A9-1011-E548-A66F-F317F98A4DE2}" srcOrd="0" destOrd="0" presId="urn:microsoft.com/office/officeart/2008/layout/HorizontalMultiLevelHierarchy"/>
    <dgm:cxn modelId="{59CF04D0-0C83-034B-A392-D2118F5A89A5}" type="presParOf" srcId="{551EC4E6-AE1D-DD43-B7C4-D7EFBEA2E636}" destId="{C6D6538F-82D5-5445-BAF9-A0850064E2F7}" srcOrd="5" destOrd="0" presId="urn:microsoft.com/office/officeart/2008/layout/HorizontalMultiLevelHierarchy"/>
    <dgm:cxn modelId="{D4529C81-6DF7-834D-9713-E4D29B25A9E0}" type="presParOf" srcId="{C6D6538F-82D5-5445-BAF9-A0850064E2F7}" destId="{06F6E63A-54AB-F044-BC6B-A05CEEDC8605}" srcOrd="0" destOrd="0" presId="urn:microsoft.com/office/officeart/2008/layout/HorizontalMultiLevelHierarchy"/>
    <dgm:cxn modelId="{CC7BD7F6-4A97-3A40-89F5-BD757587F295}" type="presParOf" srcId="{C6D6538F-82D5-5445-BAF9-A0850064E2F7}" destId="{976AEA0C-1354-DE41-BC14-874F23DABB2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100" b="0" i="0" dirty="0">
              <a:latin typeface="FZLanTingHeiS-R-GB" panose="02000000000000000000" pitchFamily="2" charset="-122"/>
              <a:ea typeface="FZLanTingHeiS-R-GB" panose="02000000000000000000" pitchFamily="2" charset="-122"/>
              <a:cs typeface="Microsoft YaHei" charset="-122"/>
            </a:rPr>
            <a:t>市场经济条件下的企业</a:t>
          </a: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00" b="0" i="0" dirty="0">
              <a:solidFill>
                <a:schemeClr val="tx1"/>
              </a:solidFill>
              <a:latin typeface="FZLanTingHeiS-R-GB" panose="02000000000000000000" pitchFamily="2" charset="-122"/>
              <a:ea typeface="FZLanTingHeiS-R-GB" panose="02000000000000000000" pitchFamily="2" charset="-122"/>
              <a:cs typeface="Microsoft YaHei" charset="-122"/>
            </a:rPr>
            <a:t>1.3.1</a:t>
          </a:r>
          <a:r>
            <a:rPr lang="zh-CN" altLang="en-US" sz="1000" b="0" i="0" dirty="0">
              <a:solidFill>
                <a:schemeClr val="tx1"/>
              </a:solidFill>
              <a:latin typeface="FZLanTingHeiS-R-GB" panose="02000000000000000000" pitchFamily="2" charset="-122"/>
              <a:ea typeface="FZLanTingHeiS-R-GB" panose="02000000000000000000" pitchFamily="2" charset="-122"/>
              <a:cs typeface="Microsoft YaHei" charset="-122"/>
            </a:rPr>
            <a:t> 企业的概念与特征</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000" b="0" i="0" dirty="0">
              <a:solidFill>
                <a:schemeClr val="tx1"/>
              </a:solidFill>
              <a:latin typeface="FZLanTingHeiS-R-GB" panose="02000000000000000000" pitchFamily="2" charset="-122"/>
              <a:ea typeface="FZLanTingHeiS-R-GB" panose="02000000000000000000" pitchFamily="2" charset="-122"/>
              <a:cs typeface="Microsoft YaHei" charset="-122"/>
            </a:rPr>
            <a:t>1.3.2</a:t>
          </a:r>
          <a:r>
            <a:rPr lang="zh-CN" altLang="en-US" sz="1000" b="0" i="0" dirty="0">
              <a:solidFill>
                <a:schemeClr val="tx1"/>
              </a:solidFill>
              <a:latin typeface="FZLanTingHeiS-R-GB" panose="02000000000000000000" pitchFamily="2" charset="-122"/>
              <a:ea typeface="FZLanTingHeiS-R-GB" panose="02000000000000000000" pitchFamily="2" charset="-122"/>
              <a:cs typeface="Microsoft YaHei" charset="-122"/>
            </a:rPr>
            <a:t> 企业理论</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23DC08E1-563D-F445-8CDD-3080F1C32656}">
      <dgm:prSet phldrT="[文本]" custT="1"/>
      <dgm:spPr>
        <a:solidFill>
          <a:srgbClr val="C00000"/>
        </a:solidFill>
      </dgm:spPr>
      <dgm:t>
        <a:bodyPr/>
        <a:lstStyle/>
        <a:p>
          <a:pPr algn="l"/>
          <a:r>
            <a:rPr lang="en-US" altLang="zh-CN" sz="1000" b="0" i="0" dirty="0">
              <a:solidFill>
                <a:schemeClr val="bg1"/>
              </a:solidFill>
              <a:latin typeface="FZLanTingHeiS-R-GB" panose="02000000000000000000" pitchFamily="2" charset="-122"/>
              <a:ea typeface="FZLanTingHeiS-R-GB" panose="02000000000000000000" pitchFamily="2" charset="-122"/>
              <a:cs typeface="Microsoft YaHei" charset="-122"/>
            </a:rPr>
            <a:t>1.3.3</a:t>
          </a:r>
          <a:r>
            <a:rPr lang="zh-CN" altLang="en-US" sz="1000" b="0" i="0" dirty="0">
              <a:solidFill>
                <a:schemeClr val="bg1"/>
              </a:solidFill>
              <a:latin typeface="FZLanTingHeiS-R-GB" panose="02000000000000000000" pitchFamily="2" charset="-122"/>
              <a:ea typeface="FZLanTingHeiS-R-GB" panose="02000000000000000000" pitchFamily="2" charset="-122"/>
              <a:cs typeface="Microsoft YaHei" charset="-122"/>
            </a:rPr>
            <a:t> 企业利润与决策</a:t>
          </a:r>
        </a:p>
      </dgm:t>
    </dgm:pt>
    <dgm:pt modelId="{0B63D904-D68E-2543-A1DB-ADEA797F1DFF}" type="parTrans" cxnId="{78F2E2BA-3DD4-204C-823E-6DAAF0A148BC}">
      <dgm:prSet custT="1"/>
      <dgm:spPr/>
      <dgm:t>
        <a:bodyPr/>
        <a:lstStyle/>
        <a:p>
          <a:endParaRPr lang="zh-CN" altLang="en-US" sz="100"/>
        </a:p>
      </dgm:t>
    </dgm:pt>
    <dgm:pt modelId="{B7C00BC5-85C3-C446-B505-8CC27DD36A58}" type="sibTrans" cxnId="{78F2E2BA-3DD4-204C-823E-6DAAF0A148BC}">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01904">
        <dgm:presLayoutVars>
          <dgm:chPref val="3"/>
        </dgm:presLayoutVars>
      </dgm:prSet>
      <dgm:spPr/>
    </dgm:pt>
    <dgm:pt modelId="{1488A531-D252-B440-B1DA-4363F37F8970}" type="pres">
      <dgm:prSet presAssocID="{773FD5F0-F007-F148-886B-86E72F86266E}" presName="level3hierChild" presStyleCnt="0"/>
      <dgm:spPr/>
    </dgm:pt>
    <dgm:pt modelId="{D62566A7-AB44-BA40-863E-D8C0D48B8D8F}" type="pres">
      <dgm:prSet presAssocID="{0B63D904-D68E-2543-A1DB-ADEA797F1DFF}" presName="conn2-1" presStyleLbl="parChTrans1D2" presStyleIdx="2" presStyleCnt="3"/>
      <dgm:spPr/>
    </dgm:pt>
    <dgm:pt modelId="{B1C399A9-1011-E548-A66F-F317F98A4DE2}" type="pres">
      <dgm:prSet presAssocID="{0B63D904-D68E-2543-A1DB-ADEA797F1DFF}" presName="connTx" presStyleLbl="parChTrans1D2" presStyleIdx="2" presStyleCnt="3"/>
      <dgm:spPr/>
    </dgm:pt>
    <dgm:pt modelId="{C6D6538F-82D5-5445-BAF9-A0850064E2F7}" type="pres">
      <dgm:prSet presAssocID="{23DC08E1-563D-F445-8CDD-3080F1C32656}" presName="root2" presStyleCnt="0"/>
      <dgm:spPr/>
    </dgm:pt>
    <dgm:pt modelId="{06F6E63A-54AB-F044-BC6B-A05CEEDC8605}" type="pres">
      <dgm:prSet presAssocID="{23DC08E1-563D-F445-8CDD-3080F1C32656}" presName="LevelTwoTextNode" presStyleLbl="node2" presStyleIdx="2" presStyleCnt="3">
        <dgm:presLayoutVars>
          <dgm:chPref val="3"/>
        </dgm:presLayoutVars>
      </dgm:prSet>
      <dgm:spPr/>
    </dgm:pt>
    <dgm:pt modelId="{976AEA0C-1354-DE41-BC14-874F23DABB2D}" type="pres">
      <dgm:prSet presAssocID="{23DC08E1-563D-F445-8CDD-3080F1C32656}"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A8E66611-8F54-A141-9675-8B99CF9D24FD}" type="presOf" srcId="{2EFE4671-8583-3540-9262-1FC578B666F4}" destId="{3013142F-A3C7-F746-853E-2CA8B540A8DE}" srcOrd="0" destOrd="0" presId="urn:microsoft.com/office/officeart/2008/layout/HorizontalMultiLevelHierarchy"/>
    <dgm:cxn modelId="{F37F7A1F-2D58-6F4A-9AE7-BF3B0760E3E1}" type="presOf" srcId="{A73DCD64-89DF-3E4C-9543-0D417B51464E}" destId="{082A771F-69AF-7C4C-86CB-DF1CD8CB658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DE67F670-01B1-7B4D-8CD9-8EC22A483AFF}" type="presOf" srcId="{BDC2CFA9-99C6-8347-9628-F8B57513FB8C}" destId="{7A2CD5A7-70D6-DE44-803D-0740544CB367}" srcOrd="1" destOrd="0" presId="urn:microsoft.com/office/officeart/2008/layout/HorizontalMultiLevelHierarchy"/>
    <dgm:cxn modelId="{18EFACA5-601B-3748-8CA2-29B5370EDCD7}" type="presOf" srcId="{0B63D904-D68E-2543-A1DB-ADEA797F1DFF}" destId="{B1C399A9-1011-E548-A66F-F317F98A4DE2}" srcOrd="1" destOrd="0" presId="urn:microsoft.com/office/officeart/2008/layout/HorizontalMultiLevelHierarchy"/>
    <dgm:cxn modelId="{BE956AAF-8926-3449-AC2E-7DFCE1A376DC}" type="presOf" srcId="{0B63D904-D68E-2543-A1DB-ADEA797F1DFF}" destId="{D62566A7-AB44-BA40-863E-D8C0D48B8D8F}" srcOrd="0" destOrd="0" presId="urn:microsoft.com/office/officeart/2008/layout/HorizontalMultiLevelHierarchy"/>
    <dgm:cxn modelId="{9AD629B0-E6AE-6246-8700-A72386DEE78E}" type="presOf" srcId="{23DC08E1-563D-F445-8CDD-3080F1C32656}" destId="{06F6E63A-54AB-F044-BC6B-A05CEEDC8605}" srcOrd="0" destOrd="0" presId="urn:microsoft.com/office/officeart/2008/layout/HorizontalMultiLevelHierarchy"/>
    <dgm:cxn modelId="{28CF66B4-2B67-3E41-8C3C-90BDFD2F1B88}" type="presOf" srcId="{A73DCD64-89DF-3E4C-9543-0D417B51464E}" destId="{F726EDD3-E670-9B47-8786-4F599884289D}" srcOrd="1" destOrd="0" presId="urn:microsoft.com/office/officeart/2008/layout/HorizontalMultiLevelHierarchy"/>
    <dgm:cxn modelId="{67619DB7-D5F0-1340-97B8-E100E5A7D50B}" type="presOf" srcId="{773FD5F0-F007-F148-886B-86E72F86266E}" destId="{D3E2E567-EC04-E743-9B8C-985408EA1058}" srcOrd="0" destOrd="0" presId="urn:microsoft.com/office/officeart/2008/layout/HorizontalMultiLevelHierarchy"/>
    <dgm:cxn modelId="{78F2E2BA-3DD4-204C-823E-6DAAF0A148BC}" srcId="{CC08C8E7-D5AB-9C4F-A78B-4A8C57EB2D22}" destId="{23DC08E1-563D-F445-8CDD-3080F1C32656}" srcOrd="2" destOrd="0" parTransId="{0B63D904-D68E-2543-A1DB-ADEA797F1DFF}" sibTransId="{B7C00BC5-85C3-C446-B505-8CC27DD36A58}"/>
    <dgm:cxn modelId="{7F9A01CA-C614-BF45-BB4F-957F7E1A576B}" type="presOf" srcId="{BDC2CFA9-99C6-8347-9628-F8B57513FB8C}" destId="{93180932-306E-E545-95F9-2A5635FDC9F1}" srcOrd="0" destOrd="0" presId="urn:microsoft.com/office/officeart/2008/layout/HorizontalMultiLevelHierarchy"/>
    <dgm:cxn modelId="{DA952CDD-ACFE-1A40-ABD6-AB8FF29FF328}" type="presOf" srcId="{DD5BF61D-B843-C744-B9A9-3312A1287EF4}" destId="{C852AF5D-E3CA-F844-B775-08DD6E6FB940}" srcOrd="0" destOrd="0" presId="urn:microsoft.com/office/officeart/2008/layout/HorizontalMultiLevelHierarchy"/>
    <dgm:cxn modelId="{A7AEEEF0-126E-7343-B411-0894B1F7B0AE}" type="presOf" srcId="{CC08C8E7-D5AB-9C4F-A78B-4A8C57EB2D22}" destId="{7111AE39-B455-7C4D-91F4-9E37E3822D07}"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38DFDA26-91CA-2647-95F0-68F6777A11CD}" type="presParOf" srcId="{3013142F-A3C7-F746-853E-2CA8B540A8DE}" destId="{B764B132-0961-414E-B6FA-FB0C6C1C6CED}" srcOrd="0" destOrd="0" presId="urn:microsoft.com/office/officeart/2008/layout/HorizontalMultiLevelHierarchy"/>
    <dgm:cxn modelId="{F6A43817-CC50-E24C-87FD-97FC255DF49B}" type="presParOf" srcId="{B764B132-0961-414E-B6FA-FB0C6C1C6CED}" destId="{7111AE39-B455-7C4D-91F4-9E37E3822D07}" srcOrd="0" destOrd="0" presId="urn:microsoft.com/office/officeart/2008/layout/HorizontalMultiLevelHierarchy"/>
    <dgm:cxn modelId="{EE8CFCBF-839F-754D-99EC-C1A6578157F2}" type="presParOf" srcId="{B764B132-0961-414E-B6FA-FB0C6C1C6CED}" destId="{551EC4E6-AE1D-DD43-B7C4-D7EFBEA2E636}" srcOrd="1" destOrd="0" presId="urn:microsoft.com/office/officeart/2008/layout/HorizontalMultiLevelHierarchy"/>
    <dgm:cxn modelId="{E50D30EC-8E26-F548-B75B-ED093AC98160}" type="presParOf" srcId="{551EC4E6-AE1D-DD43-B7C4-D7EFBEA2E636}" destId="{082A771F-69AF-7C4C-86CB-DF1CD8CB6581}" srcOrd="0" destOrd="0" presId="urn:microsoft.com/office/officeart/2008/layout/HorizontalMultiLevelHierarchy"/>
    <dgm:cxn modelId="{D9070E63-73F9-5A47-B6BB-33F6BD3C0F54}" type="presParOf" srcId="{082A771F-69AF-7C4C-86CB-DF1CD8CB6581}" destId="{F726EDD3-E670-9B47-8786-4F599884289D}" srcOrd="0" destOrd="0" presId="urn:microsoft.com/office/officeart/2008/layout/HorizontalMultiLevelHierarchy"/>
    <dgm:cxn modelId="{65D24FEF-B26B-7E43-B004-1581A5C207F0}" type="presParOf" srcId="{551EC4E6-AE1D-DD43-B7C4-D7EFBEA2E636}" destId="{7B40AE63-0EA3-0747-BCE5-5F3AB0355BF2}" srcOrd="1" destOrd="0" presId="urn:microsoft.com/office/officeart/2008/layout/HorizontalMultiLevelHierarchy"/>
    <dgm:cxn modelId="{A788BADE-D138-E645-902F-F32FFCEC6FCA}" type="presParOf" srcId="{7B40AE63-0EA3-0747-BCE5-5F3AB0355BF2}" destId="{C852AF5D-E3CA-F844-B775-08DD6E6FB940}" srcOrd="0" destOrd="0" presId="urn:microsoft.com/office/officeart/2008/layout/HorizontalMultiLevelHierarchy"/>
    <dgm:cxn modelId="{DE1B87F1-4824-C44F-92A1-894EB487340C}" type="presParOf" srcId="{7B40AE63-0EA3-0747-BCE5-5F3AB0355BF2}" destId="{30463D07-8E7F-3146-97CE-76CE82648742}" srcOrd="1" destOrd="0" presId="urn:microsoft.com/office/officeart/2008/layout/HorizontalMultiLevelHierarchy"/>
    <dgm:cxn modelId="{D0C4DEBE-F843-1B42-946F-AB13DF664943}" type="presParOf" srcId="{551EC4E6-AE1D-DD43-B7C4-D7EFBEA2E636}" destId="{93180932-306E-E545-95F9-2A5635FDC9F1}" srcOrd="2" destOrd="0" presId="urn:microsoft.com/office/officeart/2008/layout/HorizontalMultiLevelHierarchy"/>
    <dgm:cxn modelId="{6DE498C5-3431-DF46-BEA1-96EF0B55AE84}" type="presParOf" srcId="{93180932-306E-E545-95F9-2A5635FDC9F1}" destId="{7A2CD5A7-70D6-DE44-803D-0740544CB367}" srcOrd="0" destOrd="0" presId="urn:microsoft.com/office/officeart/2008/layout/HorizontalMultiLevelHierarchy"/>
    <dgm:cxn modelId="{A1607FCB-A8C9-4848-9156-C1E63A997513}" type="presParOf" srcId="{551EC4E6-AE1D-DD43-B7C4-D7EFBEA2E636}" destId="{A0C9905E-6DBF-7645-94A7-C4BCDADC46B9}" srcOrd="3" destOrd="0" presId="urn:microsoft.com/office/officeart/2008/layout/HorizontalMultiLevelHierarchy"/>
    <dgm:cxn modelId="{E80FE7F9-1E19-EB40-8AB7-320FF0650959}" type="presParOf" srcId="{A0C9905E-6DBF-7645-94A7-C4BCDADC46B9}" destId="{D3E2E567-EC04-E743-9B8C-985408EA1058}" srcOrd="0" destOrd="0" presId="urn:microsoft.com/office/officeart/2008/layout/HorizontalMultiLevelHierarchy"/>
    <dgm:cxn modelId="{7367D756-BEAA-4B43-868E-0A82C2535D0F}" type="presParOf" srcId="{A0C9905E-6DBF-7645-94A7-C4BCDADC46B9}" destId="{1488A531-D252-B440-B1DA-4363F37F8970}" srcOrd="1" destOrd="0" presId="urn:microsoft.com/office/officeart/2008/layout/HorizontalMultiLevelHierarchy"/>
    <dgm:cxn modelId="{0A2D8F8B-3161-054C-BE23-277BC126AEF7}" type="presParOf" srcId="{551EC4E6-AE1D-DD43-B7C4-D7EFBEA2E636}" destId="{D62566A7-AB44-BA40-863E-D8C0D48B8D8F}" srcOrd="4" destOrd="0" presId="urn:microsoft.com/office/officeart/2008/layout/HorizontalMultiLevelHierarchy"/>
    <dgm:cxn modelId="{C5013008-244B-B04E-8813-73B3BD152B10}" type="presParOf" srcId="{D62566A7-AB44-BA40-863E-D8C0D48B8D8F}" destId="{B1C399A9-1011-E548-A66F-F317F98A4DE2}" srcOrd="0" destOrd="0" presId="urn:microsoft.com/office/officeart/2008/layout/HorizontalMultiLevelHierarchy"/>
    <dgm:cxn modelId="{59CF04D0-0C83-034B-A392-D2118F5A89A5}" type="presParOf" srcId="{551EC4E6-AE1D-DD43-B7C4-D7EFBEA2E636}" destId="{C6D6538F-82D5-5445-BAF9-A0850064E2F7}" srcOrd="5" destOrd="0" presId="urn:microsoft.com/office/officeart/2008/layout/HorizontalMultiLevelHierarchy"/>
    <dgm:cxn modelId="{D4529C81-6DF7-834D-9713-E4D29B25A9E0}" type="presParOf" srcId="{C6D6538F-82D5-5445-BAF9-A0850064E2F7}" destId="{06F6E63A-54AB-F044-BC6B-A05CEEDC8605}" srcOrd="0" destOrd="0" presId="urn:microsoft.com/office/officeart/2008/layout/HorizontalMultiLevelHierarchy"/>
    <dgm:cxn modelId="{CC7BD7F6-4A97-3A40-89F5-BD757587F295}" type="presParOf" srcId="{C6D6538F-82D5-5445-BAF9-A0850064E2F7}" destId="{976AEA0C-1354-DE41-BC14-874F23DABB2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100" b="0" i="0" dirty="0">
              <a:latin typeface="FZLanTingHeiS-R-GB" panose="02000000000000000000" pitchFamily="2" charset="-122"/>
              <a:ea typeface="FZLanTingHeiS-R-GB" panose="02000000000000000000" pitchFamily="2" charset="-122"/>
              <a:cs typeface="Microsoft YaHei" charset="-122"/>
            </a:rPr>
            <a:t>市场经济条件下的企业</a:t>
          </a: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00" b="0" i="0" dirty="0">
              <a:solidFill>
                <a:schemeClr val="tx1"/>
              </a:solidFill>
              <a:latin typeface="FZLanTingHeiS-R-GB" panose="02000000000000000000" pitchFamily="2" charset="-122"/>
              <a:ea typeface="FZLanTingHeiS-R-GB" panose="02000000000000000000" pitchFamily="2" charset="-122"/>
              <a:cs typeface="Microsoft YaHei" charset="-122"/>
            </a:rPr>
            <a:t>1.3.1</a:t>
          </a:r>
          <a:r>
            <a:rPr lang="zh-CN" altLang="en-US" sz="1000" b="0" i="0" dirty="0">
              <a:solidFill>
                <a:schemeClr val="tx1"/>
              </a:solidFill>
              <a:latin typeface="FZLanTingHeiS-R-GB" panose="02000000000000000000" pitchFamily="2" charset="-122"/>
              <a:ea typeface="FZLanTingHeiS-R-GB" panose="02000000000000000000" pitchFamily="2" charset="-122"/>
              <a:cs typeface="Microsoft YaHei" charset="-122"/>
            </a:rPr>
            <a:t> 企业的概念与特征</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000" b="0" i="0" dirty="0">
              <a:solidFill>
                <a:schemeClr val="tx1"/>
              </a:solidFill>
              <a:latin typeface="FZLanTingHeiS-R-GB" panose="02000000000000000000" pitchFamily="2" charset="-122"/>
              <a:ea typeface="FZLanTingHeiS-R-GB" panose="02000000000000000000" pitchFamily="2" charset="-122"/>
              <a:cs typeface="Microsoft YaHei" charset="-122"/>
            </a:rPr>
            <a:t>1.3.2</a:t>
          </a:r>
          <a:r>
            <a:rPr lang="zh-CN" altLang="en-US" sz="1000" b="0" i="0" dirty="0">
              <a:solidFill>
                <a:schemeClr val="tx1"/>
              </a:solidFill>
              <a:latin typeface="FZLanTingHeiS-R-GB" panose="02000000000000000000" pitchFamily="2" charset="-122"/>
              <a:ea typeface="FZLanTingHeiS-R-GB" panose="02000000000000000000" pitchFamily="2" charset="-122"/>
              <a:cs typeface="Microsoft YaHei" charset="-122"/>
            </a:rPr>
            <a:t> 企业理论</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23DC08E1-563D-F445-8CDD-3080F1C32656}">
      <dgm:prSet phldrT="[文本]" custT="1"/>
      <dgm:spPr>
        <a:solidFill>
          <a:srgbClr val="C00000"/>
        </a:solidFill>
      </dgm:spPr>
      <dgm:t>
        <a:bodyPr/>
        <a:lstStyle/>
        <a:p>
          <a:pPr algn="l"/>
          <a:r>
            <a:rPr lang="en-US" altLang="zh-CN" sz="1000" b="0" i="0" dirty="0">
              <a:solidFill>
                <a:schemeClr val="bg1"/>
              </a:solidFill>
              <a:latin typeface="FZLanTingHeiS-R-GB" panose="02000000000000000000" pitchFamily="2" charset="-122"/>
              <a:ea typeface="FZLanTingHeiS-R-GB" panose="02000000000000000000" pitchFamily="2" charset="-122"/>
              <a:cs typeface="Microsoft YaHei" charset="-122"/>
            </a:rPr>
            <a:t>1.3.3</a:t>
          </a:r>
          <a:r>
            <a:rPr lang="zh-CN" altLang="en-US" sz="1000" b="0" i="0" dirty="0">
              <a:solidFill>
                <a:schemeClr val="bg1"/>
              </a:solidFill>
              <a:latin typeface="FZLanTingHeiS-R-GB" panose="02000000000000000000" pitchFamily="2" charset="-122"/>
              <a:ea typeface="FZLanTingHeiS-R-GB" panose="02000000000000000000" pitchFamily="2" charset="-122"/>
              <a:cs typeface="Microsoft YaHei" charset="-122"/>
            </a:rPr>
            <a:t> 企业利润与决策</a:t>
          </a:r>
        </a:p>
      </dgm:t>
    </dgm:pt>
    <dgm:pt modelId="{0B63D904-D68E-2543-A1DB-ADEA797F1DFF}" type="parTrans" cxnId="{78F2E2BA-3DD4-204C-823E-6DAAF0A148BC}">
      <dgm:prSet custT="1"/>
      <dgm:spPr/>
      <dgm:t>
        <a:bodyPr/>
        <a:lstStyle/>
        <a:p>
          <a:endParaRPr lang="zh-CN" altLang="en-US" sz="100"/>
        </a:p>
      </dgm:t>
    </dgm:pt>
    <dgm:pt modelId="{B7C00BC5-85C3-C446-B505-8CC27DD36A58}" type="sibTrans" cxnId="{78F2E2BA-3DD4-204C-823E-6DAAF0A148BC}">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01904">
        <dgm:presLayoutVars>
          <dgm:chPref val="3"/>
        </dgm:presLayoutVars>
      </dgm:prSet>
      <dgm:spPr/>
    </dgm:pt>
    <dgm:pt modelId="{1488A531-D252-B440-B1DA-4363F37F8970}" type="pres">
      <dgm:prSet presAssocID="{773FD5F0-F007-F148-886B-86E72F86266E}" presName="level3hierChild" presStyleCnt="0"/>
      <dgm:spPr/>
    </dgm:pt>
    <dgm:pt modelId="{D62566A7-AB44-BA40-863E-D8C0D48B8D8F}" type="pres">
      <dgm:prSet presAssocID="{0B63D904-D68E-2543-A1DB-ADEA797F1DFF}" presName="conn2-1" presStyleLbl="parChTrans1D2" presStyleIdx="2" presStyleCnt="3"/>
      <dgm:spPr/>
    </dgm:pt>
    <dgm:pt modelId="{B1C399A9-1011-E548-A66F-F317F98A4DE2}" type="pres">
      <dgm:prSet presAssocID="{0B63D904-D68E-2543-A1DB-ADEA797F1DFF}" presName="connTx" presStyleLbl="parChTrans1D2" presStyleIdx="2" presStyleCnt="3"/>
      <dgm:spPr/>
    </dgm:pt>
    <dgm:pt modelId="{C6D6538F-82D5-5445-BAF9-A0850064E2F7}" type="pres">
      <dgm:prSet presAssocID="{23DC08E1-563D-F445-8CDD-3080F1C32656}" presName="root2" presStyleCnt="0"/>
      <dgm:spPr/>
    </dgm:pt>
    <dgm:pt modelId="{06F6E63A-54AB-F044-BC6B-A05CEEDC8605}" type="pres">
      <dgm:prSet presAssocID="{23DC08E1-563D-F445-8CDD-3080F1C32656}" presName="LevelTwoTextNode" presStyleLbl="node2" presStyleIdx="2" presStyleCnt="3">
        <dgm:presLayoutVars>
          <dgm:chPref val="3"/>
        </dgm:presLayoutVars>
      </dgm:prSet>
      <dgm:spPr/>
    </dgm:pt>
    <dgm:pt modelId="{976AEA0C-1354-DE41-BC14-874F23DABB2D}" type="pres">
      <dgm:prSet presAssocID="{23DC08E1-563D-F445-8CDD-3080F1C32656}"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BB48AC1F-2C23-0249-9080-AC25AE72BFBA}" type="presOf" srcId="{BDC2CFA9-99C6-8347-9628-F8B57513FB8C}" destId="{7A2CD5A7-70D6-DE44-803D-0740544CB367}"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CDB44944-48DD-B949-BCAE-7334B1CFD2E2}" type="presOf" srcId="{BDC2CFA9-99C6-8347-9628-F8B57513FB8C}" destId="{93180932-306E-E545-95F9-2A5635FDC9F1}" srcOrd="0" destOrd="0" presId="urn:microsoft.com/office/officeart/2008/layout/HorizontalMultiLevelHierarchy"/>
    <dgm:cxn modelId="{EB44B34B-5FAA-A64E-95CD-B83ECE144369}" type="presOf" srcId="{A73DCD64-89DF-3E4C-9543-0D417B51464E}" destId="{F726EDD3-E670-9B47-8786-4F599884289D}" srcOrd="1" destOrd="0" presId="urn:microsoft.com/office/officeart/2008/layout/HorizontalMultiLevelHierarchy"/>
    <dgm:cxn modelId="{8368855E-D222-5940-81B0-8330D2F8A729}" type="presOf" srcId="{DD5BF61D-B843-C744-B9A9-3312A1287EF4}" destId="{C852AF5D-E3CA-F844-B775-08DD6E6FB940}" srcOrd="0" destOrd="0" presId="urn:microsoft.com/office/officeart/2008/layout/HorizontalMultiLevelHierarchy"/>
    <dgm:cxn modelId="{BB4C1274-6839-AB43-8986-626D56DF463D}" type="presOf" srcId="{2EFE4671-8583-3540-9262-1FC578B666F4}" destId="{3013142F-A3C7-F746-853E-2CA8B540A8DE}" srcOrd="0" destOrd="0" presId="urn:microsoft.com/office/officeart/2008/layout/HorizontalMultiLevelHierarchy"/>
    <dgm:cxn modelId="{E25ED0B7-169C-E24F-8C1F-937D6A2F172A}" type="presOf" srcId="{0B63D904-D68E-2543-A1DB-ADEA797F1DFF}" destId="{B1C399A9-1011-E548-A66F-F317F98A4DE2}" srcOrd="1" destOrd="0" presId="urn:microsoft.com/office/officeart/2008/layout/HorizontalMultiLevelHierarchy"/>
    <dgm:cxn modelId="{78F2E2BA-3DD4-204C-823E-6DAAF0A148BC}" srcId="{CC08C8E7-D5AB-9C4F-A78B-4A8C57EB2D22}" destId="{23DC08E1-563D-F445-8CDD-3080F1C32656}" srcOrd="2" destOrd="0" parTransId="{0B63D904-D68E-2543-A1DB-ADEA797F1DFF}" sibTransId="{B7C00BC5-85C3-C446-B505-8CC27DD36A58}"/>
    <dgm:cxn modelId="{4BE515CF-2AD1-1043-A43B-F8220F135800}" type="presOf" srcId="{A73DCD64-89DF-3E4C-9543-0D417B51464E}" destId="{082A771F-69AF-7C4C-86CB-DF1CD8CB6581}" srcOrd="0" destOrd="0" presId="urn:microsoft.com/office/officeart/2008/layout/HorizontalMultiLevelHierarchy"/>
    <dgm:cxn modelId="{B3702AD6-F8A5-134F-A66D-4E67A4020BD1}" type="presOf" srcId="{0B63D904-D68E-2543-A1DB-ADEA797F1DFF}" destId="{D62566A7-AB44-BA40-863E-D8C0D48B8D8F}" srcOrd="0" destOrd="0" presId="urn:microsoft.com/office/officeart/2008/layout/HorizontalMultiLevelHierarchy"/>
    <dgm:cxn modelId="{DEFFA4EB-EDD6-9F4D-80F4-197099EDE8CE}" type="presOf" srcId="{CC08C8E7-D5AB-9C4F-A78B-4A8C57EB2D22}" destId="{7111AE39-B455-7C4D-91F4-9E37E3822D07}" srcOrd="0" destOrd="0" presId="urn:microsoft.com/office/officeart/2008/layout/HorizontalMultiLevelHierarchy"/>
    <dgm:cxn modelId="{73DDA9EC-65BD-6B46-8240-D80CA3CC183A}" type="presOf" srcId="{773FD5F0-F007-F148-886B-86E72F86266E}" destId="{D3E2E567-EC04-E743-9B8C-985408EA1058}"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BD11C4FD-7B1A-B947-913C-FDCC6D3C5767}" type="presOf" srcId="{23DC08E1-563D-F445-8CDD-3080F1C32656}" destId="{06F6E63A-54AB-F044-BC6B-A05CEEDC8605}" srcOrd="0" destOrd="0" presId="urn:microsoft.com/office/officeart/2008/layout/HorizontalMultiLevelHierarchy"/>
    <dgm:cxn modelId="{17067CAB-D4FF-C04F-8370-6DAB92865E14}" type="presParOf" srcId="{3013142F-A3C7-F746-853E-2CA8B540A8DE}" destId="{B764B132-0961-414E-B6FA-FB0C6C1C6CED}" srcOrd="0" destOrd="0" presId="urn:microsoft.com/office/officeart/2008/layout/HorizontalMultiLevelHierarchy"/>
    <dgm:cxn modelId="{98E6A93D-F27C-8F4D-ABE4-FE0FBE1B277C}" type="presParOf" srcId="{B764B132-0961-414E-B6FA-FB0C6C1C6CED}" destId="{7111AE39-B455-7C4D-91F4-9E37E3822D07}" srcOrd="0" destOrd="0" presId="urn:microsoft.com/office/officeart/2008/layout/HorizontalMultiLevelHierarchy"/>
    <dgm:cxn modelId="{6BBC608A-7347-8D4A-9A52-BA6387F3BC13}" type="presParOf" srcId="{B764B132-0961-414E-B6FA-FB0C6C1C6CED}" destId="{551EC4E6-AE1D-DD43-B7C4-D7EFBEA2E636}" srcOrd="1" destOrd="0" presId="urn:microsoft.com/office/officeart/2008/layout/HorizontalMultiLevelHierarchy"/>
    <dgm:cxn modelId="{D9E2307B-1246-2A45-A604-F2B0B048C747}" type="presParOf" srcId="{551EC4E6-AE1D-DD43-B7C4-D7EFBEA2E636}" destId="{082A771F-69AF-7C4C-86CB-DF1CD8CB6581}" srcOrd="0" destOrd="0" presId="urn:microsoft.com/office/officeart/2008/layout/HorizontalMultiLevelHierarchy"/>
    <dgm:cxn modelId="{5C453BE4-C776-A542-AD62-5531454524E2}" type="presParOf" srcId="{082A771F-69AF-7C4C-86CB-DF1CD8CB6581}" destId="{F726EDD3-E670-9B47-8786-4F599884289D}" srcOrd="0" destOrd="0" presId="urn:microsoft.com/office/officeart/2008/layout/HorizontalMultiLevelHierarchy"/>
    <dgm:cxn modelId="{5811F109-2B0F-1D48-BE35-3C18D659F720}" type="presParOf" srcId="{551EC4E6-AE1D-DD43-B7C4-D7EFBEA2E636}" destId="{7B40AE63-0EA3-0747-BCE5-5F3AB0355BF2}" srcOrd="1" destOrd="0" presId="urn:microsoft.com/office/officeart/2008/layout/HorizontalMultiLevelHierarchy"/>
    <dgm:cxn modelId="{1512B891-9A3D-C64F-81C4-562CC5D3763F}" type="presParOf" srcId="{7B40AE63-0EA3-0747-BCE5-5F3AB0355BF2}" destId="{C852AF5D-E3CA-F844-B775-08DD6E6FB940}" srcOrd="0" destOrd="0" presId="urn:microsoft.com/office/officeart/2008/layout/HorizontalMultiLevelHierarchy"/>
    <dgm:cxn modelId="{7C85DE92-AAA9-E846-8FBA-16EFF6793E84}" type="presParOf" srcId="{7B40AE63-0EA3-0747-BCE5-5F3AB0355BF2}" destId="{30463D07-8E7F-3146-97CE-76CE82648742}" srcOrd="1" destOrd="0" presId="urn:microsoft.com/office/officeart/2008/layout/HorizontalMultiLevelHierarchy"/>
    <dgm:cxn modelId="{14DBA632-8614-5840-A13E-928272108D04}" type="presParOf" srcId="{551EC4E6-AE1D-DD43-B7C4-D7EFBEA2E636}" destId="{93180932-306E-E545-95F9-2A5635FDC9F1}" srcOrd="2" destOrd="0" presId="urn:microsoft.com/office/officeart/2008/layout/HorizontalMultiLevelHierarchy"/>
    <dgm:cxn modelId="{1D39A0F6-96EF-9A4C-A66E-B94D8ECF8DC3}" type="presParOf" srcId="{93180932-306E-E545-95F9-2A5635FDC9F1}" destId="{7A2CD5A7-70D6-DE44-803D-0740544CB367}" srcOrd="0" destOrd="0" presId="urn:microsoft.com/office/officeart/2008/layout/HorizontalMultiLevelHierarchy"/>
    <dgm:cxn modelId="{688C1004-8F86-B240-98D7-075D0EF9DD38}" type="presParOf" srcId="{551EC4E6-AE1D-DD43-B7C4-D7EFBEA2E636}" destId="{A0C9905E-6DBF-7645-94A7-C4BCDADC46B9}" srcOrd="3" destOrd="0" presId="urn:microsoft.com/office/officeart/2008/layout/HorizontalMultiLevelHierarchy"/>
    <dgm:cxn modelId="{D0F3F832-2875-BF40-AEE2-A0A10A0D408D}" type="presParOf" srcId="{A0C9905E-6DBF-7645-94A7-C4BCDADC46B9}" destId="{D3E2E567-EC04-E743-9B8C-985408EA1058}" srcOrd="0" destOrd="0" presId="urn:microsoft.com/office/officeart/2008/layout/HorizontalMultiLevelHierarchy"/>
    <dgm:cxn modelId="{1C9646E1-D4C2-8F44-8FD5-069DF732041B}" type="presParOf" srcId="{A0C9905E-6DBF-7645-94A7-C4BCDADC46B9}" destId="{1488A531-D252-B440-B1DA-4363F37F8970}" srcOrd="1" destOrd="0" presId="urn:microsoft.com/office/officeart/2008/layout/HorizontalMultiLevelHierarchy"/>
    <dgm:cxn modelId="{DC2EB5AC-6937-8449-891D-97750082271B}" type="presParOf" srcId="{551EC4E6-AE1D-DD43-B7C4-D7EFBEA2E636}" destId="{D62566A7-AB44-BA40-863E-D8C0D48B8D8F}" srcOrd="4" destOrd="0" presId="urn:microsoft.com/office/officeart/2008/layout/HorizontalMultiLevelHierarchy"/>
    <dgm:cxn modelId="{621F765B-268B-3145-9E18-1D189A467CA3}" type="presParOf" srcId="{D62566A7-AB44-BA40-863E-D8C0D48B8D8F}" destId="{B1C399A9-1011-E548-A66F-F317F98A4DE2}" srcOrd="0" destOrd="0" presId="urn:microsoft.com/office/officeart/2008/layout/HorizontalMultiLevelHierarchy"/>
    <dgm:cxn modelId="{7D49F7D7-344E-404E-A2CB-B39D5FB2C519}" type="presParOf" srcId="{551EC4E6-AE1D-DD43-B7C4-D7EFBEA2E636}" destId="{C6D6538F-82D5-5445-BAF9-A0850064E2F7}" srcOrd="5" destOrd="0" presId="urn:microsoft.com/office/officeart/2008/layout/HorizontalMultiLevelHierarchy"/>
    <dgm:cxn modelId="{AA619C13-FA16-4441-B4BC-F94BBE962D5E}" type="presParOf" srcId="{C6D6538F-82D5-5445-BAF9-A0850064E2F7}" destId="{06F6E63A-54AB-F044-BC6B-A05CEEDC8605}" srcOrd="0" destOrd="0" presId="urn:microsoft.com/office/officeart/2008/layout/HorizontalMultiLevelHierarchy"/>
    <dgm:cxn modelId="{EFFCCA82-722A-0342-AB70-D45C25F481AA}" type="presParOf" srcId="{C6D6538F-82D5-5445-BAF9-A0850064E2F7}" destId="{976AEA0C-1354-DE41-BC14-874F23DABB2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100" b="0" i="0" dirty="0">
              <a:latin typeface="FZLanTingHeiS-R-GB" panose="02000000000000000000" pitchFamily="2" charset="-122"/>
              <a:ea typeface="FZLanTingHeiS-R-GB" panose="02000000000000000000" pitchFamily="2" charset="-122"/>
              <a:cs typeface="Microsoft YaHei" charset="-122"/>
            </a:rPr>
            <a:t>市场经济条件下的企业</a:t>
          </a: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00" b="0" i="0" dirty="0">
              <a:solidFill>
                <a:schemeClr val="tx1"/>
              </a:solidFill>
              <a:latin typeface="FZLanTingHeiS-R-GB" panose="02000000000000000000" pitchFamily="2" charset="-122"/>
              <a:ea typeface="FZLanTingHeiS-R-GB" panose="02000000000000000000" pitchFamily="2" charset="-122"/>
              <a:cs typeface="Microsoft YaHei" charset="-122"/>
            </a:rPr>
            <a:t>1.3.1</a:t>
          </a:r>
          <a:r>
            <a:rPr lang="zh-CN" altLang="en-US" sz="1000" b="0" i="0" dirty="0">
              <a:solidFill>
                <a:schemeClr val="tx1"/>
              </a:solidFill>
              <a:latin typeface="FZLanTingHeiS-R-GB" panose="02000000000000000000" pitchFamily="2" charset="-122"/>
              <a:ea typeface="FZLanTingHeiS-R-GB" panose="02000000000000000000" pitchFamily="2" charset="-122"/>
              <a:cs typeface="Microsoft YaHei" charset="-122"/>
            </a:rPr>
            <a:t> 企业的概念与特征</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000" b="0" i="0" dirty="0">
              <a:solidFill>
                <a:schemeClr val="tx1"/>
              </a:solidFill>
              <a:latin typeface="FZLanTingHeiS-R-GB" panose="02000000000000000000" pitchFamily="2" charset="-122"/>
              <a:ea typeface="FZLanTingHeiS-R-GB" panose="02000000000000000000" pitchFamily="2" charset="-122"/>
              <a:cs typeface="Microsoft YaHei" charset="-122"/>
            </a:rPr>
            <a:t>1.3.2</a:t>
          </a:r>
          <a:r>
            <a:rPr lang="zh-CN" altLang="en-US" sz="1000" b="0" i="0" dirty="0">
              <a:solidFill>
                <a:schemeClr val="tx1"/>
              </a:solidFill>
              <a:latin typeface="FZLanTingHeiS-R-GB" panose="02000000000000000000" pitchFamily="2" charset="-122"/>
              <a:ea typeface="FZLanTingHeiS-R-GB" panose="02000000000000000000" pitchFamily="2" charset="-122"/>
              <a:cs typeface="Microsoft YaHei" charset="-122"/>
            </a:rPr>
            <a:t> 企业理论</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23DC08E1-563D-F445-8CDD-3080F1C32656}">
      <dgm:prSet phldrT="[文本]" custT="1"/>
      <dgm:spPr>
        <a:solidFill>
          <a:srgbClr val="C00000"/>
        </a:solidFill>
      </dgm:spPr>
      <dgm:t>
        <a:bodyPr/>
        <a:lstStyle/>
        <a:p>
          <a:pPr algn="l"/>
          <a:r>
            <a:rPr lang="en-US" altLang="zh-CN" sz="1000" b="0" i="0" dirty="0">
              <a:solidFill>
                <a:schemeClr val="bg1"/>
              </a:solidFill>
              <a:latin typeface="FZLanTingHeiS-R-GB" panose="02000000000000000000" pitchFamily="2" charset="-122"/>
              <a:ea typeface="FZLanTingHeiS-R-GB" panose="02000000000000000000" pitchFamily="2" charset="-122"/>
              <a:cs typeface="Microsoft YaHei" charset="-122"/>
            </a:rPr>
            <a:t>1.3.3</a:t>
          </a:r>
          <a:r>
            <a:rPr lang="zh-CN" altLang="en-US" sz="1000" b="0" i="0" dirty="0">
              <a:solidFill>
                <a:schemeClr val="bg1"/>
              </a:solidFill>
              <a:latin typeface="FZLanTingHeiS-R-GB" panose="02000000000000000000" pitchFamily="2" charset="-122"/>
              <a:ea typeface="FZLanTingHeiS-R-GB" panose="02000000000000000000" pitchFamily="2" charset="-122"/>
              <a:cs typeface="Microsoft YaHei" charset="-122"/>
            </a:rPr>
            <a:t> 企业利润与决策</a:t>
          </a:r>
        </a:p>
      </dgm:t>
    </dgm:pt>
    <dgm:pt modelId="{0B63D904-D68E-2543-A1DB-ADEA797F1DFF}" type="parTrans" cxnId="{78F2E2BA-3DD4-204C-823E-6DAAF0A148BC}">
      <dgm:prSet custT="1"/>
      <dgm:spPr/>
      <dgm:t>
        <a:bodyPr/>
        <a:lstStyle/>
        <a:p>
          <a:endParaRPr lang="zh-CN" altLang="en-US" sz="100"/>
        </a:p>
      </dgm:t>
    </dgm:pt>
    <dgm:pt modelId="{B7C00BC5-85C3-C446-B505-8CC27DD36A58}" type="sibTrans" cxnId="{78F2E2BA-3DD4-204C-823E-6DAAF0A148BC}">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01904">
        <dgm:presLayoutVars>
          <dgm:chPref val="3"/>
        </dgm:presLayoutVars>
      </dgm:prSet>
      <dgm:spPr/>
    </dgm:pt>
    <dgm:pt modelId="{1488A531-D252-B440-B1DA-4363F37F8970}" type="pres">
      <dgm:prSet presAssocID="{773FD5F0-F007-F148-886B-86E72F86266E}" presName="level3hierChild" presStyleCnt="0"/>
      <dgm:spPr/>
    </dgm:pt>
    <dgm:pt modelId="{D62566A7-AB44-BA40-863E-D8C0D48B8D8F}" type="pres">
      <dgm:prSet presAssocID="{0B63D904-D68E-2543-A1DB-ADEA797F1DFF}" presName="conn2-1" presStyleLbl="parChTrans1D2" presStyleIdx="2" presStyleCnt="3"/>
      <dgm:spPr/>
    </dgm:pt>
    <dgm:pt modelId="{B1C399A9-1011-E548-A66F-F317F98A4DE2}" type="pres">
      <dgm:prSet presAssocID="{0B63D904-D68E-2543-A1DB-ADEA797F1DFF}" presName="connTx" presStyleLbl="parChTrans1D2" presStyleIdx="2" presStyleCnt="3"/>
      <dgm:spPr/>
    </dgm:pt>
    <dgm:pt modelId="{C6D6538F-82D5-5445-BAF9-A0850064E2F7}" type="pres">
      <dgm:prSet presAssocID="{23DC08E1-563D-F445-8CDD-3080F1C32656}" presName="root2" presStyleCnt="0"/>
      <dgm:spPr/>
    </dgm:pt>
    <dgm:pt modelId="{06F6E63A-54AB-F044-BC6B-A05CEEDC8605}" type="pres">
      <dgm:prSet presAssocID="{23DC08E1-563D-F445-8CDD-3080F1C32656}" presName="LevelTwoTextNode" presStyleLbl="node2" presStyleIdx="2" presStyleCnt="3">
        <dgm:presLayoutVars>
          <dgm:chPref val="3"/>
        </dgm:presLayoutVars>
      </dgm:prSet>
      <dgm:spPr/>
    </dgm:pt>
    <dgm:pt modelId="{976AEA0C-1354-DE41-BC14-874F23DABB2D}" type="pres">
      <dgm:prSet presAssocID="{23DC08E1-563D-F445-8CDD-3080F1C32656}"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BB48AC1F-2C23-0249-9080-AC25AE72BFBA}" type="presOf" srcId="{BDC2CFA9-99C6-8347-9628-F8B57513FB8C}" destId="{7A2CD5A7-70D6-DE44-803D-0740544CB367}"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CDB44944-48DD-B949-BCAE-7334B1CFD2E2}" type="presOf" srcId="{BDC2CFA9-99C6-8347-9628-F8B57513FB8C}" destId="{93180932-306E-E545-95F9-2A5635FDC9F1}" srcOrd="0" destOrd="0" presId="urn:microsoft.com/office/officeart/2008/layout/HorizontalMultiLevelHierarchy"/>
    <dgm:cxn modelId="{EB44B34B-5FAA-A64E-95CD-B83ECE144369}" type="presOf" srcId="{A73DCD64-89DF-3E4C-9543-0D417B51464E}" destId="{F726EDD3-E670-9B47-8786-4F599884289D}" srcOrd="1" destOrd="0" presId="urn:microsoft.com/office/officeart/2008/layout/HorizontalMultiLevelHierarchy"/>
    <dgm:cxn modelId="{8368855E-D222-5940-81B0-8330D2F8A729}" type="presOf" srcId="{DD5BF61D-B843-C744-B9A9-3312A1287EF4}" destId="{C852AF5D-E3CA-F844-B775-08DD6E6FB940}" srcOrd="0" destOrd="0" presId="urn:microsoft.com/office/officeart/2008/layout/HorizontalMultiLevelHierarchy"/>
    <dgm:cxn modelId="{BB4C1274-6839-AB43-8986-626D56DF463D}" type="presOf" srcId="{2EFE4671-8583-3540-9262-1FC578B666F4}" destId="{3013142F-A3C7-F746-853E-2CA8B540A8DE}" srcOrd="0" destOrd="0" presId="urn:microsoft.com/office/officeart/2008/layout/HorizontalMultiLevelHierarchy"/>
    <dgm:cxn modelId="{E25ED0B7-169C-E24F-8C1F-937D6A2F172A}" type="presOf" srcId="{0B63D904-D68E-2543-A1DB-ADEA797F1DFF}" destId="{B1C399A9-1011-E548-A66F-F317F98A4DE2}" srcOrd="1" destOrd="0" presId="urn:microsoft.com/office/officeart/2008/layout/HorizontalMultiLevelHierarchy"/>
    <dgm:cxn modelId="{78F2E2BA-3DD4-204C-823E-6DAAF0A148BC}" srcId="{CC08C8E7-D5AB-9C4F-A78B-4A8C57EB2D22}" destId="{23DC08E1-563D-F445-8CDD-3080F1C32656}" srcOrd="2" destOrd="0" parTransId="{0B63D904-D68E-2543-A1DB-ADEA797F1DFF}" sibTransId="{B7C00BC5-85C3-C446-B505-8CC27DD36A58}"/>
    <dgm:cxn modelId="{4BE515CF-2AD1-1043-A43B-F8220F135800}" type="presOf" srcId="{A73DCD64-89DF-3E4C-9543-0D417B51464E}" destId="{082A771F-69AF-7C4C-86CB-DF1CD8CB6581}" srcOrd="0" destOrd="0" presId="urn:microsoft.com/office/officeart/2008/layout/HorizontalMultiLevelHierarchy"/>
    <dgm:cxn modelId="{B3702AD6-F8A5-134F-A66D-4E67A4020BD1}" type="presOf" srcId="{0B63D904-D68E-2543-A1DB-ADEA797F1DFF}" destId="{D62566A7-AB44-BA40-863E-D8C0D48B8D8F}" srcOrd="0" destOrd="0" presId="urn:microsoft.com/office/officeart/2008/layout/HorizontalMultiLevelHierarchy"/>
    <dgm:cxn modelId="{DEFFA4EB-EDD6-9F4D-80F4-197099EDE8CE}" type="presOf" srcId="{CC08C8E7-D5AB-9C4F-A78B-4A8C57EB2D22}" destId="{7111AE39-B455-7C4D-91F4-9E37E3822D07}" srcOrd="0" destOrd="0" presId="urn:microsoft.com/office/officeart/2008/layout/HorizontalMultiLevelHierarchy"/>
    <dgm:cxn modelId="{73DDA9EC-65BD-6B46-8240-D80CA3CC183A}" type="presOf" srcId="{773FD5F0-F007-F148-886B-86E72F86266E}" destId="{D3E2E567-EC04-E743-9B8C-985408EA1058}"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BD11C4FD-7B1A-B947-913C-FDCC6D3C5767}" type="presOf" srcId="{23DC08E1-563D-F445-8CDD-3080F1C32656}" destId="{06F6E63A-54AB-F044-BC6B-A05CEEDC8605}" srcOrd="0" destOrd="0" presId="urn:microsoft.com/office/officeart/2008/layout/HorizontalMultiLevelHierarchy"/>
    <dgm:cxn modelId="{17067CAB-D4FF-C04F-8370-6DAB92865E14}" type="presParOf" srcId="{3013142F-A3C7-F746-853E-2CA8B540A8DE}" destId="{B764B132-0961-414E-B6FA-FB0C6C1C6CED}" srcOrd="0" destOrd="0" presId="urn:microsoft.com/office/officeart/2008/layout/HorizontalMultiLevelHierarchy"/>
    <dgm:cxn modelId="{98E6A93D-F27C-8F4D-ABE4-FE0FBE1B277C}" type="presParOf" srcId="{B764B132-0961-414E-B6FA-FB0C6C1C6CED}" destId="{7111AE39-B455-7C4D-91F4-9E37E3822D07}" srcOrd="0" destOrd="0" presId="urn:microsoft.com/office/officeart/2008/layout/HorizontalMultiLevelHierarchy"/>
    <dgm:cxn modelId="{6BBC608A-7347-8D4A-9A52-BA6387F3BC13}" type="presParOf" srcId="{B764B132-0961-414E-B6FA-FB0C6C1C6CED}" destId="{551EC4E6-AE1D-DD43-B7C4-D7EFBEA2E636}" srcOrd="1" destOrd="0" presId="urn:microsoft.com/office/officeart/2008/layout/HorizontalMultiLevelHierarchy"/>
    <dgm:cxn modelId="{D9E2307B-1246-2A45-A604-F2B0B048C747}" type="presParOf" srcId="{551EC4E6-AE1D-DD43-B7C4-D7EFBEA2E636}" destId="{082A771F-69AF-7C4C-86CB-DF1CD8CB6581}" srcOrd="0" destOrd="0" presId="urn:microsoft.com/office/officeart/2008/layout/HorizontalMultiLevelHierarchy"/>
    <dgm:cxn modelId="{5C453BE4-C776-A542-AD62-5531454524E2}" type="presParOf" srcId="{082A771F-69AF-7C4C-86CB-DF1CD8CB6581}" destId="{F726EDD3-E670-9B47-8786-4F599884289D}" srcOrd="0" destOrd="0" presId="urn:microsoft.com/office/officeart/2008/layout/HorizontalMultiLevelHierarchy"/>
    <dgm:cxn modelId="{5811F109-2B0F-1D48-BE35-3C18D659F720}" type="presParOf" srcId="{551EC4E6-AE1D-DD43-B7C4-D7EFBEA2E636}" destId="{7B40AE63-0EA3-0747-BCE5-5F3AB0355BF2}" srcOrd="1" destOrd="0" presId="urn:microsoft.com/office/officeart/2008/layout/HorizontalMultiLevelHierarchy"/>
    <dgm:cxn modelId="{1512B891-9A3D-C64F-81C4-562CC5D3763F}" type="presParOf" srcId="{7B40AE63-0EA3-0747-BCE5-5F3AB0355BF2}" destId="{C852AF5D-E3CA-F844-B775-08DD6E6FB940}" srcOrd="0" destOrd="0" presId="urn:microsoft.com/office/officeart/2008/layout/HorizontalMultiLevelHierarchy"/>
    <dgm:cxn modelId="{7C85DE92-AAA9-E846-8FBA-16EFF6793E84}" type="presParOf" srcId="{7B40AE63-0EA3-0747-BCE5-5F3AB0355BF2}" destId="{30463D07-8E7F-3146-97CE-76CE82648742}" srcOrd="1" destOrd="0" presId="urn:microsoft.com/office/officeart/2008/layout/HorizontalMultiLevelHierarchy"/>
    <dgm:cxn modelId="{14DBA632-8614-5840-A13E-928272108D04}" type="presParOf" srcId="{551EC4E6-AE1D-DD43-B7C4-D7EFBEA2E636}" destId="{93180932-306E-E545-95F9-2A5635FDC9F1}" srcOrd="2" destOrd="0" presId="urn:microsoft.com/office/officeart/2008/layout/HorizontalMultiLevelHierarchy"/>
    <dgm:cxn modelId="{1D39A0F6-96EF-9A4C-A66E-B94D8ECF8DC3}" type="presParOf" srcId="{93180932-306E-E545-95F9-2A5635FDC9F1}" destId="{7A2CD5A7-70D6-DE44-803D-0740544CB367}" srcOrd="0" destOrd="0" presId="urn:microsoft.com/office/officeart/2008/layout/HorizontalMultiLevelHierarchy"/>
    <dgm:cxn modelId="{688C1004-8F86-B240-98D7-075D0EF9DD38}" type="presParOf" srcId="{551EC4E6-AE1D-DD43-B7C4-D7EFBEA2E636}" destId="{A0C9905E-6DBF-7645-94A7-C4BCDADC46B9}" srcOrd="3" destOrd="0" presId="urn:microsoft.com/office/officeart/2008/layout/HorizontalMultiLevelHierarchy"/>
    <dgm:cxn modelId="{D0F3F832-2875-BF40-AEE2-A0A10A0D408D}" type="presParOf" srcId="{A0C9905E-6DBF-7645-94A7-C4BCDADC46B9}" destId="{D3E2E567-EC04-E743-9B8C-985408EA1058}" srcOrd="0" destOrd="0" presId="urn:microsoft.com/office/officeart/2008/layout/HorizontalMultiLevelHierarchy"/>
    <dgm:cxn modelId="{1C9646E1-D4C2-8F44-8FD5-069DF732041B}" type="presParOf" srcId="{A0C9905E-6DBF-7645-94A7-C4BCDADC46B9}" destId="{1488A531-D252-B440-B1DA-4363F37F8970}" srcOrd="1" destOrd="0" presId="urn:microsoft.com/office/officeart/2008/layout/HorizontalMultiLevelHierarchy"/>
    <dgm:cxn modelId="{DC2EB5AC-6937-8449-891D-97750082271B}" type="presParOf" srcId="{551EC4E6-AE1D-DD43-B7C4-D7EFBEA2E636}" destId="{D62566A7-AB44-BA40-863E-D8C0D48B8D8F}" srcOrd="4" destOrd="0" presId="urn:microsoft.com/office/officeart/2008/layout/HorizontalMultiLevelHierarchy"/>
    <dgm:cxn modelId="{621F765B-268B-3145-9E18-1D189A467CA3}" type="presParOf" srcId="{D62566A7-AB44-BA40-863E-D8C0D48B8D8F}" destId="{B1C399A9-1011-E548-A66F-F317F98A4DE2}" srcOrd="0" destOrd="0" presId="urn:microsoft.com/office/officeart/2008/layout/HorizontalMultiLevelHierarchy"/>
    <dgm:cxn modelId="{7D49F7D7-344E-404E-A2CB-B39D5FB2C519}" type="presParOf" srcId="{551EC4E6-AE1D-DD43-B7C4-D7EFBEA2E636}" destId="{C6D6538F-82D5-5445-BAF9-A0850064E2F7}" srcOrd="5" destOrd="0" presId="urn:microsoft.com/office/officeart/2008/layout/HorizontalMultiLevelHierarchy"/>
    <dgm:cxn modelId="{AA619C13-FA16-4441-B4BC-F94BBE962D5E}" type="presParOf" srcId="{C6D6538F-82D5-5445-BAF9-A0850064E2F7}" destId="{06F6E63A-54AB-F044-BC6B-A05CEEDC8605}" srcOrd="0" destOrd="0" presId="urn:microsoft.com/office/officeart/2008/layout/HorizontalMultiLevelHierarchy"/>
    <dgm:cxn modelId="{EFFCCA82-722A-0342-AB70-D45C25F481AA}" type="presParOf" srcId="{C6D6538F-82D5-5445-BAF9-A0850064E2F7}" destId="{976AEA0C-1354-DE41-BC14-874F23DABB2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7.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100" b="0" i="0" dirty="0">
              <a:latin typeface="FZLanTingHeiS-R-GB" panose="02000000000000000000" pitchFamily="2" charset="-122"/>
              <a:ea typeface="FZLanTingHeiS-R-GB" panose="02000000000000000000" pitchFamily="2" charset="-122"/>
              <a:cs typeface="Microsoft YaHei" charset="-122"/>
            </a:rPr>
            <a:t>市场经济条件下的企业</a:t>
          </a: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00" b="0" i="0" dirty="0">
              <a:solidFill>
                <a:schemeClr val="tx1"/>
              </a:solidFill>
              <a:latin typeface="FZLanTingHeiS-R-GB" panose="02000000000000000000" pitchFamily="2" charset="-122"/>
              <a:ea typeface="FZLanTingHeiS-R-GB" panose="02000000000000000000" pitchFamily="2" charset="-122"/>
              <a:cs typeface="Microsoft YaHei" charset="-122"/>
            </a:rPr>
            <a:t>1.3.1</a:t>
          </a:r>
          <a:r>
            <a:rPr lang="zh-CN" altLang="en-US" sz="1000" b="0" i="0" dirty="0">
              <a:solidFill>
                <a:schemeClr val="tx1"/>
              </a:solidFill>
              <a:latin typeface="FZLanTingHeiS-R-GB" panose="02000000000000000000" pitchFamily="2" charset="-122"/>
              <a:ea typeface="FZLanTingHeiS-R-GB" panose="02000000000000000000" pitchFamily="2" charset="-122"/>
              <a:cs typeface="Microsoft YaHei" charset="-122"/>
            </a:rPr>
            <a:t> 企业的概念与特征</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000" b="0" i="0" dirty="0">
              <a:solidFill>
                <a:schemeClr val="tx1"/>
              </a:solidFill>
              <a:latin typeface="FZLanTingHeiS-R-GB" panose="02000000000000000000" pitchFamily="2" charset="-122"/>
              <a:ea typeface="FZLanTingHeiS-R-GB" panose="02000000000000000000" pitchFamily="2" charset="-122"/>
              <a:cs typeface="Microsoft YaHei" charset="-122"/>
            </a:rPr>
            <a:t>1.3.2</a:t>
          </a:r>
          <a:r>
            <a:rPr lang="zh-CN" altLang="en-US" sz="1000" b="0" i="0" dirty="0">
              <a:solidFill>
                <a:schemeClr val="tx1"/>
              </a:solidFill>
              <a:latin typeface="FZLanTingHeiS-R-GB" panose="02000000000000000000" pitchFamily="2" charset="-122"/>
              <a:ea typeface="FZLanTingHeiS-R-GB" panose="02000000000000000000" pitchFamily="2" charset="-122"/>
              <a:cs typeface="Microsoft YaHei" charset="-122"/>
            </a:rPr>
            <a:t> 企业理论</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23DC08E1-563D-F445-8CDD-3080F1C32656}">
      <dgm:prSet phldrT="[文本]" custT="1"/>
      <dgm:spPr>
        <a:solidFill>
          <a:srgbClr val="C00000"/>
        </a:solidFill>
      </dgm:spPr>
      <dgm:t>
        <a:bodyPr/>
        <a:lstStyle/>
        <a:p>
          <a:pPr algn="l"/>
          <a:r>
            <a:rPr lang="en-US" altLang="zh-CN" sz="1000" b="0" i="0" dirty="0">
              <a:solidFill>
                <a:schemeClr val="bg1"/>
              </a:solidFill>
              <a:latin typeface="FZLanTingHeiS-R-GB" panose="02000000000000000000" pitchFamily="2" charset="-122"/>
              <a:ea typeface="FZLanTingHeiS-R-GB" panose="02000000000000000000" pitchFamily="2" charset="-122"/>
              <a:cs typeface="Microsoft YaHei" charset="-122"/>
            </a:rPr>
            <a:t>1.3.3</a:t>
          </a:r>
          <a:r>
            <a:rPr lang="zh-CN" altLang="en-US" sz="1000" b="0" i="0" dirty="0">
              <a:solidFill>
                <a:schemeClr val="bg1"/>
              </a:solidFill>
              <a:latin typeface="FZLanTingHeiS-R-GB" panose="02000000000000000000" pitchFamily="2" charset="-122"/>
              <a:ea typeface="FZLanTingHeiS-R-GB" panose="02000000000000000000" pitchFamily="2" charset="-122"/>
              <a:cs typeface="Microsoft YaHei" charset="-122"/>
            </a:rPr>
            <a:t> 企业利润与决策</a:t>
          </a:r>
        </a:p>
      </dgm:t>
    </dgm:pt>
    <dgm:pt modelId="{0B63D904-D68E-2543-A1DB-ADEA797F1DFF}" type="parTrans" cxnId="{78F2E2BA-3DD4-204C-823E-6DAAF0A148BC}">
      <dgm:prSet custT="1"/>
      <dgm:spPr/>
      <dgm:t>
        <a:bodyPr/>
        <a:lstStyle/>
        <a:p>
          <a:endParaRPr lang="zh-CN" altLang="en-US" sz="100"/>
        </a:p>
      </dgm:t>
    </dgm:pt>
    <dgm:pt modelId="{B7C00BC5-85C3-C446-B505-8CC27DD36A58}" type="sibTrans" cxnId="{78F2E2BA-3DD4-204C-823E-6DAAF0A148BC}">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01904">
        <dgm:presLayoutVars>
          <dgm:chPref val="3"/>
        </dgm:presLayoutVars>
      </dgm:prSet>
      <dgm:spPr/>
    </dgm:pt>
    <dgm:pt modelId="{1488A531-D252-B440-B1DA-4363F37F8970}" type="pres">
      <dgm:prSet presAssocID="{773FD5F0-F007-F148-886B-86E72F86266E}" presName="level3hierChild" presStyleCnt="0"/>
      <dgm:spPr/>
    </dgm:pt>
    <dgm:pt modelId="{D62566A7-AB44-BA40-863E-D8C0D48B8D8F}" type="pres">
      <dgm:prSet presAssocID="{0B63D904-D68E-2543-A1DB-ADEA797F1DFF}" presName="conn2-1" presStyleLbl="parChTrans1D2" presStyleIdx="2" presStyleCnt="3"/>
      <dgm:spPr/>
    </dgm:pt>
    <dgm:pt modelId="{B1C399A9-1011-E548-A66F-F317F98A4DE2}" type="pres">
      <dgm:prSet presAssocID="{0B63D904-D68E-2543-A1DB-ADEA797F1DFF}" presName="connTx" presStyleLbl="parChTrans1D2" presStyleIdx="2" presStyleCnt="3"/>
      <dgm:spPr/>
    </dgm:pt>
    <dgm:pt modelId="{C6D6538F-82D5-5445-BAF9-A0850064E2F7}" type="pres">
      <dgm:prSet presAssocID="{23DC08E1-563D-F445-8CDD-3080F1C32656}" presName="root2" presStyleCnt="0"/>
      <dgm:spPr/>
    </dgm:pt>
    <dgm:pt modelId="{06F6E63A-54AB-F044-BC6B-A05CEEDC8605}" type="pres">
      <dgm:prSet presAssocID="{23DC08E1-563D-F445-8CDD-3080F1C32656}" presName="LevelTwoTextNode" presStyleLbl="node2" presStyleIdx="2" presStyleCnt="3">
        <dgm:presLayoutVars>
          <dgm:chPref val="3"/>
        </dgm:presLayoutVars>
      </dgm:prSet>
      <dgm:spPr/>
    </dgm:pt>
    <dgm:pt modelId="{976AEA0C-1354-DE41-BC14-874F23DABB2D}" type="pres">
      <dgm:prSet presAssocID="{23DC08E1-563D-F445-8CDD-3080F1C32656}"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BB48AC1F-2C23-0249-9080-AC25AE72BFBA}" type="presOf" srcId="{BDC2CFA9-99C6-8347-9628-F8B57513FB8C}" destId="{7A2CD5A7-70D6-DE44-803D-0740544CB367}"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CDB44944-48DD-B949-BCAE-7334B1CFD2E2}" type="presOf" srcId="{BDC2CFA9-99C6-8347-9628-F8B57513FB8C}" destId="{93180932-306E-E545-95F9-2A5635FDC9F1}" srcOrd="0" destOrd="0" presId="urn:microsoft.com/office/officeart/2008/layout/HorizontalMultiLevelHierarchy"/>
    <dgm:cxn modelId="{EB44B34B-5FAA-A64E-95CD-B83ECE144369}" type="presOf" srcId="{A73DCD64-89DF-3E4C-9543-0D417B51464E}" destId="{F726EDD3-E670-9B47-8786-4F599884289D}" srcOrd="1" destOrd="0" presId="urn:microsoft.com/office/officeart/2008/layout/HorizontalMultiLevelHierarchy"/>
    <dgm:cxn modelId="{8368855E-D222-5940-81B0-8330D2F8A729}" type="presOf" srcId="{DD5BF61D-B843-C744-B9A9-3312A1287EF4}" destId="{C852AF5D-E3CA-F844-B775-08DD6E6FB940}" srcOrd="0" destOrd="0" presId="urn:microsoft.com/office/officeart/2008/layout/HorizontalMultiLevelHierarchy"/>
    <dgm:cxn modelId="{BB4C1274-6839-AB43-8986-626D56DF463D}" type="presOf" srcId="{2EFE4671-8583-3540-9262-1FC578B666F4}" destId="{3013142F-A3C7-F746-853E-2CA8B540A8DE}" srcOrd="0" destOrd="0" presId="urn:microsoft.com/office/officeart/2008/layout/HorizontalMultiLevelHierarchy"/>
    <dgm:cxn modelId="{E25ED0B7-169C-E24F-8C1F-937D6A2F172A}" type="presOf" srcId="{0B63D904-D68E-2543-A1DB-ADEA797F1DFF}" destId="{B1C399A9-1011-E548-A66F-F317F98A4DE2}" srcOrd="1" destOrd="0" presId="urn:microsoft.com/office/officeart/2008/layout/HorizontalMultiLevelHierarchy"/>
    <dgm:cxn modelId="{78F2E2BA-3DD4-204C-823E-6DAAF0A148BC}" srcId="{CC08C8E7-D5AB-9C4F-A78B-4A8C57EB2D22}" destId="{23DC08E1-563D-F445-8CDD-3080F1C32656}" srcOrd="2" destOrd="0" parTransId="{0B63D904-D68E-2543-A1DB-ADEA797F1DFF}" sibTransId="{B7C00BC5-85C3-C446-B505-8CC27DD36A58}"/>
    <dgm:cxn modelId="{4BE515CF-2AD1-1043-A43B-F8220F135800}" type="presOf" srcId="{A73DCD64-89DF-3E4C-9543-0D417B51464E}" destId="{082A771F-69AF-7C4C-86CB-DF1CD8CB6581}" srcOrd="0" destOrd="0" presId="urn:microsoft.com/office/officeart/2008/layout/HorizontalMultiLevelHierarchy"/>
    <dgm:cxn modelId="{B3702AD6-F8A5-134F-A66D-4E67A4020BD1}" type="presOf" srcId="{0B63D904-D68E-2543-A1DB-ADEA797F1DFF}" destId="{D62566A7-AB44-BA40-863E-D8C0D48B8D8F}" srcOrd="0" destOrd="0" presId="urn:microsoft.com/office/officeart/2008/layout/HorizontalMultiLevelHierarchy"/>
    <dgm:cxn modelId="{DEFFA4EB-EDD6-9F4D-80F4-197099EDE8CE}" type="presOf" srcId="{CC08C8E7-D5AB-9C4F-A78B-4A8C57EB2D22}" destId="{7111AE39-B455-7C4D-91F4-9E37E3822D07}" srcOrd="0" destOrd="0" presId="urn:microsoft.com/office/officeart/2008/layout/HorizontalMultiLevelHierarchy"/>
    <dgm:cxn modelId="{73DDA9EC-65BD-6B46-8240-D80CA3CC183A}" type="presOf" srcId="{773FD5F0-F007-F148-886B-86E72F86266E}" destId="{D3E2E567-EC04-E743-9B8C-985408EA1058}"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BD11C4FD-7B1A-B947-913C-FDCC6D3C5767}" type="presOf" srcId="{23DC08E1-563D-F445-8CDD-3080F1C32656}" destId="{06F6E63A-54AB-F044-BC6B-A05CEEDC8605}" srcOrd="0" destOrd="0" presId="urn:microsoft.com/office/officeart/2008/layout/HorizontalMultiLevelHierarchy"/>
    <dgm:cxn modelId="{17067CAB-D4FF-C04F-8370-6DAB92865E14}" type="presParOf" srcId="{3013142F-A3C7-F746-853E-2CA8B540A8DE}" destId="{B764B132-0961-414E-B6FA-FB0C6C1C6CED}" srcOrd="0" destOrd="0" presId="urn:microsoft.com/office/officeart/2008/layout/HorizontalMultiLevelHierarchy"/>
    <dgm:cxn modelId="{98E6A93D-F27C-8F4D-ABE4-FE0FBE1B277C}" type="presParOf" srcId="{B764B132-0961-414E-B6FA-FB0C6C1C6CED}" destId="{7111AE39-B455-7C4D-91F4-9E37E3822D07}" srcOrd="0" destOrd="0" presId="urn:microsoft.com/office/officeart/2008/layout/HorizontalMultiLevelHierarchy"/>
    <dgm:cxn modelId="{6BBC608A-7347-8D4A-9A52-BA6387F3BC13}" type="presParOf" srcId="{B764B132-0961-414E-B6FA-FB0C6C1C6CED}" destId="{551EC4E6-AE1D-DD43-B7C4-D7EFBEA2E636}" srcOrd="1" destOrd="0" presId="urn:microsoft.com/office/officeart/2008/layout/HorizontalMultiLevelHierarchy"/>
    <dgm:cxn modelId="{D9E2307B-1246-2A45-A604-F2B0B048C747}" type="presParOf" srcId="{551EC4E6-AE1D-DD43-B7C4-D7EFBEA2E636}" destId="{082A771F-69AF-7C4C-86CB-DF1CD8CB6581}" srcOrd="0" destOrd="0" presId="urn:microsoft.com/office/officeart/2008/layout/HorizontalMultiLevelHierarchy"/>
    <dgm:cxn modelId="{5C453BE4-C776-A542-AD62-5531454524E2}" type="presParOf" srcId="{082A771F-69AF-7C4C-86CB-DF1CD8CB6581}" destId="{F726EDD3-E670-9B47-8786-4F599884289D}" srcOrd="0" destOrd="0" presId="urn:microsoft.com/office/officeart/2008/layout/HorizontalMultiLevelHierarchy"/>
    <dgm:cxn modelId="{5811F109-2B0F-1D48-BE35-3C18D659F720}" type="presParOf" srcId="{551EC4E6-AE1D-DD43-B7C4-D7EFBEA2E636}" destId="{7B40AE63-0EA3-0747-BCE5-5F3AB0355BF2}" srcOrd="1" destOrd="0" presId="urn:microsoft.com/office/officeart/2008/layout/HorizontalMultiLevelHierarchy"/>
    <dgm:cxn modelId="{1512B891-9A3D-C64F-81C4-562CC5D3763F}" type="presParOf" srcId="{7B40AE63-0EA3-0747-BCE5-5F3AB0355BF2}" destId="{C852AF5D-E3CA-F844-B775-08DD6E6FB940}" srcOrd="0" destOrd="0" presId="urn:microsoft.com/office/officeart/2008/layout/HorizontalMultiLevelHierarchy"/>
    <dgm:cxn modelId="{7C85DE92-AAA9-E846-8FBA-16EFF6793E84}" type="presParOf" srcId="{7B40AE63-0EA3-0747-BCE5-5F3AB0355BF2}" destId="{30463D07-8E7F-3146-97CE-76CE82648742}" srcOrd="1" destOrd="0" presId="urn:microsoft.com/office/officeart/2008/layout/HorizontalMultiLevelHierarchy"/>
    <dgm:cxn modelId="{14DBA632-8614-5840-A13E-928272108D04}" type="presParOf" srcId="{551EC4E6-AE1D-DD43-B7C4-D7EFBEA2E636}" destId="{93180932-306E-E545-95F9-2A5635FDC9F1}" srcOrd="2" destOrd="0" presId="urn:microsoft.com/office/officeart/2008/layout/HorizontalMultiLevelHierarchy"/>
    <dgm:cxn modelId="{1D39A0F6-96EF-9A4C-A66E-B94D8ECF8DC3}" type="presParOf" srcId="{93180932-306E-E545-95F9-2A5635FDC9F1}" destId="{7A2CD5A7-70D6-DE44-803D-0740544CB367}" srcOrd="0" destOrd="0" presId="urn:microsoft.com/office/officeart/2008/layout/HorizontalMultiLevelHierarchy"/>
    <dgm:cxn modelId="{688C1004-8F86-B240-98D7-075D0EF9DD38}" type="presParOf" srcId="{551EC4E6-AE1D-DD43-B7C4-D7EFBEA2E636}" destId="{A0C9905E-6DBF-7645-94A7-C4BCDADC46B9}" srcOrd="3" destOrd="0" presId="urn:microsoft.com/office/officeart/2008/layout/HorizontalMultiLevelHierarchy"/>
    <dgm:cxn modelId="{D0F3F832-2875-BF40-AEE2-A0A10A0D408D}" type="presParOf" srcId="{A0C9905E-6DBF-7645-94A7-C4BCDADC46B9}" destId="{D3E2E567-EC04-E743-9B8C-985408EA1058}" srcOrd="0" destOrd="0" presId="urn:microsoft.com/office/officeart/2008/layout/HorizontalMultiLevelHierarchy"/>
    <dgm:cxn modelId="{1C9646E1-D4C2-8F44-8FD5-069DF732041B}" type="presParOf" srcId="{A0C9905E-6DBF-7645-94A7-C4BCDADC46B9}" destId="{1488A531-D252-B440-B1DA-4363F37F8970}" srcOrd="1" destOrd="0" presId="urn:microsoft.com/office/officeart/2008/layout/HorizontalMultiLevelHierarchy"/>
    <dgm:cxn modelId="{DC2EB5AC-6937-8449-891D-97750082271B}" type="presParOf" srcId="{551EC4E6-AE1D-DD43-B7C4-D7EFBEA2E636}" destId="{D62566A7-AB44-BA40-863E-D8C0D48B8D8F}" srcOrd="4" destOrd="0" presId="urn:microsoft.com/office/officeart/2008/layout/HorizontalMultiLevelHierarchy"/>
    <dgm:cxn modelId="{621F765B-268B-3145-9E18-1D189A467CA3}" type="presParOf" srcId="{D62566A7-AB44-BA40-863E-D8C0D48B8D8F}" destId="{B1C399A9-1011-E548-A66F-F317F98A4DE2}" srcOrd="0" destOrd="0" presId="urn:microsoft.com/office/officeart/2008/layout/HorizontalMultiLevelHierarchy"/>
    <dgm:cxn modelId="{7D49F7D7-344E-404E-A2CB-B39D5FB2C519}" type="presParOf" srcId="{551EC4E6-AE1D-DD43-B7C4-D7EFBEA2E636}" destId="{C6D6538F-82D5-5445-BAF9-A0850064E2F7}" srcOrd="5" destOrd="0" presId="urn:microsoft.com/office/officeart/2008/layout/HorizontalMultiLevelHierarchy"/>
    <dgm:cxn modelId="{AA619C13-FA16-4441-B4BC-F94BBE962D5E}" type="presParOf" srcId="{C6D6538F-82D5-5445-BAF9-A0850064E2F7}" destId="{06F6E63A-54AB-F044-BC6B-A05CEEDC8605}" srcOrd="0" destOrd="0" presId="urn:microsoft.com/office/officeart/2008/layout/HorizontalMultiLevelHierarchy"/>
    <dgm:cxn modelId="{EFFCCA82-722A-0342-AB70-D45C25F481AA}" type="presParOf" srcId="{C6D6538F-82D5-5445-BAF9-A0850064E2F7}" destId="{976AEA0C-1354-DE41-BC14-874F23DABB2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8.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100" b="0" i="0" dirty="0">
              <a:latin typeface="FZLanTingHeiS-R-GB" panose="02000000000000000000" pitchFamily="2" charset="-122"/>
              <a:ea typeface="FZLanTingHeiS-R-GB" panose="02000000000000000000" pitchFamily="2" charset="-122"/>
              <a:cs typeface="Microsoft YaHei" charset="-122"/>
            </a:rPr>
            <a:t>市场经济条件下的企业</a:t>
          </a: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00" b="0" i="0" dirty="0">
              <a:solidFill>
                <a:schemeClr val="tx1"/>
              </a:solidFill>
              <a:latin typeface="FZLanTingHeiS-R-GB" panose="02000000000000000000" pitchFamily="2" charset="-122"/>
              <a:ea typeface="FZLanTingHeiS-R-GB" panose="02000000000000000000" pitchFamily="2" charset="-122"/>
              <a:cs typeface="Microsoft YaHei" charset="-122"/>
            </a:rPr>
            <a:t>1.3.1</a:t>
          </a:r>
          <a:r>
            <a:rPr lang="zh-CN" altLang="en-US" sz="1000" b="0" i="0" dirty="0">
              <a:solidFill>
                <a:schemeClr val="tx1"/>
              </a:solidFill>
              <a:latin typeface="FZLanTingHeiS-R-GB" panose="02000000000000000000" pitchFamily="2" charset="-122"/>
              <a:ea typeface="FZLanTingHeiS-R-GB" panose="02000000000000000000" pitchFamily="2" charset="-122"/>
              <a:cs typeface="Microsoft YaHei" charset="-122"/>
            </a:rPr>
            <a:t> 企业的概念与特征</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000" b="0" i="0" dirty="0">
              <a:solidFill>
                <a:schemeClr val="tx1"/>
              </a:solidFill>
              <a:latin typeface="FZLanTingHeiS-R-GB" panose="02000000000000000000" pitchFamily="2" charset="-122"/>
              <a:ea typeface="FZLanTingHeiS-R-GB" panose="02000000000000000000" pitchFamily="2" charset="-122"/>
              <a:cs typeface="Microsoft YaHei" charset="-122"/>
            </a:rPr>
            <a:t>1.3.2</a:t>
          </a:r>
          <a:r>
            <a:rPr lang="zh-CN" altLang="en-US" sz="1000" b="0" i="0" dirty="0">
              <a:solidFill>
                <a:schemeClr val="tx1"/>
              </a:solidFill>
              <a:latin typeface="FZLanTingHeiS-R-GB" panose="02000000000000000000" pitchFamily="2" charset="-122"/>
              <a:ea typeface="FZLanTingHeiS-R-GB" panose="02000000000000000000" pitchFamily="2" charset="-122"/>
              <a:cs typeface="Microsoft YaHei" charset="-122"/>
            </a:rPr>
            <a:t> 企业理论</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23DC08E1-563D-F445-8CDD-3080F1C32656}">
      <dgm:prSet phldrT="[文本]" custT="1"/>
      <dgm:spPr>
        <a:solidFill>
          <a:srgbClr val="C00000"/>
        </a:solidFill>
      </dgm:spPr>
      <dgm:t>
        <a:bodyPr/>
        <a:lstStyle/>
        <a:p>
          <a:pPr algn="l"/>
          <a:r>
            <a:rPr lang="en-US" altLang="zh-CN" sz="1000" b="0" i="0" dirty="0">
              <a:solidFill>
                <a:schemeClr val="bg1"/>
              </a:solidFill>
              <a:latin typeface="FZLanTingHeiS-R-GB" panose="02000000000000000000" pitchFamily="2" charset="-122"/>
              <a:ea typeface="FZLanTingHeiS-R-GB" panose="02000000000000000000" pitchFamily="2" charset="-122"/>
              <a:cs typeface="Microsoft YaHei" charset="-122"/>
            </a:rPr>
            <a:t>1.3.3</a:t>
          </a:r>
          <a:r>
            <a:rPr lang="zh-CN" altLang="en-US" sz="1000" b="0" i="0" dirty="0">
              <a:solidFill>
                <a:schemeClr val="bg1"/>
              </a:solidFill>
              <a:latin typeface="FZLanTingHeiS-R-GB" panose="02000000000000000000" pitchFamily="2" charset="-122"/>
              <a:ea typeface="FZLanTingHeiS-R-GB" panose="02000000000000000000" pitchFamily="2" charset="-122"/>
              <a:cs typeface="Microsoft YaHei" charset="-122"/>
            </a:rPr>
            <a:t> 企业利润与决策</a:t>
          </a:r>
        </a:p>
      </dgm:t>
    </dgm:pt>
    <dgm:pt modelId="{0B63D904-D68E-2543-A1DB-ADEA797F1DFF}" type="parTrans" cxnId="{78F2E2BA-3DD4-204C-823E-6DAAF0A148BC}">
      <dgm:prSet custT="1"/>
      <dgm:spPr/>
      <dgm:t>
        <a:bodyPr/>
        <a:lstStyle/>
        <a:p>
          <a:endParaRPr lang="zh-CN" altLang="en-US" sz="100"/>
        </a:p>
      </dgm:t>
    </dgm:pt>
    <dgm:pt modelId="{B7C00BC5-85C3-C446-B505-8CC27DD36A58}" type="sibTrans" cxnId="{78F2E2BA-3DD4-204C-823E-6DAAF0A148BC}">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01904">
        <dgm:presLayoutVars>
          <dgm:chPref val="3"/>
        </dgm:presLayoutVars>
      </dgm:prSet>
      <dgm:spPr/>
    </dgm:pt>
    <dgm:pt modelId="{1488A531-D252-B440-B1DA-4363F37F8970}" type="pres">
      <dgm:prSet presAssocID="{773FD5F0-F007-F148-886B-86E72F86266E}" presName="level3hierChild" presStyleCnt="0"/>
      <dgm:spPr/>
    </dgm:pt>
    <dgm:pt modelId="{D62566A7-AB44-BA40-863E-D8C0D48B8D8F}" type="pres">
      <dgm:prSet presAssocID="{0B63D904-D68E-2543-A1DB-ADEA797F1DFF}" presName="conn2-1" presStyleLbl="parChTrans1D2" presStyleIdx="2" presStyleCnt="3"/>
      <dgm:spPr/>
    </dgm:pt>
    <dgm:pt modelId="{B1C399A9-1011-E548-A66F-F317F98A4DE2}" type="pres">
      <dgm:prSet presAssocID="{0B63D904-D68E-2543-A1DB-ADEA797F1DFF}" presName="connTx" presStyleLbl="parChTrans1D2" presStyleIdx="2" presStyleCnt="3"/>
      <dgm:spPr/>
    </dgm:pt>
    <dgm:pt modelId="{C6D6538F-82D5-5445-BAF9-A0850064E2F7}" type="pres">
      <dgm:prSet presAssocID="{23DC08E1-563D-F445-8CDD-3080F1C32656}" presName="root2" presStyleCnt="0"/>
      <dgm:spPr/>
    </dgm:pt>
    <dgm:pt modelId="{06F6E63A-54AB-F044-BC6B-A05CEEDC8605}" type="pres">
      <dgm:prSet presAssocID="{23DC08E1-563D-F445-8CDD-3080F1C32656}" presName="LevelTwoTextNode" presStyleLbl="node2" presStyleIdx="2" presStyleCnt="3">
        <dgm:presLayoutVars>
          <dgm:chPref val="3"/>
        </dgm:presLayoutVars>
      </dgm:prSet>
      <dgm:spPr/>
    </dgm:pt>
    <dgm:pt modelId="{976AEA0C-1354-DE41-BC14-874F23DABB2D}" type="pres">
      <dgm:prSet presAssocID="{23DC08E1-563D-F445-8CDD-3080F1C32656}"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BB48AC1F-2C23-0249-9080-AC25AE72BFBA}" type="presOf" srcId="{BDC2CFA9-99C6-8347-9628-F8B57513FB8C}" destId="{7A2CD5A7-70D6-DE44-803D-0740544CB367}"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CDB44944-48DD-B949-BCAE-7334B1CFD2E2}" type="presOf" srcId="{BDC2CFA9-99C6-8347-9628-F8B57513FB8C}" destId="{93180932-306E-E545-95F9-2A5635FDC9F1}" srcOrd="0" destOrd="0" presId="urn:microsoft.com/office/officeart/2008/layout/HorizontalMultiLevelHierarchy"/>
    <dgm:cxn modelId="{EB44B34B-5FAA-A64E-95CD-B83ECE144369}" type="presOf" srcId="{A73DCD64-89DF-3E4C-9543-0D417B51464E}" destId="{F726EDD3-E670-9B47-8786-4F599884289D}" srcOrd="1" destOrd="0" presId="urn:microsoft.com/office/officeart/2008/layout/HorizontalMultiLevelHierarchy"/>
    <dgm:cxn modelId="{8368855E-D222-5940-81B0-8330D2F8A729}" type="presOf" srcId="{DD5BF61D-B843-C744-B9A9-3312A1287EF4}" destId="{C852AF5D-E3CA-F844-B775-08DD6E6FB940}" srcOrd="0" destOrd="0" presId="urn:microsoft.com/office/officeart/2008/layout/HorizontalMultiLevelHierarchy"/>
    <dgm:cxn modelId="{BB4C1274-6839-AB43-8986-626D56DF463D}" type="presOf" srcId="{2EFE4671-8583-3540-9262-1FC578B666F4}" destId="{3013142F-A3C7-F746-853E-2CA8B540A8DE}" srcOrd="0" destOrd="0" presId="urn:microsoft.com/office/officeart/2008/layout/HorizontalMultiLevelHierarchy"/>
    <dgm:cxn modelId="{E25ED0B7-169C-E24F-8C1F-937D6A2F172A}" type="presOf" srcId="{0B63D904-D68E-2543-A1DB-ADEA797F1DFF}" destId="{B1C399A9-1011-E548-A66F-F317F98A4DE2}" srcOrd="1" destOrd="0" presId="urn:microsoft.com/office/officeart/2008/layout/HorizontalMultiLevelHierarchy"/>
    <dgm:cxn modelId="{78F2E2BA-3DD4-204C-823E-6DAAF0A148BC}" srcId="{CC08C8E7-D5AB-9C4F-A78B-4A8C57EB2D22}" destId="{23DC08E1-563D-F445-8CDD-3080F1C32656}" srcOrd="2" destOrd="0" parTransId="{0B63D904-D68E-2543-A1DB-ADEA797F1DFF}" sibTransId="{B7C00BC5-85C3-C446-B505-8CC27DD36A58}"/>
    <dgm:cxn modelId="{4BE515CF-2AD1-1043-A43B-F8220F135800}" type="presOf" srcId="{A73DCD64-89DF-3E4C-9543-0D417B51464E}" destId="{082A771F-69AF-7C4C-86CB-DF1CD8CB6581}" srcOrd="0" destOrd="0" presId="urn:microsoft.com/office/officeart/2008/layout/HorizontalMultiLevelHierarchy"/>
    <dgm:cxn modelId="{B3702AD6-F8A5-134F-A66D-4E67A4020BD1}" type="presOf" srcId="{0B63D904-D68E-2543-A1DB-ADEA797F1DFF}" destId="{D62566A7-AB44-BA40-863E-D8C0D48B8D8F}" srcOrd="0" destOrd="0" presId="urn:microsoft.com/office/officeart/2008/layout/HorizontalMultiLevelHierarchy"/>
    <dgm:cxn modelId="{DEFFA4EB-EDD6-9F4D-80F4-197099EDE8CE}" type="presOf" srcId="{CC08C8E7-D5AB-9C4F-A78B-4A8C57EB2D22}" destId="{7111AE39-B455-7C4D-91F4-9E37E3822D07}" srcOrd="0" destOrd="0" presId="urn:microsoft.com/office/officeart/2008/layout/HorizontalMultiLevelHierarchy"/>
    <dgm:cxn modelId="{73DDA9EC-65BD-6B46-8240-D80CA3CC183A}" type="presOf" srcId="{773FD5F0-F007-F148-886B-86E72F86266E}" destId="{D3E2E567-EC04-E743-9B8C-985408EA1058}"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BD11C4FD-7B1A-B947-913C-FDCC6D3C5767}" type="presOf" srcId="{23DC08E1-563D-F445-8CDD-3080F1C32656}" destId="{06F6E63A-54AB-F044-BC6B-A05CEEDC8605}" srcOrd="0" destOrd="0" presId="urn:microsoft.com/office/officeart/2008/layout/HorizontalMultiLevelHierarchy"/>
    <dgm:cxn modelId="{17067CAB-D4FF-C04F-8370-6DAB92865E14}" type="presParOf" srcId="{3013142F-A3C7-F746-853E-2CA8B540A8DE}" destId="{B764B132-0961-414E-B6FA-FB0C6C1C6CED}" srcOrd="0" destOrd="0" presId="urn:microsoft.com/office/officeart/2008/layout/HorizontalMultiLevelHierarchy"/>
    <dgm:cxn modelId="{98E6A93D-F27C-8F4D-ABE4-FE0FBE1B277C}" type="presParOf" srcId="{B764B132-0961-414E-B6FA-FB0C6C1C6CED}" destId="{7111AE39-B455-7C4D-91F4-9E37E3822D07}" srcOrd="0" destOrd="0" presId="urn:microsoft.com/office/officeart/2008/layout/HorizontalMultiLevelHierarchy"/>
    <dgm:cxn modelId="{6BBC608A-7347-8D4A-9A52-BA6387F3BC13}" type="presParOf" srcId="{B764B132-0961-414E-B6FA-FB0C6C1C6CED}" destId="{551EC4E6-AE1D-DD43-B7C4-D7EFBEA2E636}" srcOrd="1" destOrd="0" presId="urn:microsoft.com/office/officeart/2008/layout/HorizontalMultiLevelHierarchy"/>
    <dgm:cxn modelId="{D9E2307B-1246-2A45-A604-F2B0B048C747}" type="presParOf" srcId="{551EC4E6-AE1D-DD43-B7C4-D7EFBEA2E636}" destId="{082A771F-69AF-7C4C-86CB-DF1CD8CB6581}" srcOrd="0" destOrd="0" presId="urn:microsoft.com/office/officeart/2008/layout/HorizontalMultiLevelHierarchy"/>
    <dgm:cxn modelId="{5C453BE4-C776-A542-AD62-5531454524E2}" type="presParOf" srcId="{082A771F-69AF-7C4C-86CB-DF1CD8CB6581}" destId="{F726EDD3-E670-9B47-8786-4F599884289D}" srcOrd="0" destOrd="0" presId="urn:microsoft.com/office/officeart/2008/layout/HorizontalMultiLevelHierarchy"/>
    <dgm:cxn modelId="{5811F109-2B0F-1D48-BE35-3C18D659F720}" type="presParOf" srcId="{551EC4E6-AE1D-DD43-B7C4-D7EFBEA2E636}" destId="{7B40AE63-0EA3-0747-BCE5-5F3AB0355BF2}" srcOrd="1" destOrd="0" presId="urn:microsoft.com/office/officeart/2008/layout/HorizontalMultiLevelHierarchy"/>
    <dgm:cxn modelId="{1512B891-9A3D-C64F-81C4-562CC5D3763F}" type="presParOf" srcId="{7B40AE63-0EA3-0747-BCE5-5F3AB0355BF2}" destId="{C852AF5D-E3CA-F844-B775-08DD6E6FB940}" srcOrd="0" destOrd="0" presId="urn:microsoft.com/office/officeart/2008/layout/HorizontalMultiLevelHierarchy"/>
    <dgm:cxn modelId="{7C85DE92-AAA9-E846-8FBA-16EFF6793E84}" type="presParOf" srcId="{7B40AE63-0EA3-0747-BCE5-5F3AB0355BF2}" destId="{30463D07-8E7F-3146-97CE-76CE82648742}" srcOrd="1" destOrd="0" presId="urn:microsoft.com/office/officeart/2008/layout/HorizontalMultiLevelHierarchy"/>
    <dgm:cxn modelId="{14DBA632-8614-5840-A13E-928272108D04}" type="presParOf" srcId="{551EC4E6-AE1D-DD43-B7C4-D7EFBEA2E636}" destId="{93180932-306E-E545-95F9-2A5635FDC9F1}" srcOrd="2" destOrd="0" presId="urn:microsoft.com/office/officeart/2008/layout/HorizontalMultiLevelHierarchy"/>
    <dgm:cxn modelId="{1D39A0F6-96EF-9A4C-A66E-B94D8ECF8DC3}" type="presParOf" srcId="{93180932-306E-E545-95F9-2A5635FDC9F1}" destId="{7A2CD5A7-70D6-DE44-803D-0740544CB367}" srcOrd="0" destOrd="0" presId="urn:microsoft.com/office/officeart/2008/layout/HorizontalMultiLevelHierarchy"/>
    <dgm:cxn modelId="{688C1004-8F86-B240-98D7-075D0EF9DD38}" type="presParOf" srcId="{551EC4E6-AE1D-DD43-B7C4-D7EFBEA2E636}" destId="{A0C9905E-6DBF-7645-94A7-C4BCDADC46B9}" srcOrd="3" destOrd="0" presId="urn:microsoft.com/office/officeart/2008/layout/HorizontalMultiLevelHierarchy"/>
    <dgm:cxn modelId="{D0F3F832-2875-BF40-AEE2-A0A10A0D408D}" type="presParOf" srcId="{A0C9905E-6DBF-7645-94A7-C4BCDADC46B9}" destId="{D3E2E567-EC04-E743-9B8C-985408EA1058}" srcOrd="0" destOrd="0" presId="urn:microsoft.com/office/officeart/2008/layout/HorizontalMultiLevelHierarchy"/>
    <dgm:cxn modelId="{1C9646E1-D4C2-8F44-8FD5-069DF732041B}" type="presParOf" srcId="{A0C9905E-6DBF-7645-94A7-C4BCDADC46B9}" destId="{1488A531-D252-B440-B1DA-4363F37F8970}" srcOrd="1" destOrd="0" presId="urn:microsoft.com/office/officeart/2008/layout/HorizontalMultiLevelHierarchy"/>
    <dgm:cxn modelId="{DC2EB5AC-6937-8449-891D-97750082271B}" type="presParOf" srcId="{551EC4E6-AE1D-DD43-B7C4-D7EFBEA2E636}" destId="{D62566A7-AB44-BA40-863E-D8C0D48B8D8F}" srcOrd="4" destOrd="0" presId="urn:microsoft.com/office/officeart/2008/layout/HorizontalMultiLevelHierarchy"/>
    <dgm:cxn modelId="{621F765B-268B-3145-9E18-1D189A467CA3}" type="presParOf" srcId="{D62566A7-AB44-BA40-863E-D8C0D48B8D8F}" destId="{B1C399A9-1011-E548-A66F-F317F98A4DE2}" srcOrd="0" destOrd="0" presId="urn:microsoft.com/office/officeart/2008/layout/HorizontalMultiLevelHierarchy"/>
    <dgm:cxn modelId="{7D49F7D7-344E-404E-A2CB-B39D5FB2C519}" type="presParOf" srcId="{551EC4E6-AE1D-DD43-B7C4-D7EFBEA2E636}" destId="{C6D6538F-82D5-5445-BAF9-A0850064E2F7}" srcOrd="5" destOrd="0" presId="urn:microsoft.com/office/officeart/2008/layout/HorizontalMultiLevelHierarchy"/>
    <dgm:cxn modelId="{AA619C13-FA16-4441-B4BC-F94BBE962D5E}" type="presParOf" srcId="{C6D6538F-82D5-5445-BAF9-A0850064E2F7}" destId="{06F6E63A-54AB-F044-BC6B-A05CEEDC8605}" srcOrd="0" destOrd="0" presId="urn:microsoft.com/office/officeart/2008/layout/HorizontalMultiLevelHierarchy"/>
    <dgm:cxn modelId="{EFFCCA82-722A-0342-AB70-D45C25F481AA}" type="presParOf" srcId="{C6D6538F-82D5-5445-BAF9-A0850064E2F7}" destId="{976AEA0C-1354-DE41-BC14-874F23DABB2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9.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100" b="0" i="0" dirty="0">
              <a:latin typeface="FZLanTingHeiS-R-GB" panose="02000000000000000000" pitchFamily="2" charset="-122"/>
              <a:ea typeface="FZLanTingHeiS-R-GB" panose="02000000000000000000" pitchFamily="2" charset="-122"/>
              <a:cs typeface="Microsoft YaHei" charset="-122"/>
            </a:rPr>
            <a:t>市场经济条件下的企业</a:t>
          </a: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00" b="0" i="0" dirty="0">
              <a:solidFill>
                <a:schemeClr val="tx1"/>
              </a:solidFill>
              <a:latin typeface="FZLanTingHeiS-R-GB" panose="02000000000000000000" pitchFamily="2" charset="-122"/>
              <a:ea typeface="FZLanTingHeiS-R-GB" panose="02000000000000000000" pitchFamily="2" charset="-122"/>
              <a:cs typeface="Microsoft YaHei" charset="-122"/>
            </a:rPr>
            <a:t>1.3.1</a:t>
          </a:r>
          <a:r>
            <a:rPr lang="zh-CN" altLang="en-US" sz="1000" b="0" i="0" dirty="0">
              <a:solidFill>
                <a:schemeClr val="tx1"/>
              </a:solidFill>
              <a:latin typeface="FZLanTingHeiS-R-GB" panose="02000000000000000000" pitchFamily="2" charset="-122"/>
              <a:ea typeface="FZLanTingHeiS-R-GB" panose="02000000000000000000" pitchFamily="2" charset="-122"/>
              <a:cs typeface="Microsoft YaHei" charset="-122"/>
            </a:rPr>
            <a:t> 企业的概念与特征</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000" b="0" i="0" dirty="0">
              <a:solidFill>
                <a:schemeClr val="tx1"/>
              </a:solidFill>
              <a:latin typeface="FZLanTingHeiS-R-GB" panose="02000000000000000000" pitchFamily="2" charset="-122"/>
              <a:ea typeface="FZLanTingHeiS-R-GB" panose="02000000000000000000" pitchFamily="2" charset="-122"/>
              <a:cs typeface="Microsoft YaHei" charset="-122"/>
            </a:rPr>
            <a:t>1.3.2</a:t>
          </a:r>
          <a:r>
            <a:rPr lang="zh-CN" altLang="en-US" sz="1000" b="0" i="0" dirty="0">
              <a:solidFill>
                <a:schemeClr val="tx1"/>
              </a:solidFill>
              <a:latin typeface="FZLanTingHeiS-R-GB" panose="02000000000000000000" pitchFamily="2" charset="-122"/>
              <a:ea typeface="FZLanTingHeiS-R-GB" panose="02000000000000000000" pitchFamily="2" charset="-122"/>
              <a:cs typeface="Microsoft YaHei" charset="-122"/>
            </a:rPr>
            <a:t> 企业理论</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23DC08E1-563D-F445-8CDD-3080F1C32656}">
      <dgm:prSet phldrT="[文本]" custT="1"/>
      <dgm:spPr>
        <a:solidFill>
          <a:srgbClr val="C00000"/>
        </a:solidFill>
      </dgm:spPr>
      <dgm:t>
        <a:bodyPr/>
        <a:lstStyle/>
        <a:p>
          <a:pPr algn="l"/>
          <a:r>
            <a:rPr lang="en-US" altLang="zh-CN" sz="1000" b="0" i="0" dirty="0">
              <a:solidFill>
                <a:schemeClr val="bg1"/>
              </a:solidFill>
              <a:latin typeface="FZLanTingHeiS-R-GB" panose="02000000000000000000" pitchFamily="2" charset="-122"/>
              <a:ea typeface="FZLanTingHeiS-R-GB" panose="02000000000000000000" pitchFamily="2" charset="-122"/>
              <a:cs typeface="Microsoft YaHei" charset="-122"/>
            </a:rPr>
            <a:t>1.3.3</a:t>
          </a:r>
          <a:r>
            <a:rPr lang="zh-CN" altLang="en-US" sz="1000" b="0" i="0" dirty="0">
              <a:solidFill>
                <a:schemeClr val="bg1"/>
              </a:solidFill>
              <a:latin typeface="FZLanTingHeiS-R-GB" panose="02000000000000000000" pitchFamily="2" charset="-122"/>
              <a:ea typeface="FZLanTingHeiS-R-GB" panose="02000000000000000000" pitchFamily="2" charset="-122"/>
              <a:cs typeface="Microsoft YaHei" charset="-122"/>
            </a:rPr>
            <a:t> 企业利润与决策</a:t>
          </a:r>
        </a:p>
      </dgm:t>
    </dgm:pt>
    <dgm:pt modelId="{0B63D904-D68E-2543-A1DB-ADEA797F1DFF}" type="parTrans" cxnId="{78F2E2BA-3DD4-204C-823E-6DAAF0A148BC}">
      <dgm:prSet custT="1"/>
      <dgm:spPr/>
      <dgm:t>
        <a:bodyPr/>
        <a:lstStyle/>
        <a:p>
          <a:endParaRPr lang="zh-CN" altLang="en-US" sz="100"/>
        </a:p>
      </dgm:t>
    </dgm:pt>
    <dgm:pt modelId="{B7C00BC5-85C3-C446-B505-8CC27DD36A58}" type="sibTrans" cxnId="{78F2E2BA-3DD4-204C-823E-6DAAF0A148BC}">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01904">
        <dgm:presLayoutVars>
          <dgm:chPref val="3"/>
        </dgm:presLayoutVars>
      </dgm:prSet>
      <dgm:spPr/>
    </dgm:pt>
    <dgm:pt modelId="{1488A531-D252-B440-B1DA-4363F37F8970}" type="pres">
      <dgm:prSet presAssocID="{773FD5F0-F007-F148-886B-86E72F86266E}" presName="level3hierChild" presStyleCnt="0"/>
      <dgm:spPr/>
    </dgm:pt>
    <dgm:pt modelId="{D62566A7-AB44-BA40-863E-D8C0D48B8D8F}" type="pres">
      <dgm:prSet presAssocID="{0B63D904-D68E-2543-A1DB-ADEA797F1DFF}" presName="conn2-1" presStyleLbl="parChTrans1D2" presStyleIdx="2" presStyleCnt="3"/>
      <dgm:spPr/>
    </dgm:pt>
    <dgm:pt modelId="{B1C399A9-1011-E548-A66F-F317F98A4DE2}" type="pres">
      <dgm:prSet presAssocID="{0B63D904-D68E-2543-A1DB-ADEA797F1DFF}" presName="connTx" presStyleLbl="parChTrans1D2" presStyleIdx="2" presStyleCnt="3"/>
      <dgm:spPr/>
    </dgm:pt>
    <dgm:pt modelId="{C6D6538F-82D5-5445-BAF9-A0850064E2F7}" type="pres">
      <dgm:prSet presAssocID="{23DC08E1-563D-F445-8CDD-3080F1C32656}" presName="root2" presStyleCnt="0"/>
      <dgm:spPr/>
    </dgm:pt>
    <dgm:pt modelId="{06F6E63A-54AB-F044-BC6B-A05CEEDC8605}" type="pres">
      <dgm:prSet presAssocID="{23DC08E1-563D-F445-8CDD-3080F1C32656}" presName="LevelTwoTextNode" presStyleLbl="node2" presStyleIdx="2" presStyleCnt="3">
        <dgm:presLayoutVars>
          <dgm:chPref val="3"/>
        </dgm:presLayoutVars>
      </dgm:prSet>
      <dgm:spPr/>
    </dgm:pt>
    <dgm:pt modelId="{976AEA0C-1354-DE41-BC14-874F23DABB2D}" type="pres">
      <dgm:prSet presAssocID="{23DC08E1-563D-F445-8CDD-3080F1C32656}" presName="level3hierChild" presStyleCnt="0"/>
      <dgm:spPr/>
    </dgm:pt>
  </dgm:ptLst>
  <dgm:cxnLst>
    <dgm:cxn modelId="{FBF9B60C-8895-D64F-8176-37D1BE86E842}" type="presOf" srcId="{23DC08E1-563D-F445-8CDD-3080F1C32656}" destId="{06F6E63A-54AB-F044-BC6B-A05CEEDC8605}"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23A04D14-D167-964B-9714-B7420E6EC9E3}" type="presOf" srcId="{A73DCD64-89DF-3E4C-9543-0D417B51464E}" destId="{082A771F-69AF-7C4C-86CB-DF1CD8CB6581}" srcOrd="0" destOrd="0" presId="urn:microsoft.com/office/officeart/2008/layout/HorizontalMultiLevelHierarchy"/>
    <dgm:cxn modelId="{37321A1B-58A6-9F42-AED2-AC792B3FF2C9}" type="presOf" srcId="{A73DCD64-89DF-3E4C-9543-0D417B51464E}" destId="{F726EDD3-E670-9B47-8786-4F599884289D}" srcOrd="1" destOrd="0" presId="urn:microsoft.com/office/officeart/2008/layout/HorizontalMultiLevelHierarchy"/>
    <dgm:cxn modelId="{88307221-6722-CA4A-A5BA-9A9C81631D2F}" type="presOf" srcId="{DD5BF61D-B843-C744-B9A9-3312A1287EF4}" destId="{C852AF5D-E3CA-F844-B775-08DD6E6FB940}"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E7AE432C-699F-364E-BB33-7422A6080942}" type="presOf" srcId="{0B63D904-D68E-2543-A1DB-ADEA797F1DFF}" destId="{D62566A7-AB44-BA40-863E-D8C0D48B8D8F}" srcOrd="0" destOrd="0" presId="urn:microsoft.com/office/officeart/2008/layout/HorizontalMultiLevelHierarchy"/>
    <dgm:cxn modelId="{F58AD42C-61FE-6645-9039-E6D426169CAE}" type="presOf" srcId="{BDC2CFA9-99C6-8347-9628-F8B57513FB8C}" destId="{7A2CD5A7-70D6-DE44-803D-0740544CB367}" srcOrd="1" destOrd="0" presId="urn:microsoft.com/office/officeart/2008/layout/HorizontalMultiLevelHierarchy"/>
    <dgm:cxn modelId="{F3B9AD3A-45A5-8D44-AAAC-34FD9656BC8D}" type="presOf" srcId="{2EFE4671-8583-3540-9262-1FC578B666F4}" destId="{3013142F-A3C7-F746-853E-2CA8B540A8DE}" srcOrd="0" destOrd="0" presId="urn:microsoft.com/office/officeart/2008/layout/HorizontalMultiLevelHierarchy"/>
    <dgm:cxn modelId="{E37B8E3F-5925-A844-91A7-A282E8169D9A}" type="presOf" srcId="{CC08C8E7-D5AB-9C4F-A78B-4A8C57EB2D22}" destId="{7111AE39-B455-7C4D-91F4-9E37E3822D07}" srcOrd="0" destOrd="0" presId="urn:microsoft.com/office/officeart/2008/layout/HorizontalMultiLevelHierarchy"/>
    <dgm:cxn modelId="{AE64DEAF-E508-034D-81AF-4C5BE92E077C}" type="presOf" srcId="{773FD5F0-F007-F148-886B-86E72F86266E}" destId="{D3E2E567-EC04-E743-9B8C-985408EA1058}" srcOrd="0" destOrd="0" presId="urn:microsoft.com/office/officeart/2008/layout/HorizontalMultiLevelHierarchy"/>
    <dgm:cxn modelId="{7A1197B0-AA6A-EA47-94DE-0368EB27CEC9}" type="presOf" srcId="{BDC2CFA9-99C6-8347-9628-F8B57513FB8C}" destId="{93180932-306E-E545-95F9-2A5635FDC9F1}" srcOrd="0" destOrd="0" presId="urn:microsoft.com/office/officeart/2008/layout/HorizontalMultiLevelHierarchy"/>
    <dgm:cxn modelId="{053E7FBA-4CF1-634A-9B72-D53B9D21FE9D}" type="presOf" srcId="{0B63D904-D68E-2543-A1DB-ADEA797F1DFF}" destId="{B1C399A9-1011-E548-A66F-F317F98A4DE2}" srcOrd="1" destOrd="0" presId="urn:microsoft.com/office/officeart/2008/layout/HorizontalMultiLevelHierarchy"/>
    <dgm:cxn modelId="{78F2E2BA-3DD4-204C-823E-6DAAF0A148BC}" srcId="{CC08C8E7-D5AB-9C4F-A78B-4A8C57EB2D22}" destId="{23DC08E1-563D-F445-8CDD-3080F1C32656}" srcOrd="2" destOrd="0" parTransId="{0B63D904-D68E-2543-A1DB-ADEA797F1DFF}" sibTransId="{B7C00BC5-85C3-C446-B505-8CC27DD36A58}"/>
    <dgm:cxn modelId="{D6FF61F4-2E70-2445-B362-FDF5936BBC6B}" srcId="{CC08C8E7-D5AB-9C4F-A78B-4A8C57EB2D22}" destId="{773FD5F0-F007-F148-886B-86E72F86266E}" srcOrd="1" destOrd="0" parTransId="{BDC2CFA9-99C6-8347-9628-F8B57513FB8C}" sibTransId="{9458031D-FD27-D841-9D56-100BE85B229D}"/>
    <dgm:cxn modelId="{3EC2EA52-3968-BB44-AB31-9A0D25B56C2B}" type="presParOf" srcId="{3013142F-A3C7-F746-853E-2CA8B540A8DE}" destId="{B764B132-0961-414E-B6FA-FB0C6C1C6CED}" srcOrd="0" destOrd="0" presId="urn:microsoft.com/office/officeart/2008/layout/HorizontalMultiLevelHierarchy"/>
    <dgm:cxn modelId="{A5AE9A49-B42E-304E-9F88-0F36164BA19B}" type="presParOf" srcId="{B764B132-0961-414E-B6FA-FB0C6C1C6CED}" destId="{7111AE39-B455-7C4D-91F4-9E37E3822D07}" srcOrd="0" destOrd="0" presId="urn:microsoft.com/office/officeart/2008/layout/HorizontalMultiLevelHierarchy"/>
    <dgm:cxn modelId="{2F048540-193D-B648-ABA9-8CE98181F4B6}" type="presParOf" srcId="{B764B132-0961-414E-B6FA-FB0C6C1C6CED}" destId="{551EC4E6-AE1D-DD43-B7C4-D7EFBEA2E636}" srcOrd="1" destOrd="0" presId="urn:microsoft.com/office/officeart/2008/layout/HorizontalMultiLevelHierarchy"/>
    <dgm:cxn modelId="{907F6DA9-FF1B-8E47-9331-46B8AFF60A17}" type="presParOf" srcId="{551EC4E6-AE1D-DD43-B7C4-D7EFBEA2E636}" destId="{082A771F-69AF-7C4C-86CB-DF1CD8CB6581}" srcOrd="0" destOrd="0" presId="urn:microsoft.com/office/officeart/2008/layout/HorizontalMultiLevelHierarchy"/>
    <dgm:cxn modelId="{0E62167E-028E-074E-959D-E73D4F8D46E2}" type="presParOf" srcId="{082A771F-69AF-7C4C-86CB-DF1CD8CB6581}" destId="{F726EDD3-E670-9B47-8786-4F599884289D}" srcOrd="0" destOrd="0" presId="urn:microsoft.com/office/officeart/2008/layout/HorizontalMultiLevelHierarchy"/>
    <dgm:cxn modelId="{AC01580E-E024-9F46-8EDF-47D68B93EAB2}" type="presParOf" srcId="{551EC4E6-AE1D-DD43-B7C4-D7EFBEA2E636}" destId="{7B40AE63-0EA3-0747-BCE5-5F3AB0355BF2}" srcOrd="1" destOrd="0" presId="urn:microsoft.com/office/officeart/2008/layout/HorizontalMultiLevelHierarchy"/>
    <dgm:cxn modelId="{EC2206DE-39BC-4F4E-AA9F-8E3C18A0EECE}" type="presParOf" srcId="{7B40AE63-0EA3-0747-BCE5-5F3AB0355BF2}" destId="{C852AF5D-E3CA-F844-B775-08DD6E6FB940}" srcOrd="0" destOrd="0" presId="urn:microsoft.com/office/officeart/2008/layout/HorizontalMultiLevelHierarchy"/>
    <dgm:cxn modelId="{69A59EF4-BEEE-6243-9381-7A7C595A66B7}" type="presParOf" srcId="{7B40AE63-0EA3-0747-BCE5-5F3AB0355BF2}" destId="{30463D07-8E7F-3146-97CE-76CE82648742}" srcOrd="1" destOrd="0" presId="urn:microsoft.com/office/officeart/2008/layout/HorizontalMultiLevelHierarchy"/>
    <dgm:cxn modelId="{019BFE47-1EC7-494F-A44A-F36C09DF5581}" type="presParOf" srcId="{551EC4E6-AE1D-DD43-B7C4-D7EFBEA2E636}" destId="{93180932-306E-E545-95F9-2A5635FDC9F1}" srcOrd="2" destOrd="0" presId="urn:microsoft.com/office/officeart/2008/layout/HorizontalMultiLevelHierarchy"/>
    <dgm:cxn modelId="{93B0E47E-4507-B44F-AFC6-BBCFFF71F95D}" type="presParOf" srcId="{93180932-306E-E545-95F9-2A5635FDC9F1}" destId="{7A2CD5A7-70D6-DE44-803D-0740544CB367}" srcOrd="0" destOrd="0" presId="urn:microsoft.com/office/officeart/2008/layout/HorizontalMultiLevelHierarchy"/>
    <dgm:cxn modelId="{98057BA3-E0F4-7641-B63D-E725CF977E92}" type="presParOf" srcId="{551EC4E6-AE1D-DD43-B7C4-D7EFBEA2E636}" destId="{A0C9905E-6DBF-7645-94A7-C4BCDADC46B9}" srcOrd="3" destOrd="0" presId="urn:microsoft.com/office/officeart/2008/layout/HorizontalMultiLevelHierarchy"/>
    <dgm:cxn modelId="{D1500F31-21FD-4743-B60A-4AAC5E8F3737}" type="presParOf" srcId="{A0C9905E-6DBF-7645-94A7-C4BCDADC46B9}" destId="{D3E2E567-EC04-E743-9B8C-985408EA1058}" srcOrd="0" destOrd="0" presId="urn:microsoft.com/office/officeart/2008/layout/HorizontalMultiLevelHierarchy"/>
    <dgm:cxn modelId="{A5E1580F-FDFD-4F45-99ED-45E856159EA7}" type="presParOf" srcId="{A0C9905E-6DBF-7645-94A7-C4BCDADC46B9}" destId="{1488A531-D252-B440-B1DA-4363F37F8970}" srcOrd="1" destOrd="0" presId="urn:microsoft.com/office/officeart/2008/layout/HorizontalMultiLevelHierarchy"/>
    <dgm:cxn modelId="{6229C336-79ED-0C4B-A101-29A044913858}" type="presParOf" srcId="{551EC4E6-AE1D-DD43-B7C4-D7EFBEA2E636}" destId="{D62566A7-AB44-BA40-863E-D8C0D48B8D8F}" srcOrd="4" destOrd="0" presId="urn:microsoft.com/office/officeart/2008/layout/HorizontalMultiLevelHierarchy"/>
    <dgm:cxn modelId="{EDC61134-990B-6344-90EC-CFCA7C1F7352}" type="presParOf" srcId="{D62566A7-AB44-BA40-863E-D8C0D48B8D8F}" destId="{B1C399A9-1011-E548-A66F-F317F98A4DE2}" srcOrd="0" destOrd="0" presId="urn:microsoft.com/office/officeart/2008/layout/HorizontalMultiLevelHierarchy"/>
    <dgm:cxn modelId="{563398E6-13C5-964D-9F73-83574358548B}" type="presParOf" srcId="{551EC4E6-AE1D-DD43-B7C4-D7EFBEA2E636}" destId="{C6D6538F-82D5-5445-BAF9-A0850064E2F7}" srcOrd="5" destOrd="0" presId="urn:microsoft.com/office/officeart/2008/layout/HorizontalMultiLevelHierarchy"/>
    <dgm:cxn modelId="{D2C1AA3E-B01A-4046-ABEB-03976B707FFE}" type="presParOf" srcId="{C6D6538F-82D5-5445-BAF9-A0850064E2F7}" destId="{06F6E63A-54AB-F044-BC6B-A05CEEDC8605}" srcOrd="0" destOrd="0" presId="urn:microsoft.com/office/officeart/2008/layout/HorizontalMultiLevelHierarchy"/>
    <dgm:cxn modelId="{E49EBDA8-A3FB-EA40-8C12-0AED520B7C88}" type="presParOf" srcId="{C6D6538F-82D5-5445-BAF9-A0850064E2F7}" destId="{976AEA0C-1354-DE41-BC14-874F23DABB2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050" b="0" i="0" dirty="0">
              <a:latin typeface="FZLanTingHeiS-R-GB" panose="02000000000000000000" pitchFamily="2" charset="-122"/>
              <a:ea typeface="FZLanTingHeiS-R-GB" panose="02000000000000000000" pitchFamily="2" charset="-122"/>
              <a:cs typeface="Microsoft YaHei" charset="-122"/>
            </a:rPr>
            <a:t>管理经济学的研究对象</a:t>
          </a:r>
        </a:p>
      </dgm:t>
    </dgm:pt>
    <dgm:pt modelId="{806FC88F-B9CF-A04B-B59C-3A472F525AEF}" type="par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9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900" b="0" i="0" dirty="0">
              <a:solidFill>
                <a:schemeClr val="bg1"/>
              </a:solidFill>
              <a:latin typeface="FZLanTingHeiS-R-GB" panose="02000000000000000000" pitchFamily="2" charset="-122"/>
              <a:ea typeface="FZLanTingHeiS-R-GB" panose="02000000000000000000" pitchFamily="2" charset="-122"/>
              <a:cs typeface="Microsoft YaHei" charset="-122"/>
            </a:rPr>
            <a:t>1.1.1</a:t>
          </a:r>
          <a:r>
            <a:rPr lang="zh-CN" altLang="en-US" sz="900" b="0" i="0" dirty="0">
              <a:solidFill>
                <a:schemeClr val="bg1"/>
              </a:solidFill>
              <a:latin typeface="FZLanTingHeiS-R-GB" panose="02000000000000000000" pitchFamily="2" charset="-122"/>
              <a:ea typeface="FZLanTingHeiS-R-GB" panose="02000000000000000000" pitchFamily="2" charset="-122"/>
              <a:cs typeface="Microsoft YaHei" charset="-122"/>
            </a:rPr>
            <a:t>管理经济学的定义</a:t>
          </a:r>
        </a:p>
      </dgm:t>
    </dgm:pt>
    <dgm:pt modelId="{A73DCD64-89DF-3E4C-9543-0D417B51464E}" type="parTrans" cxnId="{FE34B427-9D47-5D4F-B08C-79C955C57CBA}">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9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900" b="0" i="0" dirty="0">
              <a:latin typeface="FZLanTingHeiS-R-GB" panose="02000000000000000000" pitchFamily="2" charset="-122"/>
              <a:ea typeface="FZLanTingHeiS-R-GB" panose="02000000000000000000" pitchFamily="2" charset="-122"/>
              <a:cs typeface="Microsoft YaHei" charset="-122"/>
            </a:rPr>
            <a:t>1.1.2</a:t>
          </a:r>
          <a:r>
            <a:rPr lang="zh-CN" altLang="en-US" sz="900" b="0" i="0" dirty="0">
              <a:latin typeface="FZLanTingHeiS-R-GB" panose="02000000000000000000" pitchFamily="2" charset="-122"/>
              <a:ea typeface="FZLanTingHeiS-R-GB" panose="02000000000000000000" pitchFamily="2" charset="-122"/>
              <a:cs typeface="Microsoft YaHei" charset="-122"/>
            </a:rPr>
            <a:t> 决策的基本过程</a:t>
          </a:r>
        </a:p>
      </dgm:t>
    </dgm:pt>
    <dgm:pt modelId="{BDC2CFA9-99C6-8347-9628-F8B57513FB8C}" type="parTrans" cxnId="{D6FF61F4-2E70-2445-B362-FDF5936BBC6B}">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90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900" b="0" i="0" dirty="0">
              <a:latin typeface="FZLanTingHeiS-R-GB" panose="02000000000000000000" pitchFamily="2" charset="-122"/>
              <a:ea typeface="FZLanTingHeiS-R-GB" panose="02000000000000000000" pitchFamily="2" charset="-122"/>
              <a:cs typeface="Microsoft YaHei" charset="-122"/>
            </a:rPr>
            <a:t>1.1.3</a:t>
          </a:r>
          <a:r>
            <a:rPr lang="zh-CN" altLang="en-US" sz="900" b="0" i="0" dirty="0">
              <a:latin typeface="FZLanTingHeiS-R-GB" panose="02000000000000000000" pitchFamily="2" charset="-122"/>
              <a:ea typeface="FZLanTingHeiS-R-GB" panose="02000000000000000000" pitchFamily="2" charset="-122"/>
              <a:cs typeface="Microsoft YaHei" charset="-122"/>
            </a:rPr>
            <a:t> 管理经济学与微观经济学的关系</a:t>
          </a:r>
        </a:p>
      </dgm:t>
    </dgm:pt>
    <dgm:pt modelId="{45267C76-6276-B44A-878A-9D61B556EBD7}" type="parTrans" cxnId="{F5520AE5-50EB-8743-B48A-12307D4CCE80}">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pPr algn="l"/>
          <a:endParaRPr lang="zh-CN" altLang="en-US" sz="900">
            <a:latin typeface="Microsoft YaHei" charset="-122"/>
            <a:ea typeface="Microsoft YaHei" charset="-122"/>
            <a:cs typeface="Microsoft YaHei" charset="-122"/>
          </a:endParaRPr>
        </a:p>
      </dgm:t>
    </dgm:pt>
    <dgm:pt modelId="{398FB250-A6AB-A246-A811-CD4269DB3258}">
      <dgm:prSet phldrT="[文本]" custT="1"/>
      <dgm:spPr/>
      <dgm:t>
        <a:bodyPr/>
        <a:lstStyle/>
        <a:p>
          <a:pPr algn="l"/>
          <a:r>
            <a:rPr lang="en-US" altLang="zh-CN" sz="900" b="0" i="0" dirty="0">
              <a:latin typeface="FZLanTingHeiS-R-GB" panose="02000000000000000000" pitchFamily="2" charset="-122"/>
              <a:ea typeface="FZLanTingHeiS-R-GB" panose="02000000000000000000" pitchFamily="2" charset="-122"/>
              <a:cs typeface="Microsoft YaHei" charset="-122"/>
            </a:rPr>
            <a:t>1.1.4</a:t>
          </a:r>
          <a:r>
            <a:rPr lang="zh-CN" altLang="en-US" sz="900" b="0" i="0" dirty="0">
              <a:latin typeface="FZLanTingHeiS-R-GB" panose="02000000000000000000" pitchFamily="2" charset="-122"/>
              <a:ea typeface="FZLanTingHeiS-R-GB" panose="02000000000000000000" pitchFamily="2" charset="-122"/>
              <a:cs typeface="Microsoft YaHei" charset="-122"/>
            </a:rPr>
            <a:t> 管理经济学的主要内容</a:t>
          </a:r>
        </a:p>
      </dgm:t>
    </dgm:pt>
    <dgm:pt modelId="{5D227076-8A12-EF49-885F-40EBC832F842}" type="parTrans" cxnId="{0A3F6216-099F-1443-92C6-A2D4420E4FFD}">
      <dgm:prSet custT="1"/>
      <dgm:spPr/>
      <dgm:t>
        <a:bodyPr/>
        <a:lstStyle/>
        <a:p>
          <a:pPr algn="l"/>
          <a:endParaRPr lang="zh-CN" altLang="en-US" sz="300" b="0" i="0" dirty="0">
            <a:latin typeface="FZLanTingHeiS-R-GB" panose="02000000000000000000" pitchFamily="2" charset="-122"/>
            <a:ea typeface="FZLanTingHeiS-R-GB" panose="02000000000000000000" pitchFamily="2" charset="-122"/>
            <a:cs typeface="Microsoft YaHei" charset="-122"/>
          </a:endParaRPr>
        </a:p>
      </dgm:t>
    </dgm:pt>
    <dgm:pt modelId="{26C36C96-93E6-5D4E-A798-31793906BAE5}" type="sibTrans" cxnId="{0A3F6216-099F-1443-92C6-A2D4420E4FFD}">
      <dgm:prSet/>
      <dgm:spPr/>
      <dgm:t>
        <a:bodyPr/>
        <a:lstStyle/>
        <a:p>
          <a:pPr algn="l"/>
          <a:endParaRPr lang="zh-CN" altLang="en-US" sz="8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pt>
    <dgm:pt modelId="{F726EDD3-E670-9B47-8786-4F599884289D}" type="pres">
      <dgm:prSet presAssocID="{A73DCD64-89DF-3E4C-9543-0D417B51464E}" presName="connTx" presStyleLbl="parChTrans1D2" presStyleIdx="0" presStyleCnt="4"/>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pt>
    <dgm:pt modelId="{7A2CD5A7-70D6-DE44-803D-0740544CB367}" type="pres">
      <dgm:prSet presAssocID="{BDC2CFA9-99C6-8347-9628-F8B57513FB8C}" presName="connTx" presStyleLbl="parChTrans1D2" presStyleIdx="1" presStyleCnt="4"/>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1904">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4"/>
      <dgm:spPr/>
    </dgm:pt>
    <dgm:pt modelId="{938A9782-2B6B-8141-99DA-6568305E0C38}" type="pres">
      <dgm:prSet presAssocID="{45267C76-6276-B44A-878A-9D61B556EBD7}" presName="connTx" presStyleLbl="parChTrans1D2" presStyleIdx="2" presStyleCnt="4"/>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4" custScaleX="129592">
        <dgm:presLayoutVars>
          <dgm:chPref val="3"/>
        </dgm:presLayoutVars>
      </dgm:prSet>
      <dgm:spPr/>
    </dgm:pt>
    <dgm:pt modelId="{F9C8551A-E3F5-1A41-9D81-BA411262A93F}" type="pres">
      <dgm:prSet presAssocID="{9BA062DA-6B7A-FC4F-B1BB-7CC4C74C72CE}" presName="level3hierChild" presStyleCnt="0"/>
      <dgm:spPr/>
    </dgm:pt>
    <dgm:pt modelId="{577C939E-455A-EE43-A21D-8BACFED9D991}" type="pres">
      <dgm:prSet presAssocID="{5D227076-8A12-EF49-885F-40EBC832F842}" presName="conn2-1" presStyleLbl="parChTrans1D2" presStyleIdx="3" presStyleCnt="4"/>
      <dgm:spPr/>
    </dgm:pt>
    <dgm:pt modelId="{62EB5836-F240-534D-96CD-D9EB8C15B89F}" type="pres">
      <dgm:prSet presAssocID="{5D227076-8A12-EF49-885F-40EBC832F842}" presName="connTx" presStyleLbl="parChTrans1D2" presStyleIdx="3" presStyleCnt="4"/>
      <dgm:spPr/>
    </dgm:pt>
    <dgm:pt modelId="{C3EB5C8A-6835-184D-A53A-7420F85FFA7D}" type="pres">
      <dgm:prSet presAssocID="{398FB250-A6AB-A246-A811-CD4269DB3258}" presName="root2" presStyleCnt="0"/>
      <dgm:spPr/>
    </dgm:pt>
    <dgm:pt modelId="{0EC6E1AB-E13B-6148-9DF9-3209955CFCC5}" type="pres">
      <dgm:prSet presAssocID="{398FB250-A6AB-A246-A811-CD4269DB3258}" presName="LevelTwoTextNode" presStyleLbl="node2" presStyleIdx="3" presStyleCnt="4">
        <dgm:presLayoutVars>
          <dgm:chPref val="3"/>
        </dgm:presLayoutVars>
      </dgm:prSet>
      <dgm:spPr/>
    </dgm:pt>
    <dgm:pt modelId="{E3DFC68F-B27B-A84C-84B7-4BB7AB84E6ED}" type="pres">
      <dgm:prSet presAssocID="{398FB250-A6AB-A246-A811-CD4269DB3258}"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0A3F6216-099F-1443-92C6-A2D4420E4FFD}" srcId="{CC08C8E7-D5AB-9C4F-A78B-4A8C57EB2D22}" destId="{398FB250-A6AB-A246-A811-CD4269DB3258}" srcOrd="3" destOrd="0" parTransId="{5D227076-8A12-EF49-885F-40EBC832F842}" sibTransId="{26C36C96-93E6-5D4E-A798-31793906BAE5}"/>
    <dgm:cxn modelId="{4B3F5118-656F-4743-BC97-78CB9B964B1C}" type="presOf" srcId="{A73DCD64-89DF-3E4C-9543-0D417B51464E}" destId="{F726EDD3-E670-9B47-8786-4F599884289D}" srcOrd="1" destOrd="0" presId="urn:microsoft.com/office/officeart/2008/layout/HorizontalMultiLevelHierarchy"/>
    <dgm:cxn modelId="{DB58611A-B0FD-E149-99D3-DFB704200995}" type="presOf" srcId="{773FD5F0-F007-F148-886B-86E72F86266E}" destId="{D3E2E567-EC04-E743-9B8C-985408EA1058}" srcOrd="0" destOrd="0" presId="urn:microsoft.com/office/officeart/2008/layout/HorizontalMultiLevelHierarchy"/>
    <dgm:cxn modelId="{2EAEB826-F4B9-A845-986A-5256228C93DF}" type="presOf" srcId="{5D227076-8A12-EF49-885F-40EBC832F842}" destId="{577C939E-455A-EE43-A21D-8BACFED9D99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E8751341-D79A-2647-BD8C-091F82591A4B}" type="presOf" srcId="{DD5BF61D-B843-C744-B9A9-3312A1287EF4}" destId="{C852AF5D-E3CA-F844-B775-08DD6E6FB940}" srcOrd="0" destOrd="0" presId="urn:microsoft.com/office/officeart/2008/layout/HorizontalMultiLevelHierarchy"/>
    <dgm:cxn modelId="{4EFFD249-7180-724E-966D-1350D3B04AD4}" type="presOf" srcId="{2EFE4671-8583-3540-9262-1FC578B666F4}" destId="{3013142F-A3C7-F746-853E-2CA8B540A8DE}" srcOrd="0" destOrd="0" presId="urn:microsoft.com/office/officeart/2008/layout/HorizontalMultiLevelHierarchy"/>
    <dgm:cxn modelId="{A80CC64E-2361-9141-8B54-E317835BA71C}" type="presOf" srcId="{45267C76-6276-B44A-878A-9D61B556EBD7}" destId="{1F2800E8-CF94-FD43-8D0E-7E4B278315B1}" srcOrd="0" destOrd="0" presId="urn:microsoft.com/office/officeart/2008/layout/HorizontalMultiLevelHierarchy"/>
    <dgm:cxn modelId="{79FE1769-08DD-6C46-987D-A33908341BA1}" type="presOf" srcId="{45267C76-6276-B44A-878A-9D61B556EBD7}" destId="{938A9782-2B6B-8141-99DA-6568305E0C38}" srcOrd="1" destOrd="0" presId="urn:microsoft.com/office/officeart/2008/layout/HorizontalMultiLevelHierarchy"/>
    <dgm:cxn modelId="{51741C91-01AE-0D42-BFB9-B3122347E1CB}" type="presOf" srcId="{A73DCD64-89DF-3E4C-9543-0D417B51464E}" destId="{082A771F-69AF-7C4C-86CB-DF1CD8CB6581}" srcOrd="0" destOrd="0" presId="urn:microsoft.com/office/officeart/2008/layout/HorizontalMultiLevelHierarchy"/>
    <dgm:cxn modelId="{EC211E95-6A13-D44A-A31C-AC9DF530FB44}" type="presOf" srcId="{5D227076-8A12-EF49-885F-40EBC832F842}" destId="{62EB5836-F240-534D-96CD-D9EB8C15B89F}" srcOrd="1" destOrd="0" presId="urn:microsoft.com/office/officeart/2008/layout/HorizontalMultiLevelHierarchy"/>
    <dgm:cxn modelId="{CDDE12AB-94AD-1840-8FB3-3D54FFF235E6}" type="presOf" srcId="{CC08C8E7-D5AB-9C4F-A78B-4A8C57EB2D22}" destId="{7111AE39-B455-7C4D-91F4-9E37E3822D07}" srcOrd="0" destOrd="0" presId="urn:microsoft.com/office/officeart/2008/layout/HorizontalMultiLevelHierarchy"/>
    <dgm:cxn modelId="{E3B923C9-7860-3F48-ACC0-C731A9F4BD41}" type="presOf" srcId="{BDC2CFA9-99C6-8347-9628-F8B57513FB8C}" destId="{93180932-306E-E545-95F9-2A5635FDC9F1}" srcOrd="0" destOrd="0" presId="urn:microsoft.com/office/officeart/2008/layout/HorizontalMultiLevelHierarchy"/>
    <dgm:cxn modelId="{E72F02DC-420E-D546-9BD8-30141DCE83BE}" type="presOf" srcId="{9BA062DA-6B7A-FC4F-B1BB-7CC4C74C72CE}" destId="{1C998B4A-F8C8-5D49-862A-38B9C7611407}"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512FB7E5-28E2-D840-A7E9-1EC1E7972A0B}" type="presOf" srcId="{398FB250-A6AB-A246-A811-CD4269DB3258}" destId="{0EC6E1AB-E13B-6148-9DF9-3209955CFCC5}" srcOrd="0" destOrd="0" presId="urn:microsoft.com/office/officeart/2008/layout/HorizontalMultiLevelHierarchy"/>
    <dgm:cxn modelId="{26E568EC-DCDF-444D-B440-02F7DDC750EB}" type="presOf" srcId="{BDC2CFA9-99C6-8347-9628-F8B57513FB8C}" destId="{7A2CD5A7-70D6-DE44-803D-0740544CB367}"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9BBBDAB1-0C61-1D48-B176-19586B58AEFC}" type="presParOf" srcId="{3013142F-A3C7-F746-853E-2CA8B540A8DE}" destId="{B764B132-0961-414E-B6FA-FB0C6C1C6CED}" srcOrd="0" destOrd="0" presId="urn:microsoft.com/office/officeart/2008/layout/HorizontalMultiLevelHierarchy"/>
    <dgm:cxn modelId="{E96A3573-B144-4B47-BA4A-72443972F93A}" type="presParOf" srcId="{B764B132-0961-414E-B6FA-FB0C6C1C6CED}" destId="{7111AE39-B455-7C4D-91F4-9E37E3822D07}" srcOrd="0" destOrd="0" presId="urn:microsoft.com/office/officeart/2008/layout/HorizontalMultiLevelHierarchy"/>
    <dgm:cxn modelId="{F9524694-72FA-0D47-A0C3-CC75A3566C6E}" type="presParOf" srcId="{B764B132-0961-414E-B6FA-FB0C6C1C6CED}" destId="{551EC4E6-AE1D-DD43-B7C4-D7EFBEA2E636}" srcOrd="1" destOrd="0" presId="urn:microsoft.com/office/officeart/2008/layout/HorizontalMultiLevelHierarchy"/>
    <dgm:cxn modelId="{39255924-DAD5-1D42-A484-518213FBAB7E}" type="presParOf" srcId="{551EC4E6-AE1D-DD43-B7C4-D7EFBEA2E636}" destId="{082A771F-69AF-7C4C-86CB-DF1CD8CB6581}" srcOrd="0" destOrd="0" presId="urn:microsoft.com/office/officeart/2008/layout/HorizontalMultiLevelHierarchy"/>
    <dgm:cxn modelId="{C240C345-5578-944F-8FE0-C1BFC07617D8}" type="presParOf" srcId="{082A771F-69AF-7C4C-86CB-DF1CD8CB6581}" destId="{F726EDD3-E670-9B47-8786-4F599884289D}" srcOrd="0" destOrd="0" presId="urn:microsoft.com/office/officeart/2008/layout/HorizontalMultiLevelHierarchy"/>
    <dgm:cxn modelId="{D013B352-CE03-EE46-BF0A-351FF72B6742}" type="presParOf" srcId="{551EC4E6-AE1D-DD43-B7C4-D7EFBEA2E636}" destId="{7B40AE63-0EA3-0747-BCE5-5F3AB0355BF2}" srcOrd="1" destOrd="0" presId="urn:microsoft.com/office/officeart/2008/layout/HorizontalMultiLevelHierarchy"/>
    <dgm:cxn modelId="{2D7C0CCF-4ADF-B648-8A51-2E24AA3C4D85}" type="presParOf" srcId="{7B40AE63-0EA3-0747-BCE5-5F3AB0355BF2}" destId="{C852AF5D-E3CA-F844-B775-08DD6E6FB940}" srcOrd="0" destOrd="0" presId="urn:microsoft.com/office/officeart/2008/layout/HorizontalMultiLevelHierarchy"/>
    <dgm:cxn modelId="{29027E1B-67CC-D342-BBE9-980B0E6B2F15}" type="presParOf" srcId="{7B40AE63-0EA3-0747-BCE5-5F3AB0355BF2}" destId="{30463D07-8E7F-3146-97CE-76CE82648742}" srcOrd="1" destOrd="0" presId="urn:microsoft.com/office/officeart/2008/layout/HorizontalMultiLevelHierarchy"/>
    <dgm:cxn modelId="{F87082BA-E765-DE4D-821D-A70E39A83119}" type="presParOf" srcId="{551EC4E6-AE1D-DD43-B7C4-D7EFBEA2E636}" destId="{93180932-306E-E545-95F9-2A5635FDC9F1}" srcOrd="2" destOrd="0" presId="urn:microsoft.com/office/officeart/2008/layout/HorizontalMultiLevelHierarchy"/>
    <dgm:cxn modelId="{91BD52C2-DF0E-384C-9E43-2B4B0CD53E45}" type="presParOf" srcId="{93180932-306E-E545-95F9-2A5635FDC9F1}" destId="{7A2CD5A7-70D6-DE44-803D-0740544CB367}" srcOrd="0" destOrd="0" presId="urn:microsoft.com/office/officeart/2008/layout/HorizontalMultiLevelHierarchy"/>
    <dgm:cxn modelId="{2E4D7AC9-45DA-514B-A06F-5F6293AFB563}" type="presParOf" srcId="{551EC4E6-AE1D-DD43-B7C4-D7EFBEA2E636}" destId="{A0C9905E-6DBF-7645-94A7-C4BCDADC46B9}" srcOrd="3" destOrd="0" presId="urn:microsoft.com/office/officeart/2008/layout/HorizontalMultiLevelHierarchy"/>
    <dgm:cxn modelId="{93F5F360-66DD-4748-A022-8BD76A7E409A}" type="presParOf" srcId="{A0C9905E-6DBF-7645-94A7-C4BCDADC46B9}" destId="{D3E2E567-EC04-E743-9B8C-985408EA1058}" srcOrd="0" destOrd="0" presId="urn:microsoft.com/office/officeart/2008/layout/HorizontalMultiLevelHierarchy"/>
    <dgm:cxn modelId="{44CB40D6-E370-EE4C-92C7-D04336E205B4}" type="presParOf" srcId="{A0C9905E-6DBF-7645-94A7-C4BCDADC46B9}" destId="{1488A531-D252-B440-B1DA-4363F37F8970}" srcOrd="1" destOrd="0" presId="urn:microsoft.com/office/officeart/2008/layout/HorizontalMultiLevelHierarchy"/>
    <dgm:cxn modelId="{B2C51F20-D3AF-0F47-BC40-4EE14D1562E5}" type="presParOf" srcId="{551EC4E6-AE1D-DD43-B7C4-D7EFBEA2E636}" destId="{1F2800E8-CF94-FD43-8D0E-7E4B278315B1}" srcOrd="4" destOrd="0" presId="urn:microsoft.com/office/officeart/2008/layout/HorizontalMultiLevelHierarchy"/>
    <dgm:cxn modelId="{40495D33-ECB5-4146-BE35-889479195756}" type="presParOf" srcId="{1F2800E8-CF94-FD43-8D0E-7E4B278315B1}" destId="{938A9782-2B6B-8141-99DA-6568305E0C38}" srcOrd="0" destOrd="0" presId="urn:microsoft.com/office/officeart/2008/layout/HorizontalMultiLevelHierarchy"/>
    <dgm:cxn modelId="{585A1C54-9EA2-E94C-B7EE-2D0DC5D42EFC}" type="presParOf" srcId="{551EC4E6-AE1D-DD43-B7C4-D7EFBEA2E636}" destId="{7377E58F-198D-DE48-B3AF-2D2AF67C403D}" srcOrd="5" destOrd="0" presId="urn:microsoft.com/office/officeart/2008/layout/HorizontalMultiLevelHierarchy"/>
    <dgm:cxn modelId="{1CD00435-E734-E74C-9FA6-EDC84636CE32}" type="presParOf" srcId="{7377E58F-198D-DE48-B3AF-2D2AF67C403D}" destId="{1C998B4A-F8C8-5D49-862A-38B9C7611407}" srcOrd="0" destOrd="0" presId="urn:microsoft.com/office/officeart/2008/layout/HorizontalMultiLevelHierarchy"/>
    <dgm:cxn modelId="{672D18C9-67CE-5E41-B264-F7D4626F6855}" type="presParOf" srcId="{7377E58F-198D-DE48-B3AF-2D2AF67C403D}" destId="{F9C8551A-E3F5-1A41-9D81-BA411262A93F}" srcOrd="1" destOrd="0" presId="urn:microsoft.com/office/officeart/2008/layout/HorizontalMultiLevelHierarchy"/>
    <dgm:cxn modelId="{52194FA1-8C35-B644-9392-2AC29D4D2A0A}" type="presParOf" srcId="{551EC4E6-AE1D-DD43-B7C4-D7EFBEA2E636}" destId="{577C939E-455A-EE43-A21D-8BACFED9D991}" srcOrd="6" destOrd="0" presId="urn:microsoft.com/office/officeart/2008/layout/HorizontalMultiLevelHierarchy"/>
    <dgm:cxn modelId="{F7E19E6D-52F7-7E4B-8F9F-A0222813E2C0}" type="presParOf" srcId="{577C939E-455A-EE43-A21D-8BACFED9D991}" destId="{62EB5836-F240-534D-96CD-D9EB8C15B89F}" srcOrd="0" destOrd="0" presId="urn:microsoft.com/office/officeart/2008/layout/HorizontalMultiLevelHierarchy"/>
    <dgm:cxn modelId="{BEDA37D4-C19A-104E-8AF1-C128C854ECA8}" type="presParOf" srcId="{551EC4E6-AE1D-DD43-B7C4-D7EFBEA2E636}" destId="{C3EB5C8A-6835-184D-A53A-7420F85FFA7D}" srcOrd="7" destOrd="0" presId="urn:microsoft.com/office/officeart/2008/layout/HorizontalMultiLevelHierarchy"/>
    <dgm:cxn modelId="{63E5F1B2-70EC-F94A-8DBE-671AEDC7DE31}" type="presParOf" srcId="{C3EB5C8A-6835-184D-A53A-7420F85FFA7D}" destId="{0EC6E1AB-E13B-6148-9DF9-3209955CFCC5}" srcOrd="0" destOrd="0" presId="urn:microsoft.com/office/officeart/2008/layout/HorizontalMultiLevelHierarchy"/>
    <dgm:cxn modelId="{9474CCD2-FC20-A74E-86AF-3407160B73FC}" type="presParOf" srcId="{C3EB5C8A-6835-184D-A53A-7420F85FFA7D}" destId="{E3DFC68F-B27B-A84C-84B7-4BB7AB84E6E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0.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100" b="0" i="0" dirty="0">
              <a:latin typeface="FZLanTingHeiS-R-GB" panose="02000000000000000000" pitchFamily="2" charset="-122"/>
              <a:ea typeface="FZLanTingHeiS-R-GB" panose="02000000000000000000" pitchFamily="2" charset="-122"/>
              <a:cs typeface="Microsoft YaHei" charset="-122"/>
            </a:rPr>
            <a:t>市场经济条件下的企业</a:t>
          </a: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00" b="0" i="0" dirty="0">
              <a:solidFill>
                <a:schemeClr val="tx1"/>
              </a:solidFill>
              <a:latin typeface="FZLanTingHeiS-R-GB" panose="02000000000000000000" pitchFamily="2" charset="-122"/>
              <a:ea typeface="FZLanTingHeiS-R-GB" panose="02000000000000000000" pitchFamily="2" charset="-122"/>
              <a:cs typeface="Microsoft YaHei" charset="-122"/>
            </a:rPr>
            <a:t>1.3.1</a:t>
          </a:r>
          <a:r>
            <a:rPr lang="zh-CN" altLang="en-US" sz="1000" b="0" i="0" dirty="0">
              <a:solidFill>
                <a:schemeClr val="tx1"/>
              </a:solidFill>
              <a:latin typeface="FZLanTingHeiS-R-GB" panose="02000000000000000000" pitchFamily="2" charset="-122"/>
              <a:ea typeface="FZLanTingHeiS-R-GB" panose="02000000000000000000" pitchFamily="2" charset="-122"/>
              <a:cs typeface="Microsoft YaHei" charset="-122"/>
            </a:rPr>
            <a:t> 企业的概念与特征</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000" b="0" i="0" dirty="0">
              <a:solidFill>
                <a:schemeClr val="tx1"/>
              </a:solidFill>
              <a:latin typeface="FZLanTingHeiS-R-GB" panose="02000000000000000000" pitchFamily="2" charset="-122"/>
              <a:ea typeface="FZLanTingHeiS-R-GB" panose="02000000000000000000" pitchFamily="2" charset="-122"/>
              <a:cs typeface="Microsoft YaHei" charset="-122"/>
            </a:rPr>
            <a:t>1.3.2</a:t>
          </a:r>
          <a:r>
            <a:rPr lang="zh-CN" altLang="en-US" sz="1000" b="0" i="0" dirty="0">
              <a:solidFill>
                <a:schemeClr val="tx1"/>
              </a:solidFill>
              <a:latin typeface="FZLanTingHeiS-R-GB" panose="02000000000000000000" pitchFamily="2" charset="-122"/>
              <a:ea typeface="FZLanTingHeiS-R-GB" panose="02000000000000000000" pitchFamily="2" charset="-122"/>
              <a:cs typeface="Microsoft YaHei" charset="-122"/>
            </a:rPr>
            <a:t> 企业理论</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23DC08E1-563D-F445-8CDD-3080F1C32656}">
      <dgm:prSet phldrT="[文本]" custT="1"/>
      <dgm:spPr>
        <a:solidFill>
          <a:srgbClr val="C00000"/>
        </a:solidFill>
      </dgm:spPr>
      <dgm:t>
        <a:bodyPr/>
        <a:lstStyle/>
        <a:p>
          <a:pPr algn="l"/>
          <a:r>
            <a:rPr lang="en-US" altLang="zh-CN" sz="1000" b="0" i="0" dirty="0">
              <a:solidFill>
                <a:schemeClr val="bg1"/>
              </a:solidFill>
              <a:latin typeface="FZLanTingHeiS-R-GB" panose="02000000000000000000" pitchFamily="2" charset="-122"/>
              <a:ea typeface="FZLanTingHeiS-R-GB" panose="02000000000000000000" pitchFamily="2" charset="-122"/>
              <a:cs typeface="Microsoft YaHei" charset="-122"/>
            </a:rPr>
            <a:t>1.3.3</a:t>
          </a:r>
          <a:r>
            <a:rPr lang="zh-CN" altLang="en-US" sz="1000" b="0" i="0" dirty="0">
              <a:solidFill>
                <a:schemeClr val="bg1"/>
              </a:solidFill>
              <a:latin typeface="FZLanTingHeiS-R-GB" panose="02000000000000000000" pitchFamily="2" charset="-122"/>
              <a:ea typeface="FZLanTingHeiS-R-GB" panose="02000000000000000000" pitchFamily="2" charset="-122"/>
              <a:cs typeface="Microsoft YaHei" charset="-122"/>
            </a:rPr>
            <a:t> 企业利润与决策</a:t>
          </a:r>
        </a:p>
      </dgm:t>
    </dgm:pt>
    <dgm:pt modelId="{0B63D904-D68E-2543-A1DB-ADEA797F1DFF}" type="parTrans" cxnId="{78F2E2BA-3DD4-204C-823E-6DAAF0A148BC}">
      <dgm:prSet custT="1"/>
      <dgm:spPr/>
      <dgm:t>
        <a:bodyPr/>
        <a:lstStyle/>
        <a:p>
          <a:endParaRPr lang="zh-CN" altLang="en-US" sz="100"/>
        </a:p>
      </dgm:t>
    </dgm:pt>
    <dgm:pt modelId="{B7C00BC5-85C3-C446-B505-8CC27DD36A58}" type="sibTrans" cxnId="{78F2E2BA-3DD4-204C-823E-6DAAF0A148BC}">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01904">
        <dgm:presLayoutVars>
          <dgm:chPref val="3"/>
        </dgm:presLayoutVars>
      </dgm:prSet>
      <dgm:spPr/>
    </dgm:pt>
    <dgm:pt modelId="{1488A531-D252-B440-B1DA-4363F37F8970}" type="pres">
      <dgm:prSet presAssocID="{773FD5F0-F007-F148-886B-86E72F86266E}" presName="level3hierChild" presStyleCnt="0"/>
      <dgm:spPr/>
    </dgm:pt>
    <dgm:pt modelId="{D62566A7-AB44-BA40-863E-D8C0D48B8D8F}" type="pres">
      <dgm:prSet presAssocID="{0B63D904-D68E-2543-A1DB-ADEA797F1DFF}" presName="conn2-1" presStyleLbl="parChTrans1D2" presStyleIdx="2" presStyleCnt="3"/>
      <dgm:spPr/>
    </dgm:pt>
    <dgm:pt modelId="{B1C399A9-1011-E548-A66F-F317F98A4DE2}" type="pres">
      <dgm:prSet presAssocID="{0B63D904-D68E-2543-A1DB-ADEA797F1DFF}" presName="connTx" presStyleLbl="parChTrans1D2" presStyleIdx="2" presStyleCnt="3"/>
      <dgm:spPr/>
    </dgm:pt>
    <dgm:pt modelId="{C6D6538F-82D5-5445-BAF9-A0850064E2F7}" type="pres">
      <dgm:prSet presAssocID="{23DC08E1-563D-F445-8CDD-3080F1C32656}" presName="root2" presStyleCnt="0"/>
      <dgm:spPr/>
    </dgm:pt>
    <dgm:pt modelId="{06F6E63A-54AB-F044-BC6B-A05CEEDC8605}" type="pres">
      <dgm:prSet presAssocID="{23DC08E1-563D-F445-8CDD-3080F1C32656}" presName="LevelTwoTextNode" presStyleLbl="node2" presStyleIdx="2" presStyleCnt="3">
        <dgm:presLayoutVars>
          <dgm:chPref val="3"/>
        </dgm:presLayoutVars>
      </dgm:prSet>
      <dgm:spPr/>
    </dgm:pt>
    <dgm:pt modelId="{976AEA0C-1354-DE41-BC14-874F23DABB2D}" type="pres">
      <dgm:prSet presAssocID="{23DC08E1-563D-F445-8CDD-3080F1C32656}" presName="level3hierChild" presStyleCnt="0"/>
      <dgm:spPr/>
    </dgm:pt>
  </dgm:ptLst>
  <dgm:cxnLst>
    <dgm:cxn modelId="{FBF9B60C-8895-D64F-8176-37D1BE86E842}" type="presOf" srcId="{23DC08E1-563D-F445-8CDD-3080F1C32656}" destId="{06F6E63A-54AB-F044-BC6B-A05CEEDC8605}"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23A04D14-D167-964B-9714-B7420E6EC9E3}" type="presOf" srcId="{A73DCD64-89DF-3E4C-9543-0D417B51464E}" destId="{082A771F-69AF-7C4C-86CB-DF1CD8CB6581}" srcOrd="0" destOrd="0" presId="urn:microsoft.com/office/officeart/2008/layout/HorizontalMultiLevelHierarchy"/>
    <dgm:cxn modelId="{37321A1B-58A6-9F42-AED2-AC792B3FF2C9}" type="presOf" srcId="{A73DCD64-89DF-3E4C-9543-0D417B51464E}" destId="{F726EDD3-E670-9B47-8786-4F599884289D}" srcOrd="1" destOrd="0" presId="urn:microsoft.com/office/officeart/2008/layout/HorizontalMultiLevelHierarchy"/>
    <dgm:cxn modelId="{88307221-6722-CA4A-A5BA-9A9C81631D2F}" type="presOf" srcId="{DD5BF61D-B843-C744-B9A9-3312A1287EF4}" destId="{C852AF5D-E3CA-F844-B775-08DD6E6FB940}"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E7AE432C-699F-364E-BB33-7422A6080942}" type="presOf" srcId="{0B63D904-D68E-2543-A1DB-ADEA797F1DFF}" destId="{D62566A7-AB44-BA40-863E-D8C0D48B8D8F}" srcOrd="0" destOrd="0" presId="urn:microsoft.com/office/officeart/2008/layout/HorizontalMultiLevelHierarchy"/>
    <dgm:cxn modelId="{F58AD42C-61FE-6645-9039-E6D426169CAE}" type="presOf" srcId="{BDC2CFA9-99C6-8347-9628-F8B57513FB8C}" destId="{7A2CD5A7-70D6-DE44-803D-0740544CB367}" srcOrd="1" destOrd="0" presId="urn:microsoft.com/office/officeart/2008/layout/HorizontalMultiLevelHierarchy"/>
    <dgm:cxn modelId="{F3B9AD3A-45A5-8D44-AAAC-34FD9656BC8D}" type="presOf" srcId="{2EFE4671-8583-3540-9262-1FC578B666F4}" destId="{3013142F-A3C7-F746-853E-2CA8B540A8DE}" srcOrd="0" destOrd="0" presId="urn:microsoft.com/office/officeart/2008/layout/HorizontalMultiLevelHierarchy"/>
    <dgm:cxn modelId="{E37B8E3F-5925-A844-91A7-A282E8169D9A}" type="presOf" srcId="{CC08C8E7-D5AB-9C4F-A78B-4A8C57EB2D22}" destId="{7111AE39-B455-7C4D-91F4-9E37E3822D07}" srcOrd="0" destOrd="0" presId="urn:microsoft.com/office/officeart/2008/layout/HorizontalMultiLevelHierarchy"/>
    <dgm:cxn modelId="{AE64DEAF-E508-034D-81AF-4C5BE92E077C}" type="presOf" srcId="{773FD5F0-F007-F148-886B-86E72F86266E}" destId="{D3E2E567-EC04-E743-9B8C-985408EA1058}" srcOrd="0" destOrd="0" presId="urn:microsoft.com/office/officeart/2008/layout/HorizontalMultiLevelHierarchy"/>
    <dgm:cxn modelId="{7A1197B0-AA6A-EA47-94DE-0368EB27CEC9}" type="presOf" srcId="{BDC2CFA9-99C6-8347-9628-F8B57513FB8C}" destId="{93180932-306E-E545-95F9-2A5635FDC9F1}" srcOrd="0" destOrd="0" presId="urn:microsoft.com/office/officeart/2008/layout/HorizontalMultiLevelHierarchy"/>
    <dgm:cxn modelId="{053E7FBA-4CF1-634A-9B72-D53B9D21FE9D}" type="presOf" srcId="{0B63D904-D68E-2543-A1DB-ADEA797F1DFF}" destId="{B1C399A9-1011-E548-A66F-F317F98A4DE2}" srcOrd="1" destOrd="0" presId="urn:microsoft.com/office/officeart/2008/layout/HorizontalMultiLevelHierarchy"/>
    <dgm:cxn modelId="{78F2E2BA-3DD4-204C-823E-6DAAF0A148BC}" srcId="{CC08C8E7-D5AB-9C4F-A78B-4A8C57EB2D22}" destId="{23DC08E1-563D-F445-8CDD-3080F1C32656}" srcOrd="2" destOrd="0" parTransId="{0B63D904-D68E-2543-A1DB-ADEA797F1DFF}" sibTransId="{B7C00BC5-85C3-C446-B505-8CC27DD36A58}"/>
    <dgm:cxn modelId="{D6FF61F4-2E70-2445-B362-FDF5936BBC6B}" srcId="{CC08C8E7-D5AB-9C4F-A78B-4A8C57EB2D22}" destId="{773FD5F0-F007-F148-886B-86E72F86266E}" srcOrd="1" destOrd="0" parTransId="{BDC2CFA9-99C6-8347-9628-F8B57513FB8C}" sibTransId="{9458031D-FD27-D841-9D56-100BE85B229D}"/>
    <dgm:cxn modelId="{3EC2EA52-3968-BB44-AB31-9A0D25B56C2B}" type="presParOf" srcId="{3013142F-A3C7-F746-853E-2CA8B540A8DE}" destId="{B764B132-0961-414E-B6FA-FB0C6C1C6CED}" srcOrd="0" destOrd="0" presId="urn:microsoft.com/office/officeart/2008/layout/HorizontalMultiLevelHierarchy"/>
    <dgm:cxn modelId="{A5AE9A49-B42E-304E-9F88-0F36164BA19B}" type="presParOf" srcId="{B764B132-0961-414E-B6FA-FB0C6C1C6CED}" destId="{7111AE39-B455-7C4D-91F4-9E37E3822D07}" srcOrd="0" destOrd="0" presId="urn:microsoft.com/office/officeart/2008/layout/HorizontalMultiLevelHierarchy"/>
    <dgm:cxn modelId="{2F048540-193D-B648-ABA9-8CE98181F4B6}" type="presParOf" srcId="{B764B132-0961-414E-B6FA-FB0C6C1C6CED}" destId="{551EC4E6-AE1D-DD43-B7C4-D7EFBEA2E636}" srcOrd="1" destOrd="0" presId="urn:microsoft.com/office/officeart/2008/layout/HorizontalMultiLevelHierarchy"/>
    <dgm:cxn modelId="{907F6DA9-FF1B-8E47-9331-46B8AFF60A17}" type="presParOf" srcId="{551EC4E6-AE1D-DD43-B7C4-D7EFBEA2E636}" destId="{082A771F-69AF-7C4C-86CB-DF1CD8CB6581}" srcOrd="0" destOrd="0" presId="urn:microsoft.com/office/officeart/2008/layout/HorizontalMultiLevelHierarchy"/>
    <dgm:cxn modelId="{0E62167E-028E-074E-959D-E73D4F8D46E2}" type="presParOf" srcId="{082A771F-69AF-7C4C-86CB-DF1CD8CB6581}" destId="{F726EDD3-E670-9B47-8786-4F599884289D}" srcOrd="0" destOrd="0" presId="urn:microsoft.com/office/officeart/2008/layout/HorizontalMultiLevelHierarchy"/>
    <dgm:cxn modelId="{AC01580E-E024-9F46-8EDF-47D68B93EAB2}" type="presParOf" srcId="{551EC4E6-AE1D-DD43-B7C4-D7EFBEA2E636}" destId="{7B40AE63-0EA3-0747-BCE5-5F3AB0355BF2}" srcOrd="1" destOrd="0" presId="urn:microsoft.com/office/officeart/2008/layout/HorizontalMultiLevelHierarchy"/>
    <dgm:cxn modelId="{EC2206DE-39BC-4F4E-AA9F-8E3C18A0EECE}" type="presParOf" srcId="{7B40AE63-0EA3-0747-BCE5-5F3AB0355BF2}" destId="{C852AF5D-E3CA-F844-B775-08DD6E6FB940}" srcOrd="0" destOrd="0" presId="urn:microsoft.com/office/officeart/2008/layout/HorizontalMultiLevelHierarchy"/>
    <dgm:cxn modelId="{69A59EF4-BEEE-6243-9381-7A7C595A66B7}" type="presParOf" srcId="{7B40AE63-0EA3-0747-BCE5-5F3AB0355BF2}" destId="{30463D07-8E7F-3146-97CE-76CE82648742}" srcOrd="1" destOrd="0" presId="urn:microsoft.com/office/officeart/2008/layout/HorizontalMultiLevelHierarchy"/>
    <dgm:cxn modelId="{019BFE47-1EC7-494F-A44A-F36C09DF5581}" type="presParOf" srcId="{551EC4E6-AE1D-DD43-B7C4-D7EFBEA2E636}" destId="{93180932-306E-E545-95F9-2A5635FDC9F1}" srcOrd="2" destOrd="0" presId="urn:microsoft.com/office/officeart/2008/layout/HorizontalMultiLevelHierarchy"/>
    <dgm:cxn modelId="{93B0E47E-4507-B44F-AFC6-BBCFFF71F95D}" type="presParOf" srcId="{93180932-306E-E545-95F9-2A5635FDC9F1}" destId="{7A2CD5A7-70D6-DE44-803D-0740544CB367}" srcOrd="0" destOrd="0" presId="urn:microsoft.com/office/officeart/2008/layout/HorizontalMultiLevelHierarchy"/>
    <dgm:cxn modelId="{98057BA3-E0F4-7641-B63D-E725CF977E92}" type="presParOf" srcId="{551EC4E6-AE1D-DD43-B7C4-D7EFBEA2E636}" destId="{A0C9905E-6DBF-7645-94A7-C4BCDADC46B9}" srcOrd="3" destOrd="0" presId="urn:microsoft.com/office/officeart/2008/layout/HorizontalMultiLevelHierarchy"/>
    <dgm:cxn modelId="{D1500F31-21FD-4743-B60A-4AAC5E8F3737}" type="presParOf" srcId="{A0C9905E-6DBF-7645-94A7-C4BCDADC46B9}" destId="{D3E2E567-EC04-E743-9B8C-985408EA1058}" srcOrd="0" destOrd="0" presId="urn:microsoft.com/office/officeart/2008/layout/HorizontalMultiLevelHierarchy"/>
    <dgm:cxn modelId="{A5E1580F-FDFD-4F45-99ED-45E856159EA7}" type="presParOf" srcId="{A0C9905E-6DBF-7645-94A7-C4BCDADC46B9}" destId="{1488A531-D252-B440-B1DA-4363F37F8970}" srcOrd="1" destOrd="0" presId="urn:microsoft.com/office/officeart/2008/layout/HorizontalMultiLevelHierarchy"/>
    <dgm:cxn modelId="{6229C336-79ED-0C4B-A101-29A044913858}" type="presParOf" srcId="{551EC4E6-AE1D-DD43-B7C4-D7EFBEA2E636}" destId="{D62566A7-AB44-BA40-863E-D8C0D48B8D8F}" srcOrd="4" destOrd="0" presId="urn:microsoft.com/office/officeart/2008/layout/HorizontalMultiLevelHierarchy"/>
    <dgm:cxn modelId="{EDC61134-990B-6344-90EC-CFCA7C1F7352}" type="presParOf" srcId="{D62566A7-AB44-BA40-863E-D8C0D48B8D8F}" destId="{B1C399A9-1011-E548-A66F-F317F98A4DE2}" srcOrd="0" destOrd="0" presId="urn:microsoft.com/office/officeart/2008/layout/HorizontalMultiLevelHierarchy"/>
    <dgm:cxn modelId="{563398E6-13C5-964D-9F73-83574358548B}" type="presParOf" srcId="{551EC4E6-AE1D-DD43-B7C4-D7EFBEA2E636}" destId="{C6D6538F-82D5-5445-BAF9-A0850064E2F7}" srcOrd="5" destOrd="0" presId="urn:microsoft.com/office/officeart/2008/layout/HorizontalMultiLevelHierarchy"/>
    <dgm:cxn modelId="{D2C1AA3E-B01A-4046-ABEB-03976B707FFE}" type="presParOf" srcId="{C6D6538F-82D5-5445-BAF9-A0850064E2F7}" destId="{06F6E63A-54AB-F044-BC6B-A05CEEDC8605}" srcOrd="0" destOrd="0" presId="urn:microsoft.com/office/officeart/2008/layout/HorizontalMultiLevelHierarchy"/>
    <dgm:cxn modelId="{E49EBDA8-A3FB-EA40-8C12-0AED520B7C88}" type="presParOf" srcId="{C6D6538F-82D5-5445-BAF9-A0850064E2F7}" destId="{976AEA0C-1354-DE41-BC14-874F23DABB2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100" b="0" i="0" dirty="0">
              <a:latin typeface="FZLanTingHeiS-R-GB" panose="02000000000000000000" pitchFamily="2" charset="-122"/>
              <a:ea typeface="FZLanTingHeiS-R-GB" panose="02000000000000000000" pitchFamily="2" charset="-122"/>
              <a:cs typeface="Microsoft YaHei" charset="-122"/>
            </a:rPr>
            <a:t>市场经济条件下的企业</a:t>
          </a: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00" b="0" i="0" dirty="0">
              <a:solidFill>
                <a:schemeClr val="tx1"/>
              </a:solidFill>
              <a:latin typeface="FZLanTingHeiS-R-GB" panose="02000000000000000000" pitchFamily="2" charset="-122"/>
              <a:ea typeface="FZLanTingHeiS-R-GB" panose="02000000000000000000" pitchFamily="2" charset="-122"/>
              <a:cs typeface="Microsoft YaHei" charset="-122"/>
            </a:rPr>
            <a:t>1.3.1</a:t>
          </a:r>
          <a:r>
            <a:rPr lang="zh-CN" altLang="en-US" sz="1000" b="0" i="0" dirty="0">
              <a:solidFill>
                <a:schemeClr val="tx1"/>
              </a:solidFill>
              <a:latin typeface="FZLanTingHeiS-R-GB" panose="02000000000000000000" pitchFamily="2" charset="-122"/>
              <a:ea typeface="FZLanTingHeiS-R-GB" panose="02000000000000000000" pitchFamily="2" charset="-122"/>
              <a:cs typeface="Microsoft YaHei" charset="-122"/>
            </a:rPr>
            <a:t> 企业的概念与特征</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000" b="0" i="0" dirty="0">
              <a:solidFill>
                <a:schemeClr val="tx1"/>
              </a:solidFill>
              <a:latin typeface="FZLanTingHeiS-R-GB" panose="02000000000000000000" pitchFamily="2" charset="-122"/>
              <a:ea typeface="FZLanTingHeiS-R-GB" panose="02000000000000000000" pitchFamily="2" charset="-122"/>
              <a:cs typeface="Microsoft YaHei" charset="-122"/>
            </a:rPr>
            <a:t>1.3.2</a:t>
          </a:r>
          <a:r>
            <a:rPr lang="zh-CN" altLang="en-US" sz="1000" b="0" i="0" dirty="0">
              <a:solidFill>
                <a:schemeClr val="tx1"/>
              </a:solidFill>
              <a:latin typeface="FZLanTingHeiS-R-GB" panose="02000000000000000000" pitchFamily="2" charset="-122"/>
              <a:ea typeface="FZLanTingHeiS-R-GB" panose="02000000000000000000" pitchFamily="2" charset="-122"/>
              <a:cs typeface="Microsoft YaHei" charset="-122"/>
            </a:rPr>
            <a:t> 企业理论</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23DC08E1-563D-F445-8CDD-3080F1C32656}">
      <dgm:prSet phldrT="[文本]" custT="1"/>
      <dgm:spPr>
        <a:solidFill>
          <a:srgbClr val="C00000"/>
        </a:solidFill>
      </dgm:spPr>
      <dgm:t>
        <a:bodyPr/>
        <a:lstStyle/>
        <a:p>
          <a:pPr algn="l"/>
          <a:r>
            <a:rPr lang="en-US" altLang="zh-CN" sz="1000" b="0" i="0" dirty="0">
              <a:solidFill>
                <a:schemeClr val="bg1"/>
              </a:solidFill>
              <a:latin typeface="FZLanTingHeiS-R-GB" panose="02000000000000000000" pitchFamily="2" charset="-122"/>
              <a:ea typeface="FZLanTingHeiS-R-GB" panose="02000000000000000000" pitchFamily="2" charset="-122"/>
              <a:cs typeface="Microsoft YaHei" charset="-122"/>
            </a:rPr>
            <a:t>1.3.3</a:t>
          </a:r>
          <a:r>
            <a:rPr lang="zh-CN" altLang="en-US" sz="1000" b="0" i="0" dirty="0">
              <a:solidFill>
                <a:schemeClr val="bg1"/>
              </a:solidFill>
              <a:latin typeface="FZLanTingHeiS-R-GB" panose="02000000000000000000" pitchFamily="2" charset="-122"/>
              <a:ea typeface="FZLanTingHeiS-R-GB" panose="02000000000000000000" pitchFamily="2" charset="-122"/>
              <a:cs typeface="Microsoft YaHei" charset="-122"/>
            </a:rPr>
            <a:t> 企业利润与决策</a:t>
          </a:r>
        </a:p>
      </dgm:t>
    </dgm:pt>
    <dgm:pt modelId="{0B63D904-D68E-2543-A1DB-ADEA797F1DFF}" type="parTrans" cxnId="{78F2E2BA-3DD4-204C-823E-6DAAF0A148BC}">
      <dgm:prSet custT="1"/>
      <dgm:spPr/>
      <dgm:t>
        <a:bodyPr/>
        <a:lstStyle/>
        <a:p>
          <a:endParaRPr lang="zh-CN" altLang="en-US" sz="100"/>
        </a:p>
      </dgm:t>
    </dgm:pt>
    <dgm:pt modelId="{B7C00BC5-85C3-C446-B505-8CC27DD36A58}" type="sibTrans" cxnId="{78F2E2BA-3DD4-204C-823E-6DAAF0A148BC}">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01904">
        <dgm:presLayoutVars>
          <dgm:chPref val="3"/>
        </dgm:presLayoutVars>
      </dgm:prSet>
      <dgm:spPr/>
    </dgm:pt>
    <dgm:pt modelId="{1488A531-D252-B440-B1DA-4363F37F8970}" type="pres">
      <dgm:prSet presAssocID="{773FD5F0-F007-F148-886B-86E72F86266E}" presName="level3hierChild" presStyleCnt="0"/>
      <dgm:spPr/>
    </dgm:pt>
    <dgm:pt modelId="{D62566A7-AB44-BA40-863E-D8C0D48B8D8F}" type="pres">
      <dgm:prSet presAssocID="{0B63D904-D68E-2543-A1DB-ADEA797F1DFF}" presName="conn2-1" presStyleLbl="parChTrans1D2" presStyleIdx="2" presStyleCnt="3"/>
      <dgm:spPr/>
    </dgm:pt>
    <dgm:pt modelId="{B1C399A9-1011-E548-A66F-F317F98A4DE2}" type="pres">
      <dgm:prSet presAssocID="{0B63D904-D68E-2543-A1DB-ADEA797F1DFF}" presName="connTx" presStyleLbl="parChTrans1D2" presStyleIdx="2" presStyleCnt="3"/>
      <dgm:spPr/>
    </dgm:pt>
    <dgm:pt modelId="{C6D6538F-82D5-5445-BAF9-A0850064E2F7}" type="pres">
      <dgm:prSet presAssocID="{23DC08E1-563D-F445-8CDD-3080F1C32656}" presName="root2" presStyleCnt="0"/>
      <dgm:spPr/>
    </dgm:pt>
    <dgm:pt modelId="{06F6E63A-54AB-F044-BC6B-A05CEEDC8605}" type="pres">
      <dgm:prSet presAssocID="{23DC08E1-563D-F445-8CDD-3080F1C32656}" presName="LevelTwoTextNode" presStyleLbl="node2" presStyleIdx="2" presStyleCnt="3">
        <dgm:presLayoutVars>
          <dgm:chPref val="3"/>
        </dgm:presLayoutVars>
      </dgm:prSet>
      <dgm:spPr/>
    </dgm:pt>
    <dgm:pt modelId="{976AEA0C-1354-DE41-BC14-874F23DABB2D}" type="pres">
      <dgm:prSet presAssocID="{23DC08E1-563D-F445-8CDD-3080F1C32656}" presName="level3hierChild" presStyleCnt="0"/>
      <dgm:spPr/>
    </dgm:pt>
  </dgm:ptLst>
  <dgm:cxnLst>
    <dgm:cxn modelId="{FBF9B60C-8895-D64F-8176-37D1BE86E842}" type="presOf" srcId="{23DC08E1-563D-F445-8CDD-3080F1C32656}" destId="{06F6E63A-54AB-F044-BC6B-A05CEEDC8605}"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23A04D14-D167-964B-9714-B7420E6EC9E3}" type="presOf" srcId="{A73DCD64-89DF-3E4C-9543-0D417B51464E}" destId="{082A771F-69AF-7C4C-86CB-DF1CD8CB6581}" srcOrd="0" destOrd="0" presId="urn:microsoft.com/office/officeart/2008/layout/HorizontalMultiLevelHierarchy"/>
    <dgm:cxn modelId="{37321A1B-58A6-9F42-AED2-AC792B3FF2C9}" type="presOf" srcId="{A73DCD64-89DF-3E4C-9543-0D417B51464E}" destId="{F726EDD3-E670-9B47-8786-4F599884289D}" srcOrd="1" destOrd="0" presId="urn:microsoft.com/office/officeart/2008/layout/HorizontalMultiLevelHierarchy"/>
    <dgm:cxn modelId="{88307221-6722-CA4A-A5BA-9A9C81631D2F}" type="presOf" srcId="{DD5BF61D-B843-C744-B9A9-3312A1287EF4}" destId="{C852AF5D-E3CA-F844-B775-08DD6E6FB940}"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E7AE432C-699F-364E-BB33-7422A6080942}" type="presOf" srcId="{0B63D904-D68E-2543-A1DB-ADEA797F1DFF}" destId="{D62566A7-AB44-BA40-863E-D8C0D48B8D8F}" srcOrd="0" destOrd="0" presId="urn:microsoft.com/office/officeart/2008/layout/HorizontalMultiLevelHierarchy"/>
    <dgm:cxn modelId="{F58AD42C-61FE-6645-9039-E6D426169CAE}" type="presOf" srcId="{BDC2CFA9-99C6-8347-9628-F8B57513FB8C}" destId="{7A2CD5A7-70D6-DE44-803D-0740544CB367}" srcOrd="1" destOrd="0" presId="urn:microsoft.com/office/officeart/2008/layout/HorizontalMultiLevelHierarchy"/>
    <dgm:cxn modelId="{F3B9AD3A-45A5-8D44-AAAC-34FD9656BC8D}" type="presOf" srcId="{2EFE4671-8583-3540-9262-1FC578B666F4}" destId="{3013142F-A3C7-F746-853E-2CA8B540A8DE}" srcOrd="0" destOrd="0" presId="urn:microsoft.com/office/officeart/2008/layout/HorizontalMultiLevelHierarchy"/>
    <dgm:cxn modelId="{E37B8E3F-5925-A844-91A7-A282E8169D9A}" type="presOf" srcId="{CC08C8E7-D5AB-9C4F-A78B-4A8C57EB2D22}" destId="{7111AE39-B455-7C4D-91F4-9E37E3822D07}" srcOrd="0" destOrd="0" presId="urn:microsoft.com/office/officeart/2008/layout/HorizontalMultiLevelHierarchy"/>
    <dgm:cxn modelId="{AE64DEAF-E508-034D-81AF-4C5BE92E077C}" type="presOf" srcId="{773FD5F0-F007-F148-886B-86E72F86266E}" destId="{D3E2E567-EC04-E743-9B8C-985408EA1058}" srcOrd="0" destOrd="0" presId="urn:microsoft.com/office/officeart/2008/layout/HorizontalMultiLevelHierarchy"/>
    <dgm:cxn modelId="{7A1197B0-AA6A-EA47-94DE-0368EB27CEC9}" type="presOf" srcId="{BDC2CFA9-99C6-8347-9628-F8B57513FB8C}" destId="{93180932-306E-E545-95F9-2A5635FDC9F1}" srcOrd="0" destOrd="0" presId="urn:microsoft.com/office/officeart/2008/layout/HorizontalMultiLevelHierarchy"/>
    <dgm:cxn modelId="{053E7FBA-4CF1-634A-9B72-D53B9D21FE9D}" type="presOf" srcId="{0B63D904-D68E-2543-A1DB-ADEA797F1DFF}" destId="{B1C399A9-1011-E548-A66F-F317F98A4DE2}" srcOrd="1" destOrd="0" presId="urn:microsoft.com/office/officeart/2008/layout/HorizontalMultiLevelHierarchy"/>
    <dgm:cxn modelId="{78F2E2BA-3DD4-204C-823E-6DAAF0A148BC}" srcId="{CC08C8E7-D5AB-9C4F-A78B-4A8C57EB2D22}" destId="{23DC08E1-563D-F445-8CDD-3080F1C32656}" srcOrd="2" destOrd="0" parTransId="{0B63D904-D68E-2543-A1DB-ADEA797F1DFF}" sibTransId="{B7C00BC5-85C3-C446-B505-8CC27DD36A58}"/>
    <dgm:cxn modelId="{D6FF61F4-2E70-2445-B362-FDF5936BBC6B}" srcId="{CC08C8E7-D5AB-9C4F-A78B-4A8C57EB2D22}" destId="{773FD5F0-F007-F148-886B-86E72F86266E}" srcOrd="1" destOrd="0" parTransId="{BDC2CFA9-99C6-8347-9628-F8B57513FB8C}" sibTransId="{9458031D-FD27-D841-9D56-100BE85B229D}"/>
    <dgm:cxn modelId="{3EC2EA52-3968-BB44-AB31-9A0D25B56C2B}" type="presParOf" srcId="{3013142F-A3C7-F746-853E-2CA8B540A8DE}" destId="{B764B132-0961-414E-B6FA-FB0C6C1C6CED}" srcOrd="0" destOrd="0" presId="urn:microsoft.com/office/officeart/2008/layout/HorizontalMultiLevelHierarchy"/>
    <dgm:cxn modelId="{A5AE9A49-B42E-304E-9F88-0F36164BA19B}" type="presParOf" srcId="{B764B132-0961-414E-B6FA-FB0C6C1C6CED}" destId="{7111AE39-B455-7C4D-91F4-9E37E3822D07}" srcOrd="0" destOrd="0" presId="urn:microsoft.com/office/officeart/2008/layout/HorizontalMultiLevelHierarchy"/>
    <dgm:cxn modelId="{2F048540-193D-B648-ABA9-8CE98181F4B6}" type="presParOf" srcId="{B764B132-0961-414E-B6FA-FB0C6C1C6CED}" destId="{551EC4E6-AE1D-DD43-B7C4-D7EFBEA2E636}" srcOrd="1" destOrd="0" presId="urn:microsoft.com/office/officeart/2008/layout/HorizontalMultiLevelHierarchy"/>
    <dgm:cxn modelId="{907F6DA9-FF1B-8E47-9331-46B8AFF60A17}" type="presParOf" srcId="{551EC4E6-AE1D-DD43-B7C4-D7EFBEA2E636}" destId="{082A771F-69AF-7C4C-86CB-DF1CD8CB6581}" srcOrd="0" destOrd="0" presId="urn:microsoft.com/office/officeart/2008/layout/HorizontalMultiLevelHierarchy"/>
    <dgm:cxn modelId="{0E62167E-028E-074E-959D-E73D4F8D46E2}" type="presParOf" srcId="{082A771F-69AF-7C4C-86CB-DF1CD8CB6581}" destId="{F726EDD3-E670-9B47-8786-4F599884289D}" srcOrd="0" destOrd="0" presId="urn:microsoft.com/office/officeart/2008/layout/HorizontalMultiLevelHierarchy"/>
    <dgm:cxn modelId="{AC01580E-E024-9F46-8EDF-47D68B93EAB2}" type="presParOf" srcId="{551EC4E6-AE1D-DD43-B7C4-D7EFBEA2E636}" destId="{7B40AE63-0EA3-0747-BCE5-5F3AB0355BF2}" srcOrd="1" destOrd="0" presId="urn:microsoft.com/office/officeart/2008/layout/HorizontalMultiLevelHierarchy"/>
    <dgm:cxn modelId="{EC2206DE-39BC-4F4E-AA9F-8E3C18A0EECE}" type="presParOf" srcId="{7B40AE63-0EA3-0747-BCE5-5F3AB0355BF2}" destId="{C852AF5D-E3CA-F844-B775-08DD6E6FB940}" srcOrd="0" destOrd="0" presId="urn:microsoft.com/office/officeart/2008/layout/HorizontalMultiLevelHierarchy"/>
    <dgm:cxn modelId="{69A59EF4-BEEE-6243-9381-7A7C595A66B7}" type="presParOf" srcId="{7B40AE63-0EA3-0747-BCE5-5F3AB0355BF2}" destId="{30463D07-8E7F-3146-97CE-76CE82648742}" srcOrd="1" destOrd="0" presId="urn:microsoft.com/office/officeart/2008/layout/HorizontalMultiLevelHierarchy"/>
    <dgm:cxn modelId="{019BFE47-1EC7-494F-A44A-F36C09DF5581}" type="presParOf" srcId="{551EC4E6-AE1D-DD43-B7C4-D7EFBEA2E636}" destId="{93180932-306E-E545-95F9-2A5635FDC9F1}" srcOrd="2" destOrd="0" presId="urn:microsoft.com/office/officeart/2008/layout/HorizontalMultiLevelHierarchy"/>
    <dgm:cxn modelId="{93B0E47E-4507-B44F-AFC6-BBCFFF71F95D}" type="presParOf" srcId="{93180932-306E-E545-95F9-2A5635FDC9F1}" destId="{7A2CD5A7-70D6-DE44-803D-0740544CB367}" srcOrd="0" destOrd="0" presId="urn:microsoft.com/office/officeart/2008/layout/HorizontalMultiLevelHierarchy"/>
    <dgm:cxn modelId="{98057BA3-E0F4-7641-B63D-E725CF977E92}" type="presParOf" srcId="{551EC4E6-AE1D-DD43-B7C4-D7EFBEA2E636}" destId="{A0C9905E-6DBF-7645-94A7-C4BCDADC46B9}" srcOrd="3" destOrd="0" presId="urn:microsoft.com/office/officeart/2008/layout/HorizontalMultiLevelHierarchy"/>
    <dgm:cxn modelId="{D1500F31-21FD-4743-B60A-4AAC5E8F3737}" type="presParOf" srcId="{A0C9905E-6DBF-7645-94A7-C4BCDADC46B9}" destId="{D3E2E567-EC04-E743-9B8C-985408EA1058}" srcOrd="0" destOrd="0" presId="urn:microsoft.com/office/officeart/2008/layout/HorizontalMultiLevelHierarchy"/>
    <dgm:cxn modelId="{A5E1580F-FDFD-4F45-99ED-45E856159EA7}" type="presParOf" srcId="{A0C9905E-6DBF-7645-94A7-C4BCDADC46B9}" destId="{1488A531-D252-B440-B1DA-4363F37F8970}" srcOrd="1" destOrd="0" presId="urn:microsoft.com/office/officeart/2008/layout/HorizontalMultiLevelHierarchy"/>
    <dgm:cxn modelId="{6229C336-79ED-0C4B-A101-29A044913858}" type="presParOf" srcId="{551EC4E6-AE1D-DD43-B7C4-D7EFBEA2E636}" destId="{D62566A7-AB44-BA40-863E-D8C0D48B8D8F}" srcOrd="4" destOrd="0" presId="urn:microsoft.com/office/officeart/2008/layout/HorizontalMultiLevelHierarchy"/>
    <dgm:cxn modelId="{EDC61134-990B-6344-90EC-CFCA7C1F7352}" type="presParOf" srcId="{D62566A7-AB44-BA40-863E-D8C0D48B8D8F}" destId="{B1C399A9-1011-E548-A66F-F317F98A4DE2}" srcOrd="0" destOrd="0" presId="urn:microsoft.com/office/officeart/2008/layout/HorizontalMultiLevelHierarchy"/>
    <dgm:cxn modelId="{563398E6-13C5-964D-9F73-83574358548B}" type="presParOf" srcId="{551EC4E6-AE1D-DD43-B7C4-D7EFBEA2E636}" destId="{C6D6538F-82D5-5445-BAF9-A0850064E2F7}" srcOrd="5" destOrd="0" presId="urn:microsoft.com/office/officeart/2008/layout/HorizontalMultiLevelHierarchy"/>
    <dgm:cxn modelId="{D2C1AA3E-B01A-4046-ABEB-03976B707FFE}" type="presParOf" srcId="{C6D6538F-82D5-5445-BAF9-A0850064E2F7}" destId="{06F6E63A-54AB-F044-BC6B-A05CEEDC8605}" srcOrd="0" destOrd="0" presId="urn:microsoft.com/office/officeart/2008/layout/HorizontalMultiLevelHierarchy"/>
    <dgm:cxn modelId="{E49EBDA8-A3FB-EA40-8C12-0AED520B7C88}" type="presParOf" srcId="{C6D6538F-82D5-5445-BAF9-A0850064E2F7}" destId="{976AEA0C-1354-DE41-BC14-874F23DABB2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100" b="0" i="0" dirty="0">
              <a:latin typeface="FZLanTingHeiS-R-GB" panose="02000000000000000000" pitchFamily="2" charset="-122"/>
              <a:ea typeface="FZLanTingHeiS-R-GB" panose="02000000000000000000" pitchFamily="2" charset="-122"/>
              <a:cs typeface="Microsoft YaHei" charset="-122"/>
            </a:rPr>
            <a:t>市场经济条件下的企业</a:t>
          </a: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00" b="0" i="0" dirty="0">
              <a:solidFill>
                <a:schemeClr val="tx1"/>
              </a:solidFill>
              <a:latin typeface="FZLanTingHeiS-R-GB" panose="02000000000000000000" pitchFamily="2" charset="-122"/>
              <a:ea typeface="FZLanTingHeiS-R-GB" panose="02000000000000000000" pitchFamily="2" charset="-122"/>
              <a:cs typeface="Microsoft YaHei" charset="-122"/>
            </a:rPr>
            <a:t>1.3.1</a:t>
          </a:r>
          <a:r>
            <a:rPr lang="zh-CN" altLang="en-US" sz="1000" b="0" i="0" dirty="0">
              <a:solidFill>
                <a:schemeClr val="tx1"/>
              </a:solidFill>
              <a:latin typeface="FZLanTingHeiS-R-GB" panose="02000000000000000000" pitchFamily="2" charset="-122"/>
              <a:ea typeface="FZLanTingHeiS-R-GB" panose="02000000000000000000" pitchFamily="2" charset="-122"/>
              <a:cs typeface="Microsoft YaHei" charset="-122"/>
            </a:rPr>
            <a:t> 企业的概念与特征</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000" b="0" i="0" dirty="0">
              <a:solidFill>
                <a:schemeClr val="tx1"/>
              </a:solidFill>
              <a:latin typeface="FZLanTingHeiS-R-GB" panose="02000000000000000000" pitchFamily="2" charset="-122"/>
              <a:ea typeface="FZLanTingHeiS-R-GB" panose="02000000000000000000" pitchFamily="2" charset="-122"/>
              <a:cs typeface="Microsoft YaHei" charset="-122"/>
            </a:rPr>
            <a:t>1.3.2</a:t>
          </a:r>
          <a:r>
            <a:rPr lang="zh-CN" altLang="en-US" sz="1000" b="0" i="0" dirty="0">
              <a:solidFill>
                <a:schemeClr val="tx1"/>
              </a:solidFill>
              <a:latin typeface="FZLanTingHeiS-R-GB" panose="02000000000000000000" pitchFamily="2" charset="-122"/>
              <a:ea typeface="FZLanTingHeiS-R-GB" panose="02000000000000000000" pitchFamily="2" charset="-122"/>
              <a:cs typeface="Microsoft YaHei" charset="-122"/>
            </a:rPr>
            <a:t> 企业理论</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23DC08E1-563D-F445-8CDD-3080F1C32656}">
      <dgm:prSet phldrT="[文本]" custT="1"/>
      <dgm:spPr>
        <a:solidFill>
          <a:srgbClr val="C00000"/>
        </a:solidFill>
      </dgm:spPr>
      <dgm:t>
        <a:bodyPr/>
        <a:lstStyle/>
        <a:p>
          <a:pPr algn="l"/>
          <a:r>
            <a:rPr lang="en-US" altLang="zh-CN" sz="1000" b="0" i="0" dirty="0">
              <a:solidFill>
                <a:schemeClr val="bg1"/>
              </a:solidFill>
              <a:latin typeface="FZLanTingHeiS-R-GB" panose="02000000000000000000" pitchFamily="2" charset="-122"/>
              <a:ea typeface="FZLanTingHeiS-R-GB" panose="02000000000000000000" pitchFamily="2" charset="-122"/>
              <a:cs typeface="Microsoft YaHei" charset="-122"/>
            </a:rPr>
            <a:t>1.3.3</a:t>
          </a:r>
          <a:r>
            <a:rPr lang="zh-CN" altLang="en-US" sz="1000" b="0" i="0" dirty="0">
              <a:solidFill>
                <a:schemeClr val="bg1"/>
              </a:solidFill>
              <a:latin typeface="FZLanTingHeiS-R-GB" panose="02000000000000000000" pitchFamily="2" charset="-122"/>
              <a:ea typeface="FZLanTingHeiS-R-GB" panose="02000000000000000000" pitchFamily="2" charset="-122"/>
              <a:cs typeface="Microsoft YaHei" charset="-122"/>
            </a:rPr>
            <a:t> 企业利润与决策</a:t>
          </a:r>
        </a:p>
      </dgm:t>
    </dgm:pt>
    <dgm:pt modelId="{0B63D904-D68E-2543-A1DB-ADEA797F1DFF}" type="parTrans" cxnId="{78F2E2BA-3DD4-204C-823E-6DAAF0A148BC}">
      <dgm:prSet custT="1"/>
      <dgm:spPr/>
      <dgm:t>
        <a:bodyPr/>
        <a:lstStyle/>
        <a:p>
          <a:endParaRPr lang="zh-CN" altLang="en-US" sz="100"/>
        </a:p>
      </dgm:t>
    </dgm:pt>
    <dgm:pt modelId="{B7C00BC5-85C3-C446-B505-8CC27DD36A58}" type="sibTrans" cxnId="{78F2E2BA-3DD4-204C-823E-6DAAF0A148BC}">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01904">
        <dgm:presLayoutVars>
          <dgm:chPref val="3"/>
        </dgm:presLayoutVars>
      </dgm:prSet>
      <dgm:spPr/>
    </dgm:pt>
    <dgm:pt modelId="{1488A531-D252-B440-B1DA-4363F37F8970}" type="pres">
      <dgm:prSet presAssocID="{773FD5F0-F007-F148-886B-86E72F86266E}" presName="level3hierChild" presStyleCnt="0"/>
      <dgm:spPr/>
    </dgm:pt>
    <dgm:pt modelId="{D62566A7-AB44-BA40-863E-D8C0D48B8D8F}" type="pres">
      <dgm:prSet presAssocID="{0B63D904-D68E-2543-A1DB-ADEA797F1DFF}" presName="conn2-1" presStyleLbl="parChTrans1D2" presStyleIdx="2" presStyleCnt="3"/>
      <dgm:spPr/>
    </dgm:pt>
    <dgm:pt modelId="{B1C399A9-1011-E548-A66F-F317F98A4DE2}" type="pres">
      <dgm:prSet presAssocID="{0B63D904-D68E-2543-A1DB-ADEA797F1DFF}" presName="connTx" presStyleLbl="parChTrans1D2" presStyleIdx="2" presStyleCnt="3"/>
      <dgm:spPr/>
    </dgm:pt>
    <dgm:pt modelId="{C6D6538F-82D5-5445-BAF9-A0850064E2F7}" type="pres">
      <dgm:prSet presAssocID="{23DC08E1-563D-F445-8CDD-3080F1C32656}" presName="root2" presStyleCnt="0"/>
      <dgm:spPr/>
    </dgm:pt>
    <dgm:pt modelId="{06F6E63A-54AB-F044-BC6B-A05CEEDC8605}" type="pres">
      <dgm:prSet presAssocID="{23DC08E1-563D-F445-8CDD-3080F1C32656}" presName="LevelTwoTextNode" presStyleLbl="node2" presStyleIdx="2" presStyleCnt="3">
        <dgm:presLayoutVars>
          <dgm:chPref val="3"/>
        </dgm:presLayoutVars>
      </dgm:prSet>
      <dgm:spPr/>
    </dgm:pt>
    <dgm:pt modelId="{976AEA0C-1354-DE41-BC14-874F23DABB2D}" type="pres">
      <dgm:prSet presAssocID="{23DC08E1-563D-F445-8CDD-3080F1C32656}" presName="level3hierChild" presStyleCnt="0"/>
      <dgm:spPr/>
    </dgm:pt>
  </dgm:ptLst>
  <dgm:cxnLst>
    <dgm:cxn modelId="{FBF9B60C-8895-D64F-8176-37D1BE86E842}" type="presOf" srcId="{23DC08E1-563D-F445-8CDD-3080F1C32656}" destId="{06F6E63A-54AB-F044-BC6B-A05CEEDC8605}"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23A04D14-D167-964B-9714-B7420E6EC9E3}" type="presOf" srcId="{A73DCD64-89DF-3E4C-9543-0D417B51464E}" destId="{082A771F-69AF-7C4C-86CB-DF1CD8CB6581}" srcOrd="0" destOrd="0" presId="urn:microsoft.com/office/officeart/2008/layout/HorizontalMultiLevelHierarchy"/>
    <dgm:cxn modelId="{37321A1B-58A6-9F42-AED2-AC792B3FF2C9}" type="presOf" srcId="{A73DCD64-89DF-3E4C-9543-0D417B51464E}" destId="{F726EDD3-E670-9B47-8786-4F599884289D}" srcOrd="1" destOrd="0" presId="urn:microsoft.com/office/officeart/2008/layout/HorizontalMultiLevelHierarchy"/>
    <dgm:cxn modelId="{88307221-6722-CA4A-A5BA-9A9C81631D2F}" type="presOf" srcId="{DD5BF61D-B843-C744-B9A9-3312A1287EF4}" destId="{C852AF5D-E3CA-F844-B775-08DD6E6FB940}"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E7AE432C-699F-364E-BB33-7422A6080942}" type="presOf" srcId="{0B63D904-D68E-2543-A1DB-ADEA797F1DFF}" destId="{D62566A7-AB44-BA40-863E-D8C0D48B8D8F}" srcOrd="0" destOrd="0" presId="urn:microsoft.com/office/officeart/2008/layout/HorizontalMultiLevelHierarchy"/>
    <dgm:cxn modelId="{F58AD42C-61FE-6645-9039-E6D426169CAE}" type="presOf" srcId="{BDC2CFA9-99C6-8347-9628-F8B57513FB8C}" destId="{7A2CD5A7-70D6-DE44-803D-0740544CB367}" srcOrd="1" destOrd="0" presId="urn:microsoft.com/office/officeart/2008/layout/HorizontalMultiLevelHierarchy"/>
    <dgm:cxn modelId="{F3B9AD3A-45A5-8D44-AAAC-34FD9656BC8D}" type="presOf" srcId="{2EFE4671-8583-3540-9262-1FC578B666F4}" destId="{3013142F-A3C7-F746-853E-2CA8B540A8DE}" srcOrd="0" destOrd="0" presId="urn:microsoft.com/office/officeart/2008/layout/HorizontalMultiLevelHierarchy"/>
    <dgm:cxn modelId="{E37B8E3F-5925-A844-91A7-A282E8169D9A}" type="presOf" srcId="{CC08C8E7-D5AB-9C4F-A78B-4A8C57EB2D22}" destId="{7111AE39-B455-7C4D-91F4-9E37E3822D07}" srcOrd="0" destOrd="0" presId="urn:microsoft.com/office/officeart/2008/layout/HorizontalMultiLevelHierarchy"/>
    <dgm:cxn modelId="{AE64DEAF-E508-034D-81AF-4C5BE92E077C}" type="presOf" srcId="{773FD5F0-F007-F148-886B-86E72F86266E}" destId="{D3E2E567-EC04-E743-9B8C-985408EA1058}" srcOrd="0" destOrd="0" presId="urn:microsoft.com/office/officeart/2008/layout/HorizontalMultiLevelHierarchy"/>
    <dgm:cxn modelId="{7A1197B0-AA6A-EA47-94DE-0368EB27CEC9}" type="presOf" srcId="{BDC2CFA9-99C6-8347-9628-F8B57513FB8C}" destId="{93180932-306E-E545-95F9-2A5635FDC9F1}" srcOrd="0" destOrd="0" presId="urn:microsoft.com/office/officeart/2008/layout/HorizontalMultiLevelHierarchy"/>
    <dgm:cxn modelId="{053E7FBA-4CF1-634A-9B72-D53B9D21FE9D}" type="presOf" srcId="{0B63D904-D68E-2543-A1DB-ADEA797F1DFF}" destId="{B1C399A9-1011-E548-A66F-F317F98A4DE2}" srcOrd="1" destOrd="0" presId="urn:microsoft.com/office/officeart/2008/layout/HorizontalMultiLevelHierarchy"/>
    <dgm:cxn modelId="{78F2E2BA-3DD4-204C-823E-6DAAF0A148BC}" srcId="{CC08C8E7-D5AB-9C4F-A78B-4A8C57EB2D22}" destId="{23DC08E1-563D-F445-8CDD-3080F1C32656}" srcOrd="2" destOrd="0" parTransId="{0B63D904-D68E-2543-A1DB-ADEA797F1DFF}" sibTransId="{B7C00BC5-85C3-C446-B505-8CC27DD36A58}"/>
    <dgm:cxn modelId="{D6FF61F4-2E70-2445-B362-FDF5936BBC6B}" srcId="{CC08C8E7-D5AB-9C4F-A78B-4A8C57EB2D22}" destId="{773FD5F0-F007-F148-886B-86E72F86266E}" srcOrd="1" destOrd="0" parTransId="{BDC2CFA9-99C6-8347-9628-F8B57513FB8C}" sibTransId="{9458031D-FD27-D841-9D56-100BE85B229D}"/>
    <dgm:cxn modelId="{3EC2EA52-3968-BB44-AB31-9A0D25B56C2B}" type="presParOf" srcId="{3013142F-A3C7-F746-853E-2CA8B540A8DE}" destId="{B764B132-0961-414E-B6FA-FB0C6C1C6CED}" srcOrd="0" destOrd="0" presId="urn:microsoft.com/office/officeart/2008/layout/HorizontalMultiLevelHierarchy"/>
    <dgm:cxn modelId="{A5AE9A49-B42E-304E-9F88-0F36164BA19B}" type="presParOf" srcId="{B764B132-0961-414E-B6FA-FB0C6C1C6CED}" destId="{7111AE39-B455-7C4D-91F4-9E37E3822D07}" srcOrd="0" destOrd="0" presId="urn:microsoft.com/office/officeart/2008/layout/HorizontalMultiLevelHierarchy"/>
    <dgm:cxn modelId="{2F048540-193D-B648-ABA9-8CE98181F4B6}" type="presParOf" srcId="{B764B132-0961-414E-B6FA-FB0C6C1C6CED}" destId="{551EC4E6-AE1D-DD43-B7C4-D7EFBEA2E636}" srcOrd="1" destOrd="0" presId="urn:microsoft.com/office/officeart/2008/layout/HorizontalMultiLevelHierarchy"/>
    <dgm:cxn modelId="{907F6DA9-FF1B-8E47-9331-46B8AFF60A17}" type="presParOf" srcId="{551EC4E6-AE1D-DD43-B7C4-D7EFBEA2E636}" destId="{082A771F-69AF-7C4C-86CB-DF1CD8CB6581}" srcOrd="0" destOrd="0" presId="urn:microsoft.com/office/officeart/2008/layout/HorizontalMultiLevelHierarchy"/>
    <dgm:cxn modelId="{0E62167E-028E-074E-959D-E73D4F8D46E2}" type="presParOf" srcId="{082A771F-69AF-7C4C-86CB-DF1CD8CB6581}" destId="{F726EDD3-E670-9B47-8786-4F599884289D}" srcOrd="0" destOrd="0" presId="urn:microsoft.com/office/officeart/2008/layout/HorizontalMultiLevelHierarchy"/>
    <dgm:cxn modelId="{AC01580E-E024-9F46-8EDF-47D68B93EAB2}" type="presParOf" srcId="{551EC4E6-AE1D-DD43-B7C4-D7EFBEA2E636}" destId="{7B40AE63-0EA3-0747-BCE5-5F3AB0355BF2}" srcOrd="1" destOrd="0" presId="urn:microsoft.com/office/officeart/2008/layout/HorizontalMultiLevelHierarchy"/>
    <dgm:cxn modelId="{EC2206DE-39BC-4F4E-AA9F-8E3C18A0EECE}" type="presParOf" srcId="{7B40AE63-0EA3-0747-BCE5-5F3AB0355BF2}" destId="{C852AF5D-E3CA-F844-B775-08DD6E6FB940}" srcOrd="0" destOrd="0" presId="urn:microsoft.com/office/officeart/2008/layout/HorizontalMultiLevelHierarchy"/>
    <dgm:cxn modelId="{69A59EF4-BEEE-6243-9381-7A7C595A66B7}" type="presParOf" srcId="{7B40AE63-0EA3-0747-BCE5-5F3AB0355BF2}" destId="{30463D07-8E7F-3146-97CE-76CE82648742}" srcOrd="1" destOrd="0" presId="urn:microsoft.com/office/officeart/2008/layout/HorizontalMultiLevelHierarchy"/>
    <dgm:cxn modelId="{019BFE47-1EC7-494F-A44A-F36C09DF5581}" type="presParOf" srcId="{551EC4E6-AE1D-DD43-B7C4-D7EFBEA2E636}" destId="{93180932-306E-E545-95F9-2A5635FDC9F1}" srcOrd="2" destOrd="0" presId="urn:microsoft.com/office/officeart/2008/layout/HorizontalMultiLevelHierarchy"/>
    <dgm:cxn modelId="{93B0E47E-4507-B44F-AFC6-BBCFFF71F95D}" type="presParOf" srcId="{93180932-306E-E545-95F9-2A5635FDC9F1}" destId="{7A2CD5A7-70D6-DE44-803D-0740544CB367}" srcOrd="0" destOrd="0" presId="urn:microsoft.com/office/officeart/2008/layout/HorizontalMultiLevelHierarchy"/>
    <dgm:cxn modelId="{98057BA3-E0F4-7641-B63D-E725CF977E92}" type="presParOf" srcId="{551EC4E6-AE1D-DD43-B7C4-D7EFBEA2E636}" destId="{A0C9905E-6DBF-7645-94A7-C4BCDADC46B9}" srcOrd="3" destOrd="0" presId="urn:microsoft.com/office/officeart/2008/layout/HorizontalMultiLevelHierarchy"/>
    <dgm:cxn modelId="{D1500F31-21FD-4743-B60A-4AAC5E8F3737}" type="presParOf" srcId="{A0C9905E-6DBF-7645-94A7-C4BCDADC46B9}" destId="{D3E2E567-EC04-E743-9B8C-985408EA1058}" srcOrd="0" destOrd="0" presId="urn:microsoft.com/office/officeart/2008/layout/HorizontalMultiLevelHierarchy"/>
    <dgm:cxn modelId="{A5E1580F-FDFD-4F45-99ED-45E856159EA7}" type="presParOf" srcId="{A0C9905E-6DBF-7645-94A7-C4BCDADC46B9}" destId="{1488A531-D252-B440-B1DA-4363F37F8970}" srcOrd="1" destOrd="0" presId="urn:microsoft.com/office/officeart/2008/layout/HorizontalMultiLevelHierarchy"/>
    <dgm:cxn modelId="{6229C336-79ED-0C4B-A101-29A044913858}" type="presParOf" srcId="{551EC4E6-AE1D-DD43-B7C4-D7EFBEA2E636}" destId="{D62566A7-AB44-BA40-863E-D8C0D48B8D8F}" srcOrd="4" destOrd="0" presId="urn:microsoft.com/office/officeart/2008/layout/HorizontalMultiLevelHierarchy"/>
    <dgm:cxn modelId="{EDC61134-990B-6344-90EC-CFCA7C1F7352}" type="presParOf" srcId="{D62566A7-AB44-BA40-863E-D8C0D48B8D8F}" destId="{B1C399A9-1011-E548-A66F-F317F98A4DE2}" srcOrd="0" destOrd="0" presId="urn:microsoft.com/office/officeart/2008/layout/HorizontalMultiLevelHierarchy"/>
    <dgm:cxn modelId="{563398E6-13C5-964D-9F73-83574358548B}" type="presParOf" srcId="{551EC4E6-AE1D-DD43-B7C4-D7EFBEA2E636}" destId="{C6D6538F-82D5-5445-BAF9-A0850064E2F7}" srcOrd="5" destOrd="0" presId="urn:microsoft.com/office/officeart/2008/layout/HorizontalMultiLevelHierarchy"/>
    <dgm:cxn modelId="{D2C1AA3E-B01A-4046-ABEB-03976B707FFE}" type="presParOf" srcId="{C6D6538F-82D5-5445-BAF9-A0850064E2F7}" destId="{06F6E63A-54AB-F044-BC6B-A05CEEDC8605}" srcOrd="0" destOrd="0" presId="urn:microsoft.com/office/officeart/2008/layout/HorizontalMultiLevelHierarchy"/>
    <dgm:cxn modelId="{E49EBDA8-A3FB-EA40-8C12-0AED520B7C88}" type="presParOf" srcId="{C6D6538F-82D5-5445-BAF9-A0850064E2F7}" destId="{976AEA0C-1354-DE41-BC14-874F23DABB2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zh-CN" altLang="en-US" sz="1100" b="0" i="0" dirty="0">
              <a:latin typeface="FZLanTingHeiS-R-GB" panose="02000000000000000000" pitchFamily="2" charset="-122"/>
              <a:ea typeface="FZLanTingHeiS-R-GB" panose="02000000000000000000" pitchFamily="2" charset="-122"/>
              <a:cs typeface="Microsoft YaHei" charset="-122"/>
            </a:rPr>
            <a:t>市场经济条件下的企业</a:t>
          </a: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chemeClr val="bg1"/>
        </a:solidFill>
      </dgm:spPr>
      <dgm:t>
        <a:bodyPr/>
        <a:lstStyle/>
        <a:p>
          <a:pPr algn="l"/>
          <a:r>
            <a:rPr lang="en-US" altLang="zh-CN" sz="1000" b="0" i="0" dirty="0">
              <a:solidFill>
                <a:schemeClr val="tx1"/>
              </a:solidFill>
              <a:latin typeface="FZLanTingHeiS-R-GB" panose="02000000000000000000" pitchFamily="2" charset="-122"/>
              <a:ea typeface="FZLanTingHeiS-R-GB" panose="02000000000000000000" pitchFamily="2" charset="-122"/>
              <a:cs typeface="Microsoft YaHei" charset="-122"/>
            </a:rPr>
            <a:t>1.3.1</a:t>
          </a:r>
          <a:r>
            <a:rPr lang="zh-CN" altLang="en-US" sz="1000" b="0" i="0" dirty="0">
              <a:solidFill>
                <a:schemeClr val="tx1"/>
              </a:solidFill>
              <a:latin typeface="FZLanTingHeiS-R-GB" panose="02000000000000000000" pitchFamily="2" charset="-122"/>
              <a:ea typeface="FZLanTingHeiS-R-GB" panose="02000000000000000000" pitchFamily="2" charset="-122"/>
              <a:cs typeface="Microsoft YaHei" charset="-122"/>
            </a:rPr>
            <a:t> 企业的概念与特征</a:t>
          </a:r>
        </a:p>
      </dgm:t>
    </dgm:pt>
    <dgm:pt modelId="{A73DCD64-89DF-3E4C-9543-0D417B51464E}" type="parTrans" cxnId="{FE34B427-9D47-5D4F-B08C-79C955C57CBA}">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000" b="0" i="0" dirty="0">
              <a:solidFill>
                <a:schemeClr val="tx1"/>
              </a:solidFill>
              <a:latin typeface="FZLanTingHeiS-R-GB" panose="02000000000000000000" pitchFamily="2" charset="-122"/>
              <a:ea typeface="FZLanTingHeiS-R-GB" panose="02000000000000000000" pitchFamily="2" charset="-122"/>
              <a:cs typeface="Microsoft YaHei" charset="-122"/>
            </a:rPr>
            <a:t>1.3.2</a:t>
          </a:r>
          <a:r>
            <a:rPr lang="zh-CN" altLang="en-US" sz="1000" b="0" i="0" dirty="0">
              <a:solidFill>
                <a:schemeClr val="tx1"/>
              </a:solidFill>
              <a:latin typeface="FZLanTingHeiS-R-GB" panose="02000000000000000000" pitchFamily="2" charset="-122"/>
              <a:ea typeface="FZLanTingHeiS-R-GB" panose="02000000000000000000" pitchFamily="2" charset="-122"/>
              <a:cs typeface="Microsoft YaHei" charset="-122"/>
            </a:rPr>
            <a:t> 企业理论</a:t>
          </a:r>
        </a:p>
      </dgm:t>
    </dgm:pt>
    <dgm:pt modelId="{BDC2CFA9-99C6-8347-9628-F8B57513FB8C}" type="parTrans" cxnId="{D6FF61F4-2E70-2445-B362-FDF5936BBC6B}">
      <dgm:prSet custT="1"/>
      <dgm:spPr/>
      <dgm:t>
        <a:bodyPr/>
        <a:lstStyle/>
        <a:p>
          <a:pPr algn="l"/>
          <a:endParaRPr lang="zh-CN" altLang="en-US" sz="1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23DC08E1-563D-F445-8CDD-3080F1C32656}">
      <dgm:prSet phldrT="[文本]" custT="1"/>
      <dgm:spPr>
        <a:solidFill>
          <a:srgbClr val="C00000"/>
        </a:solidFill>
      </dgm:spPr>
      <dgm:t>
        <a:bodyPr/>
        <a:lstStyle/>
        <a:p>
          <a:pPr algn="l"/>
          <a:r>
            <a:rPr lang="en-US" altLang="zh-CN" sz="1000" b="0" i="0" dirty="0">
              <a:solidFill>
                <a:schemeClr val="bg1"/>
              </a:solidFill>
              <a:latin typeface="FZLanTingHeiS-R-GB" panose="02000000000000000000" pitchFamily="2" charset="-122"/>
              <a:ea typeface="FZLanTingHeiS-R-GB" panose="02000000000000000000" pitchFamily="2" charset="-122"/>
              <a:cs typeface="Microsoft YaHei" charset="-122"/>
            </a:rPr>
            <a:t>1.3.3</a:t>
          </a:r>
          <a:r>
            <a:rPr lang="zh-CN" altLang="en-US" sz="1000" b="0" i="0" dirty="0">
              <a:solidFill>
                <a:schemeClr val="bg1"/>
              </a:solidFill>
              <a:latin typeface="FZLanTingHeiS-R-GB" panose="02000000000000000000" pitchFamily="2" charset="-122"/>
              <a:ea typeface="FZLanTingHeiS-R-GB" panose="02000000000000000000" pitchFamily="2" charset="-122"/>
              <a:cs typeface="Microsoft YaHei" charset="-122"/>
            </a:rPr>
            <a:t> 企业利润与决策</a:t>
          </a:r>
        </a:p>
      </dgm:t>
    </dgm:pt>
    <dgm:pt modelId="{0B63D904-D68E-2543-A1DB-ADEA797F1DFF}" type="parTrans" cxnId="{78F2E2BA-3DD4-204C-823E-6DAAF0A148BC}">
      <dgm:prSet custT="1"/>
      <dgm:spPr/>
      <dgm:t>
        <a:bodyPr/>
        <a:lstStyle/>
        <a:p>
          <a:endParaRPr lang="zh-CN" altLang="en-US" sz="100"/>
        </a:p>
      </dgm:t>
    </dgm:pt>
    <dgm:pt modelId="{B7C00BC5-85C3-C446-B505-8CC27DD36A58}" type="sibTrans" cxnId="{78F2E2BA-3DD4-204C-823E-6DAAF0A148BC}">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01904">
        <dgm:presLayoutVars>
          <dgm:chPref val="3"/>
        </dgm:presLayoutVars>
      </dgm:prSet>
      <dgm:spPr/>
    </dgm:pt>
    <dgm:pt modelId="{1488A531-D252-B440-B1DA-4363F37F8970}" type="pres">
      <dgm:prSet presAssocID="{773FD5F0-F007-F148-886B-86E72F86266E}" presName="level3hierChild" presStyleCnt="0"/>
      <dgm:spPr/>
    </dgm:pt>
    <dgm:pt modelId="{D62566A7-AB44-BA40-863E-D8C0D48B8D8F}" type="pres">
      <dgm:prSet presAssocID="{0B63D904-D68E-2543-A1DB-ADEA797F1DFF}" presName="conn2-1" presStyleLbl="parChTrans1D2" presStyleIdx="2" presStyleCnt="3"/>
      <dgm:spPr/>
    </dgm:pt>
    <dgm:pt modelId="{B1C399A9-1011-E548-A66F-F317F98A4DE2}" type="pres">
      <dgm:prSet presAssocID="{0B63D904-D68E-2543-A1DB-ADEA797F1DFF}" presName="connTx" presStyleLbl="parChTrans1D2" presStyleIdx="2" presStyleCnt="3"/>
      <dgm:spPr/>
    </dgm:pt>
    <dgm:pt modelId="{C6D6538F-82D5-5445-BAF9-A0850064E2F7}" type="pres">
      <dgm:prSet presAssocID="{23DC08E1-563D-F445-8CDD-3080F1C32656}" presName="root2" presStyleCnt="0"/>
      <dgm:spPr/>
    </dgm:pt>
    <dgm:pt modelId="{06F6E63A-54AB-F044-BC6B-A05CEEDC8605}" type="pres">
      <dgm:prSet presAssocID="{23DC08E1-563D-F445-8CDD-3080F1C32656}" presName="LevelTwoTextNode" presStyleLbl="node2" presStyleIdx="2" presStyleCnt="3">
        <dgm:presLayoutVars>
          <dgm:chPref val="3"/>
        </dgm:presLayoutVars>
      </dgm:prSet>
      <dgm:spPr/>
    </dgm:pt>
    <dgm:pt modelId="{976AEA0C-1354-DE41-BC14-874F23DABB2D}" type="pres">
      <dgm:prSet presAssocID="{23DC08E1-563D-F445-8CDD-3080F1C32656}"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1787A021-2B5B-544F-BDEF-2B72AE707557}" type="presOf" srcId="{A73DCD64-89DF-3E4C-9543-0D417B51464E}" destId="{082A771F-69AF-7C4C-86CB-DF1CD8CB658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8A0A362A-75C9-3643-A60E-C1431CEFA720}" type="presOf" srcId="{773FD5F0-F007-F148-886B-86E72F86266E}" destId="{D3E2E567-EC04-E743-9B8C-985408EA1058}" srcOrd="0" destOrd="0" presId="urn:microsoft.com/office/officeart/2008/layout/HorizontalMultiLevelHierarchy"/>
    <dgm:cxn modelId="{CE48C32A-E8F1-9340-B4F4-40C84A91533F}" type="presOf" srcId="{A73DCD64-89DF-3E4C-9543-0D417B51464E}" destId="{F726EDD3-E670-9B47-8786-4F599884289D}" srcOrd="1" destOrd="0" presId="urn:microsoft.com/office/officeart/2008/layout/HorizontalMultiLevelHierarchy"/>
    <dgm:cxn modelId="{A76AB056-3D16-DC4B-A737-2777E685B8EF}" type="presOf" srcId="{23DC08E1-563D-F445-8CDD-3080F1C32656}" destId="{06F6E63A-54AB-F044-BC6B-A05CEEDC8605}" srcOrd="0" destOrd="0" presId="urn:microsoft.com/office/officeart/2008/layout/HorizontalMultiLevelHierarchy"/>
    <dgm:cxn modelId="{4E631D7E-1D15-9948-A8F4-455D218C1121}" type="presOf" srcId="{2EFE4671-8583-3540-9262-1FC578B666F4}" destId="{3013142F-A3C7-F746-853E-2CA8B540A8DE}" srcOrd="0" destOrd="0" presId="urn:microsoft.com/office/officeart/2008/layout/HorizontalMultiLevelHierarchy"/>
    <dgm:cxn modelId="{920D907F-5251-E740-AEC4-99B4F29ACEFF}" type="presOf" srcId="{0B63D904-D68E-2543-A1DB-ADEA797F1DFF}" destId="{D62566A7-AB44-BA40-863E-D8C0D48B8D8F}" srcOrd="0" destOrd="0" presId="urn:microsoft.com/office/officeart/2008/layout/HorizontalMultiLevelHierarchy"/>
    <dgm:cxn modelId="{BF032C82-F46E-7D4A-AF46-D36E1710E0A4}" type="presOf" srcId="{0B63D904-D68E-2543-A1DB-ADEA797F1DFF}" destId="{B1C399A9-1011-E548-A66F-F317F98A4DE2}" srcOrd="1" destOrd="0" presId="urn:microsoft.com/office/officeart/2008/layout/HorizontalMultiLevelHierarchy"/>
    <dgm:cxn modelId="{885FC3A2-C46E-6748-87C7-6F0608DE6B29}" type="presOf" srcId="{BDC2CFA9-99C6-8347-9628-F8B57513FB8C}" destId="{93180932-306E-E545-95F9-2A5635FDC9F1}" srcOrd="0" destOrd="0" presId="urn:microsoft.com/office/officeart/2008/layout/HorizontalMultiLevelHierarchy"/>
    <dgm:cxn modelId="{3996EFB3-4FB4-EF45-81D1-902945846BEB}" type="presOf" srcId="{CC08C8E7-D5AB-9C4F-A78B-4A8C57EB2D22}" destId="{7111AE39-B455-7C4D-91F4-9E37E3822D07}" srcOrd="0" destOrd="0" presId="urn:microsoft.com/office/officeart/2008/layout/HorizontalMultiLevelHierarchy"/>
    <dgm:cxn modelId="{78F2E2BA-3DD4-204C-823E-6DAAF0A148BC}" srcId="{CC08C8E7-D5AB-9C4F-A78B-4A8C57EB2D22}" destId="{23DC08E1-563D-F445-8CDD-3080F1C32656}" srcOrd="2" destOrd="0" parTransId="{0B63D904-D68E-2543-A1DB-ADEA797F1DFF}" sibTransId="{B7C00BC5-85C3-C446-B505-8CC27DD36A58}"/>
    <dgm:cxn modelId="{161755CB-93D5-E441-9C69-727021D3826C}" type="presOf" srcId="{DD5BF61D-B843-C744-B9A9-3312A1287EF4}" destId="{C852AF5D-E3CA-F844-B775-08DD6E6FB940}" srcOrd="0" destOrd="0" presId="urn:microsoft.com/office/officeart/2008/layout/HorizontalMultiLevelHierarchy"/>
    <dgm:cxn modelId="{16186BDC-5475-A149-A2B1-419B7FA8EAA3}" type="presOf" srcId="{BDC2CFA9-99C6-8347-9628-F8B57513FB8C}" destId="{7A2CD5A7-70D6-DE44-803D-0740544CB367}"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0886ABC7-8176-5048-B4DC-972FB0ABE303}" type="presParOf" srcId="{3013142F-A3C7-F746-853E-2CA8B540A8DE}" destId="{B764B132-0961-414E-B6FA-FB0C6C1C6CED}" srcOrd="0" destOrd="0" presId="urn:microsoft.com/office/officeart/2008/layout/HorizontalMultiLevelHierarchy"/>
    <dgm:cxn modelId="{9CD1F186-7218-4843-8ABE-2067D4301552}" type="presParOf" srcId="{B764B132-0961-414E-B6FA-FB0C6C1C6CED}" destId="{7111AE39-B455-7C4D-91F4-9E37E3822D07}" srcOrd="0" destOrd="0" presId="urn:microsoft.com/office/officeart/2008/layout/HorizontalMultiLevelHierarchy"/>
    <dgm:cxn modelId="{AFBA5B8E-5971-904C-BFA7-EC6E5E8E06B3}" type="presParOf" srcId="{B764B132-0961-414E-B6FA-FB0C6C1C6CED}" destId="{551EC4E6-AE1D-DD43-B7C4-D7EFBEA2E636}" srcOrd="1" destOrd="0" presId="urn:microsoft.com/office/officeart/2008/layout/HorizontalMultiLevelHierarchy"/>
    <dgm:cxn modelId="{12B576AD-BC6F-AE45-99E0-B9F2E5B97C88}" type="presParOf" srcId="{551EC4E6-AE1D-DD43-B7C4-D7EFBEA2E636}" destId="{082A771F-69AF-7C4C-86CB-DF1CD8CB6581}" srcOrd="0" destOrd="0" presId="urn:microsoft.com/office/officeart/2008/layout/HorizontalMultiLevelHierarchy"/>
    <dgm:cxn modelId="{A4B7E955-992C-E742-A5A4-E350E13A983C}" type="presParOf" srcId="{082A771F-69AF-7C4C-86CB-DF1CD8CB6581}" destId="{F726EDD3-E670-9B47-8786-4F599884289D}" srcOrd="0" destOrd="0" presId="urn:microsoft.com/office/officeart/2008/layout/HorizontalMultiLevelHierarchy"/>
    <dgm:cxn modelId="{857D0696-6CB0-C241-9EC0-6B380CC69365}" type="presParOf" srcId="{551EC4E6-AE1D-DD43-B7C4-D7EFBEA2E636}" destId="{7B40AE63-0EA3-0747-BCE5-5F3AB0355BF2}" srcOrd="1" destOrd="0" presId="urn:microsoft.com/office/officeart/2008/layout/HorizontalMultiLevelHierarchy"/>
    <dgm:cxn modelId="{DBB38161-315B-5346-A2E2-3A61F65107EB}" type="presParOf" srcId="{7B40AE63-0EA3-0747-BCE5-5F3AB0355BF2}" destId="{C852AF5D-E3CA-F844-B775-08DD6E6FB940}" srcOrd="0" destOrd="0" presId="urn:microsoft.com/office/officeart/2008/layout/HorizontalMultiLevelHierarchy"/>
    <dgm:cxn modelId="{CB5A6942-CA7C-3A4D-AD4C-8CE16BEA367D}" type="presParOf" srcId="{7B40AE63-0EA3-0747-BCE5-5F3AB0355BF2}" destId="{30463D07-8E7F-3146-97CE-76CE82648742}" srcOrd="1" destOrd="0" presId="urn:microsoft.com/office/officeart/2008/layout/HorizontalMultiLevelHierarchy"/>
    <dgm:cxn modelId="{0DD6410A-1861-AA43-A930-FA433F2BD55C}" type="presParOf" srcId="{551EC4E6-AE1D-DD43-B7C4-D7EFBEA2E636}" destId="{93180932-306E-E545-95F9-2A5635FDC9F1}" srcOrd="2" destOrd="0" presId="urn:microsoft.com/office/officeart/2008/layout/HorizontalMultiLevelHierarchy"/>
    <dgm:cxn modelId="{88088506-0A2D-4B4E-925C-570862C8C73A}" type="presParOf" srcId="{93180932-306E-E545-95F9-2A5635FDC9F1}" destId="{7A2CD5A7-70D6-DE44-803D-0740544CB367}" srcOrd="0" destOrd="0" presId="urn:microsoft.com/office/officeart/2008/layout/HorizontalMultiLevelHierarchy"/>
    <dgm:cxn modelId="{E892254A-0837-B64E-BDA2-AADE0D03CBE5}" type="presParOf" srcId="{551EC4E6-AE1D-DD43-B7C4-D7EFBEA2E636}" destId="{A0C9905E-6DBF-7645-94A7-C4BCDADC46B9}" srcOrd="3" destOrd="0" presId="urn:microsoft.com/office/officeart/2008/layout/HorizontalMultiLevelHierarchy"/>
    <dgm:cxn modelId="{ADA8B6AB-A0CC-4E44-AFF5-FA6A64395146}" type="presParOf" srcId="{A0C9905E-6DBF-7645-94A7-C4BCDADC46B9}" destId="{D3E2E567-EC04-E743-9B8C-985408EA1058}" srcOrd="0" destOrd="0" presId="urn:microsoft.com/office/officeart/2008/layout/HorizontalMultiLevelHierarchy"/>
    <dgm:cxn modelId="{B6276520-542B-B74A-A906-A75A67AB4772}" type="presParOf" srcId="{A0C9905E-6DBF-7645-94A7-C4BCDADC46B9}" destId="{1488A531-D252-B440-B1DA-4363F37F8970}" srcOrd="1" destOrd="0" presId="urn:microsoft.com/office/officeart/2008/layout/HorizontalMultiLevelHierarchy"/>
    <dgm:cxn modelId="{C64F0A5C-3959-DD43-A8BF-03EEF23FE6F3}" type="presParOf" srcId="{551EC4E6-AE1D-DD43-B7C4-D7EFBEA2E636}" destId="{D62566A7-AB44-BA40-863E-D8C0D48B8D8F}" srcOrd="4" destOrd="0" presId="urn:microsoft.com/office/officeart/2008/layout/HorizontalMultiLevelHierarchy"/>
    <dgm:cxn modelId="{8E59CCBC-8AC3-BA4D-AB8A-F95E464175AA}" type="presParOf" srcId="{D62566A7-AB44-BA40-863E-D8C0D48B8D8F}" destId="{B1C399A9-1011-E548-A66F-F317F98A4DE2}" srcOrd="0" destOrd="0" presId="urn:microsoft.com/office/officeart/2008/layout/HorizontalMultiLevelHierarchy"/>
    <dgm:cxn modelId="{B2104F9F-EA18-0345-81DC-861BBE257DD5}" type="presParOf" srcId="{551EC4E6-AE1D-DD43-B7C4-D7EFBEA2E636}" destId="{C6D6538F-82D5-5445-BAF9-A0850064E2F7}" srcOrd="5" destOrd="0" presId="urn:microsoft.com/office/officeart/2008/layout/HorizontalMultiLevelHierarchy"/>
    <dgm:cxn modelId="{3D72D046-2ECC-B247-83C9-A4CC196574E4}" type="presParOf" srcId="{C6D6538F-82D5-5445-BAF9-A0850064E2F7}" destId="{06F6E63A-54AB-F044-BC6B-A05CEEDC8605}" srcOrd="0" destOrd="0" presId="urn:microsoft.com/office/officeart/2008/layout/HorizontalMultiLevelHierarchy"/>
    <dgm:cxn modelId="{8EE6DF59-EF55-9C41-8422-2025FFC202E7}" type="presParOf" srcId="{C6D6538F-82D5-5445-BAF9-A0850064E2F7}" destId="{976AEA0C-1354-DE41-BC14-874F23DABB2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2800" b="0" i="0" dirty="0">
              <a:latin typeface="FZLanTingHeiS-R-GB" panose="02000000000000000000" pitchFamily="2" charset="-122"/>
              <a:ea typeface="FZLanTingHeiS-R-GB" panose="02000000000000000000" pitchFamily="2" charset="-122"/>
              <a:cs typeface="Microsoft YaHei" charset="-122"/>
            </a:rPr>
            <a:t>第一章 导论</a:t>
          </a:r>
        </a:p>
      </dgm:t>
    </dgm:pt>
    <dgm:pt modelId="{806FC88F-B9CF-A04B-B59C-3A472F525AEF}" type="par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2000">
            <a:latin typeface="Microsoft YaHei" charset="-122"/>
            <a:ea typeface="Microsoft YaHei" charset="-122"/>
            <a:cs typeface="Microsoft YaHei" charset="-122"/>
          </a:endParaRPr>
        </a:p>
      </dgm:t>
    </dgm:pt>
    <dgm:pt modelId="{DD5BF61D-B843-C744-B9A9-3312A1287EF4}">
      <dgm:prSet phldrT="[文本]" custT="1"/>
      <dgm:spPr/>
      <dgm:t>
        <a:bodyPr/>
        <a:lstStyle/>
        <a:p>
          <a:r>
            <a:rPr lang="en-US" altLang="zh-CN" sz="2000" b="0" i="0" dirty="0">
              <a:solidFill>
                <a:schemeClr val="tx1"/>
              </a:solidFill>
              <a:latin typeface="FZLanTingHeiS-R-GB" panose="02000000000000000000" pitchFamily="2" charset="-122"/>
              <a:ea typeface="FZLanTingHeiS-R-GB" panose="02000000000000000000" pitchFamily="2" charset="-122"/>
              <a:cs typeface="Microsoft YaHei" charset="-122"/>
            </a:rPr>
            <a:t>1.1</a:t>
          </a:r>
          <a:r>
            <a:rPr lang="zh-CN" altLang="en-US" sz="2000" b="0" i="0" dirty="0">
              <a:solidFill>
                <a:schemeClr val="tx1"/>
              </a:solidFill>
              <a:latin typeface="FZLanTingHeiS-R-GB" panose="02000000000000000000" pitchFamily="2" charset="-122"/>
              <a:ea typeface="FZLanTingHeiS-R-GB" panose="02000000000000000000" pitchFamily="2" charset="-122"/>
              <a:cs typeface="Microsoft YaHei" charset="-122"/>
            </a:rPr>
            <a:t> 管理经济学的研究对象</a:t>
          </a:r>
        </a:p>
      </dgm:t>
    </dgm:pt>
    <dgm:pt modelId="{A73DCD64-89DF-3E4C-9543-0D417B51464E}" type="parTrans" cxnId="{FE34B427-9D47-5D4F-B08C-79C955C57CBA}">
      <dgm:prSet custT="1"/>
      <dgm:spPr/>
      <dgm:t>
        <a:bodyPr/>
        <a:lstStyle/>
        <a:p>
          <a:endParaRPr lang="zh-CN" altLang="en-US" sz="600" b="0" i="0" dirty="0">
            <a:latin typeface="FZLanTingHeiS-R-GB" panose="02000000000000000000" pitchFamily="2" charset="-122"/>
            <a:ea typeface="FZLanTingHeiS-R-GB" panose="02000000000000000000" pitchFamily="2" charset="-122"/>
            <a:cs typeface="Microsoft YaHei" charset="-122"/>
          </a:endParaRPr>
        </a:p>
      </dgm:t>
    </dgm:pt>
    <dgm:pt modelId="{5F6E09CE-61C0-D34C-AE4A-99D078D226DF}" type="sibTrans" cxnId="{FE34B427-9D47-5D4F-B08C-79C955C57CBA}">
      <dgm:prSet/>
      <dgm:spPr/>
      <dgm:t>
        <a:bodyPr/>
        <a:lstStyle/>
        <a:p>
          <a:endParaRPr lang="zh-CN" altLang="en-US" sz="2000">
            <a:latin typeface="Microsoft YaHei" charset="-122"/>
            <a:ea typeface="Microsoft YaHei" charset="-122"/>
            <a:cs typeface="Microsoft YaHei" charset="-122"/>
          </a:endParaRPr>
        </a:p>
      </dgm:t>
    </dgm:pt>
    <dgm:pt modelId="{773FD5F0-F007-F148-886B-86E72F86266E}">
      <dgm:prSet phldrT="[文本]" custT="1"/>
      <dgm:spPr/>
      <dgm:t>
        <a:bodyPr/>
        <a:lstStyle/>
        <a:p>
          <a:r>
            <a:rPr lang="en-US" altLang="zh-CN" sz="2000" b="0" i="0" dirty="0">
              <a:latin typeface="FZLanTingHeiS-R-GB" panose="02000000000000000000" pitchFamily="2" charset="-122"/>
              <a:ea typeface="FZLanTingHeiS-R-GB" panose="02000000000000000000" pitchFamily="2" charset="-122"/>
              <a:cs typeface="Microsoft YaHei" charset="-122"/>
            </a:rPr>
            <a:t>1.2</a:t>
          </a:r>
          <a:r>
            <a:rPr lang="zh-CN" altLang="en-US" sz="2000" b="0" i="0" dirty="0">
              <a:latin typeface="FZLanTingHeiS-R-GB" panose="02000000000000000000" pitchFamily="2" charset="-122"/>
              <a:ea typeface="FZLanTingHeiS-R-GB" panose="02000000000000000000" pitchFamily="2" charset="-122"/>
              <a:cs typeface="Microsoft YaHei" charset="-122"/>
            </a:rPr>
            <a:t> 管理经济学的基本分析方法</a:t>
          </a:r>
        </a:p>
      </dgm:t>
    </dgm:pt>
    <dgm:pt modelId="{BDC2CFA9-99C6-8347-9628-F8B57513FB8C}" type="parTrans" cxnId="{D6FF61F4-2E70-2445-B362-FDF5936BBC6B}">
      <dgm:prSet custT="1"/>
      <dgm:spPr/>
      <dgm:t>
        <a:bodyPr/>
        <a:lstStyle/>
        <a:p>
          <a:endParaRPr lang="zh-CN" altLang="en-US" sz="600" b="0" i="0" dirty="0">
            <a:latin typeface="FZLanTingHeiS-R-GB" panose="02000000000000000000" pitchFamily="2" charset="-122"/>
            <a:ea typeface="FZLanTingHeiS-R-GB" panose="02000000000000000000" pitchFamily="2" charset="-122"/>
            <a:cs typeface="Microsoft YaHei" charset="-122"/>
          </a:endParaRPr>
        </a:p>
      </dgm:t>
    </dgm:pt>
    <dgm:pt modelId="{9458031D-FD27-D841-9D56-100BE85B229D}" type="sibTrans" cxnId="{D6FF61F4-2E70-2445-B362-FDF5936BBC6B}">
      <dgm:prSet/>
      <dgm:spPr/>
      <dgm:t>
        <a:bodyPr/>
        <a:lstStyle/>
        <a:p>
          <a:endParaRPr lang="zh-CN" altLang="en-US" sz="2000">
            <a:latin typeface="Microsoft YaHei" charset="-122"/>
            <a:ea typeface="Microsoft YaHei" charset="-122"/>
            <a:cs typeface="Microsoft YaHei" charset="-122"/>
          </a:endParaRPr>
        </a:p>
      </dgm:t>
    </dgm:pt>
    <dgm:pt modelId="{9BA062DA-6B7A-FC4F-B1BB-7CC4C74C72CE}">
      <dgm:prSet phldrT="[文本]" custT="1"/>
      <dgm:spPr/>
      <dgm:t>
        <a:bodyPr/>
        <a:lstStyle/>
        <a:p>
          <a:r>
            <a:rPr lang="en-US" altLang="zh-CN" sz="2000" b="0" i="0" dirty="0">
              <a:latin typeface="FZLanTingHeiS-R-GB" panose="02000000000000000000" pitchFamily="2" charset="-122"/>
              <a:ea typeface="FZLanTingHeiS-R-GB" panose="02000000000000000000" pitchFamily="2" charset="-122"/>
              <a:cs typeface="Microsoft YaHei" charset="-122"/>
            </a:rPr>
            <a:t>1.3</a:t>
          </a:r>
          <a:r>
            <a:rPr lang="zh-CN" altLang="en-US" sz="2000" b="0" i="0" dirty="0">
              <a:latin typeface="FZLanTingHeiS-R-GB" panose="02000000000000000000" pitchFamily="2" charset="-122"/>
              <a:ea typeface="FZLanTingHeiS-R-GB" panose="02000000000000000000" pitchFamily="2" charset="-122"/>
              <a:cs typeface="Microsoft YaHei" charset="-122"/>
            </a:rPr>
            <a:t> 市场经济条件下的企业</a:t>
          </a:r>
        </a:p>
      </dgm:t>
    </dgm:pt>
    <dgm:pt modelId="{45267C76-6276-B44A-878A-9D61B556EBD7}" type="parTrans" cxnId="{F5520AE5-50EB-8743-B48A-12307D4CCE80}">
      <dgm:prSet custT="1"/>
      <dgm:spPr/>
      <dgm:t>
        <a:bodyPr/>
        <a:lstStyle/>
        <a:p>
          <a:endParaRPr lang="zh-CN" altLang="en-US" sz="600" b="0" i="0" dirty="0">
            <a:latin typeface="FZLanTingHeiS-R-GB" panose="02000000000000000000" pitchFamily="2" charset="-122"/>
            <a:ea typeface="FZLanTingHeiS-R-GB" panose="02000000000000000000" pitchFamily="2" charset="-122"/>
            <a:cs typeface="Microsoft YaHei" charset="-122"/>
          </a:endParaRPr>
        </a:p>
      </dgm:t>
    </dgm:pt>
    <dgm:pt modelId="{3A650251-37F9-7645-8144-FF91C57FC2AC}" type="sibTrans" cxnId="{F5520AE5-50EB-8743-B48A-12307D4CCE80}">
      <dgm:prSet/>
      <dgm:spPr/>
      <dgm:t>
        <a:bodyPr/>
        <a:lstStyle/>
        <a:p>
          <a:endParaRPr lang="zh-CN" altLang="en-US" sz="2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27650" custLinFactNeighborX="-98165" custLinFactNeighborY="888">
        <dgm:presLayoutVars>
          <dgm:chPref val="3"/>
        </dgm:presLayoutVars>
      </dgm:prSet>
      <dgm:spPr/>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3"/>
      <dgm:spPr/>
    </dgm:pt>
    <dgm:pt modelId="{F726EDD3-E670-9B47-8786-4F599884289D}" type="pres">
      <dgm:prSet presAssocID="{A73DCD64-89DF-3E4C-9543-0D417B51464E}" presName="connTx" presStyleLbl="parChTrans1D2" presStyleIdx="0" presStyleCnt="3"/>
      <dgm:spPr/>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3">
        <dgm:presLayoutVars>
          <dgm:chPref val="3"/>
        </dgm:presLayoutVars>
      </dgm:prSet>
      <dgm:spPr/>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3"/>
      <dgm:spPr/>
    </dgm:pt>
    <dgm:pt modelId="{7A2CD5A7-70D6-DE44-803D-0740544CB367}" type="pres">
      <dgm:prSet presAssocID="{BDC2CFA9-99C6-8347-9628-F8B57513FB8C}" presName="connTx" presStyleLbl="parChTrans1D2" presStyleIdx="1" presStyleCnt="3"/>
      <dgm:spPr/>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3" custScaleX="115313">
        <dgm:presLayoutVars>
          <dgm:chPref val="3"/>
        </dgm:presLayoutVars>
      </dgm:prSet>
      <dgm:spPr/>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3"/>
      <dgm:spPr/>
    </dgm:pt>
    <dgm:pt modelId="{938A9782-2B6B-8141-99DA-6568305E0C38}" type="pres">
      <dgm:prSet presAssocID="{45267C76-6276-B44A-878A-9D61B556EBD7}" presName="connTx" presStyleLbl="parChTrans1D2" presStyleIdx="2" presStyleCnt="3"/>
      <dgm:spPr/>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3">
        <dgm:presLayoutVars>
          <dgm:chPref val="3"/>
        </dgm:presLayoutVars>
      </dgm:prSet>
      <dgm:spPr/>
    </dgm:pt>
    <dgm:pt modelId="{F9C8551A-E3F5-1A41-9D81-BA411262A93F}" type="pres">
      <dgm:prSet presAssocID="{9BA062DA-6B7A-FC4F-B1BB-7CC4C74C72CE}"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FCE0F422-EA76-6943-9D3B-D97C81F863D3}" type="presOf" srcId="{A73DCD64-89DF-3E4C-9543-0D417B51464E}" destId="{F726EDD3-E670-9B47-8786-4F599884289D}"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ABA42F3C-86CE-254C-B08B-F234D7115054}" type="presOf" srcId="{45267C76-6276-B44A-878A-9D61B556EBD7}" destId="{938A9782-2B6B-8141-99DA-6568305E0C38}" srcOrd="1" destOrd="0" presId="urn:microsoft.com/office/officeart/2008/layout/HorizontalMultiLevelHierarchy"/>
    <dgm:cxn modelId="{2B2C2D6D-35F2-9E4A-A05A-69FAB71AB9EE}" type="presOf" srcId="{773FD5F0-F007-F148-886B-86E72F86266E}" destId="{D3E2E567-EC04-E743-9B8C-985408EA1058}" srcOrd="0" destOrd="0" presId="urn:microsoft.com/office/officeart/2008/layout/HorizontalMultiLevelHierarchy"/>
    <dgm:cxn modelId="{9257AD74-E34B-E34E-886B-156C965B28D6}" type="presOf" srcId="{45267C76-6276-B44A-878A-9D61B556EBD7}" destId="{1F2800E8-CF94-FD43-8D0E-7E4B278315B1}" srcOrd="0" destOrd="0" presId="urn:microsoft.com/office/officeart/2008/layout/HorizontalMultiLevelHierarchy"/>
    <dgm:cxn modelId="{E3BA9277-C663-4848-80E8-9897A08E1C39}" type="presOf" srcId="{2EFE4671-8583-3540-9262-1FC578B666F4}" destId="{3013142F-A3C7-F746-853E-2CA8B540A8DE}" srcOrd="0" destOrd="0" presId="urn:microsoft.com/office/officeart/2008/layout/HorizontalMultiLevelHierarchy"/>
    <dgm:cxn modelId="{2531D699-EB64-9042-9646-B6C05D2AE438}" type="presOf" srcId="{BDC2CFA9-99C6-8347-9628-F8B57513FB8C}" destId="{7A2CD5A7-70D6-DE44-803D-0740544CB367}" srcOrd="1" destOrd="0" presId="urn:microsoft.com/office/officeart/2008/layout/HorizontalMultiLevelHierarchy"/>
    <dgm:cxn modelId="{193317B4-2238-F140-AA08-3DD84A60D282}" type="presOf" srcId="{CC08C8E7-D5AB-9C4F-A78B-4A8C57EB2D22}" destId="{7111AE39-B455-7C4D-91F4-9E37E3822D07}" srcOrd="0" destOrd="0" presId="urn:microsoft.com/office/officeart/2008/layout/HorizontalMultiLevelHierarchy"/>
    <dgm:cxn modelId="{CF1921B6-A233-6A47-9176-02C60E259454}" type="presOf" srcId="{A73DCD64-89DF-3E4C-9543-0D417B51464E}" destId="{082A771F-69AF-7C4C-86CB-DF1CD8CB6581}" srcOrd="0" destOrd="0" presId="urn:microsoft.com/office/officeart/2008/layout/HorizontalMultiLevelHierarchy"/>
    <dgm:cxn modelId="{CDA387C3-376F-AF4F-A10E-D3E96D3199FD}" type="presOf" srcId="{BDC2CFA9-99C6-8347-9628-F8B57513FB8C}" destId="{93180932-306E-E545-95F9-2A5635FDC9F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6FF61F4-2E70-2445-B362-FDF5936BBC6B}" srcId="{CC08C8E7-D5AB-9C4F-A78B-4A8C57EB2D22}" destId="{773FD5F0-F007-F148-886B-86E72F86266E}" srcOrd="1" destOrd="0" parTransId="{BDC2CFA9-99C6-8347-9628-F8B57513FB8C}" sibTransId="{9458031D-FD27-D841-9D56-100BE85B229D}"/>
    <dgm:cxn modelId="{9E2532F9-F7CD-6E4D-A684-F7B96837FDA7}" type="presOf" srcId="{9BA062DA-6B7A-FC4F-B1BB-7CC4C74C72CE}" destId="{1C998B4A-F8C8-5D49-862A-38B9C7611407}" srcOrd="0" destOrd="0" presId="urn:microsoft.com/office/officeart/2008/layout/HorizontalMultiLevelHierarchy"/>
    <dgm:cxn modelId="{7B4D71FF-87AC-CF44-B645-8824A70CF5D9}" type="presOf" srcId="{DD5BF61D-B843-C744-B9A9-3312A1287EF4}" destId="{C852AF5D-E3CA-F844-B775-08DD6E6FB940}" srcOrd="0" destOrd="0" presId="urn:microsoft.com/office/officeart/2008/layout/HorizontalMultiLevelHierarchy"/>
    <dgm:cxn modelId="{063457C5-31A7-0845-B726-D4073675A9F1}" type="presParOf" srcId="{3013142F-A3C7-F746-853E-2CA8B540A8DE}" destId="{B764B132-0961-414E-B6FA-FB0C6C1C6CED}" srcOrd="0" destOrd="0" presId="urn:microsoft.com/office/officeart/2008/layout/HorizontalMultiLevelHierarchy"/>
    <dgm:cxn modelId="{B25C3DD9-00DA-E743-A321-97E4932DB7AC}" type="presParOf" srcId="{B764B132-0961-414E-B6FA-FB0C6C1C6CED}" destId="{7111AE39-B455-7C4D-91F4-9E37E3822D07}" srcOrd="0" destOrd="0" presId="urn:microsoft.com/office/officeart/2008/layout/HorizontalMultiLevelHierarchy"/>
    <dgm:cxn modelId="{4BC7DF99-79B4-544C-89B5-C5406EA5AD46}" type="presParOf" srcId="{B764B132-0961-414E-B6FA-FB0C6C1C6CED}" destId="{551EC4E6-AE1D-DD43-B7C4-D7EFBEA2E636}" srcOrd="1" destOrd="0" presId="urn:microsoft.com/office/officeart/2008/layout/HorizontalMultiLevelHierarchy"/>
    <dgm:cxn modelId="{3AD8484B-300C-EA49-A96D-158B1307ED09}" type="presParOf" srcId="{551EC4E6-AE1D-DD43-B7C4-D7EFBEA2E636}" destId="{082A771F-69AF-7C4C-86CB-DF1CD8CB6581}" srcOrd="0" destOrd="0" presId="urn:microsoft.com/office/officeart/2008/layout/HorizontalMultiLevelHierarchy"/>
    <dgm:cxn modelId="{258E9478-1890-F047-82D2-FE286652FFF1}" type="presParOf" srcId="{082A771F-69AF-7C4C-86CB-DF1CD8CB6581}" destId="{F726EDD3-E670-9B47-8786-4F599884289D}" srcOrd="0" destOrd="0" presId="urn:microsoft.com/office/officeart/2008/layout/HorizontalMultiLevelHierarchy"/>
    <dgm:cxn modelId="{8A77FD9A-41B6-A045-9A95-96D590D8D92E}" type="presParOf" srcId="{551EC4E6-AE1D-DD43-B7C4-D7EFBEA2E636}" destId="{7B40AE63-0EA3-0747-BCE5-5F3AB0355BF2}" srcOrd="1" destOrd="0" presId="urn:microsoft.com/office/officeart/2008/layout/HorizontalMultiLevelHierarchy"/>
    <dgm:cxn modelId="{3D9E021F-DC20-434B-82C2-E84898E14E3D}" type="presParOf" srcId="{7B40AE63-0EA3-0747-BCE5-5F3AB0355BF2}" destId="{C852AF5D-E3CA-F844-B775-08DD6E6FB940}" srcOrd="0" destOrd="0" presId="urn:microsoft.com/office/officeart/2008/layout/HorizontalMultiLevelHierarchy"/>
    <dgm:cxn modelId="{E3B5B77C-00B1-6F4B-B5C1-35113E9B6840}" type="presParOf" srcId="{7B40AE63-0EA3-0747-BCE5-5F3AB0355BF2}" destId="{30463D07-8E7F-3146-97CE-76CE82648742}" srcOrd="1" destOrd="0" presId="urn:microsoft.com/office/officeart/2008/layout/HorizontalMultiLevelHierarchy"/>
    <dgm:cxn modelId="{507AC06E-7E4E-C942-B4E1-33F07712B329}" type="presParOf" srcId="{551EC4E6-AE1D-DD43-B7C4-D7EFBEA2E636}" destId="{93180932-306E-E545-95F9-2A5635FDC9F1}" srcOrd="2" destOrd="0" presId="urn:microsoft.com/office/officeart/2008/layout/HorizontalMultiLevelHierarchy"/>
    <dgm:cxn modelId="{4B4C2F01-9028-4E43-9B0F-2190216C964F}" type="presParOf" srcId="{93180932-306E-E545-95F9-2A5635FDC9F1}" destId="{7A2CD5A7-70D6-DE44-803D-0740544CB367}" srcOrd="0" destOrd="0" presId="urn:microsoft.com/office/officeart/2008/layout/HorizontalMultiLevelHierarchy"/>
    <dgm:cxn modelId="{CB8FA30A-1A6F-C043-80AC-66A7B83F6622}" type="presParOf" srcId="{551EC4E6-AE1D-DD43-B7C4-D7EFBEA2E636}" destId="{A0C9905E-6DBF-7645-94A7-C4BCDADC46B9}" srcOrd="3" destOrd="0" presId="urn:microsoft.com/office/officeart/2008/layout/HorizontalMultiLevelHierarchy"/>
    <dgm:cxn modelId="{A792A5F1-6CB4-EF48-86AA-5DE6B99FB297}" type="presParOf" srcId="{A0C9905E-6DBF-7645-94A7-C4BCDADC46B9}" destId="{D3E2E567-EC04-E743-9B8C-985408EA1058}" srcOrd="0" destOrd="0" presId="urn:microsoft.com/office/officeart/2008/layout/HorizontalMultiLevelHierarchy"/>
    <dgm:cxn modelId="{FA8A6781-0255-B24C-8B67-D354C8E72F3B}" type="presParOf" srcId="{A0C9905E-6DBF-7645-94A7-C4BCDADC46B9}" destId="{1488A531-D252-B440-B1DA-4363F37F8970}" srcOrd="1" destOrd="0" presId="urn:microsoft.com/office/officeart/2008/layout/HorizontalMultiLevelHierarchy"/>
    <dgm:cxn modelId="{B9196369-0234-224F-9109-75D406732D74}" type="presParOf" srcId="{551EC4E6-AE1D-DD43-B7C4-D7EFBEA2E636}" destId="{1F2800E8-CF94-FD43-8D0E-7E4B278315B1}" srcOrd="4" destOrd="0" presId="urn:microsoft.com/office/officeart/2008/layout/HorizontalMultiLevelHierarchy"/>
    <dgm:cxn modelId="{713C094B-A73D-D046-9389-E62980C4DF19}" type="presParOf" srcId="{1F2800E8-CF94-FD43-8D0E-7E4B278315B1}" destId="{938A9782-2B6B-8141-99DA-6568305E0C38}" srcOrd="0" destOrd="0" presId="urn:microsoft.com/office/officeart/2008/layout/HorizontalMultiLevelHierarchy"/>
    <dgm:cxn modelId="{120154BE-4005-A948-A2C5-0948D07A5009}" type="presParOf" srcId="{551EC4E6-AE1D-DD43-B7C4-D7EFBEA2E636}" destId="{7377E58F-198D-DE48-B3AF-2D2AF67C403D}" srcOrd="5" destOrd="0" presId="urn:microsoft.com/office/officeart/2008/layout/HorizontalMultiLevelHierarchy"/>
    <dgm:cxn modelId="{73F03773-8EA0-B940-8635-DA750CB6DE95}" type="presParOf" srcId="{7377E58F-198D-DE48-B3AF-2D2AF67C403D}" destId="{1C998B4A-F8C8-5D49-862A-38B9C7611407}" srcOrd="0" destOrd="0" presId="urn:microsoft.com/office/officeart/2008/layout/HorizontalMultiLevelHierarchy"/>
    <dgm:cxn modelId="{AA434678-6AD6-0D4F-8178-AED5DD63B547}" type="presParOf" srcId="{7377E58F-198D-DE48-B3AF-2D2AF67C403D}" destId="{F9C8551A-E3F5-1A41-9D81-BA411262A93F}"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B22BAA-5BF2-3448-A529-D989148F12A9}">
      <dsp:nvSpPr>
        <dsp:cNvPr id="0" name=""/>
        <dsp:cNvSpPr/>
      </dsp:nvSpPr>
      <dsp:spPr>
        <a:xfrm>
          <a:off x="2309322" y="2734919"/>
          <a:ext cx="1248366" cy="2481326"/>
        </a:xfrm>
        <a:custGeom>
          <a:avLst/>
          <a:gdLst/>
          <a:ahLst/>
          <a:cxnLst/>
          <a:rect l="0" t="0" r="0" b="0"/>
          <a:pathLst>
            <a:path>
              <a:moveTo>
                <a:pt x="0" y="0"/>
              </a:moveTo>
              <a:lnTo>
                <a:pt x="624183" y="0"/>
              </a:lnTo>
              <a:lnTo>
                <a:pt x="624183" y="2481326"/>
              </a:lnTo>
              <a:lnTo>
                <a:pt x="1248366" y="2481326"/>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SimSun" charset="-122"/>
            <a:ea typeface="SimSun" charset="-122"/>
            <a:cs typeface="SimSun" charset="-122"/>
          </a:endParaRPr>
        </a:p>
      </dsp:txBody>
      <dsp:txXfrm>
        <a:off x="2864064" y="3906141"/>
        <a:ext cx="138883" cy="138883"/>
      </dsp:txXfrm>
    </dsp:sp>
    <dsp:sp modelId="{1A32823E-C562-194D-8C0A-5A42C66D5E4E}">
      <dsp:nvSpPr>
        <dsp:cNvPr id="0" name=""/>
        <dsp:cNvSpPr/>
      </dsp:nvSpPr>
      <dsp:spPr>
        <a:xfrm>
          <a:off x="2309322" y="2734919"/>
          <a:ext cx="1248366" cy="2026010"/>
        </a:xfrm>
        <a:custGeom>
          <a:avLst/>
          <a:gdLst/>
          <a:ahLst/>
          <a:cxnLst/>
          <a:rect l="0" t="0" r="0" b="0"/>
          <a:pathLst>
            <a:path>
              <a:moveTo>
                <a:pt x="0" y="0"/>
              </a:moveTo>
              <a:lnTo>
                <a:pt x="624183" y="0"/>
              </a:lnTo>
              <a:lnTo>
                <a:pt x="624183" y="2026010"/>
              </a:lnTo>
              <a:lnTo>
                <a:pt x="1248366" y="202601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SimSun" charset="-122"/>
            <a:ea typeface="SimSun" charset="-122"/>
            <a:cs typeface="SimSun" charset="-122"/>
          </a:endParaRPr>
        </a:p>
      </dsp:txBody>
      <dsp:txXfrm>
        <a:off x="2874012" y="3688431"/>
        <a:ext cx="118986" cy="118986"/>
      </dsp:txXfrm>
    </dsp:sp>
    <dsp:sp modelId="{79FBF4CB-A334-FA4C-A730-5AE32E36618A}">
      <dsp:nvSpPr>
        <dsp:cNvPr id="0" name=""/>
        <dsp:cNvSpPr/>
      </dsp:nvSpPr>
      <dsp:spPr>
        <a:xfrm>
          <a:off x="2309322" y="2734919"/>
          <a:ext cx="1248366" cy="1570693"/>
        </a:xfrm>
        <a:custGeom>
          <a:avLst/>
          <a:gdLst/>
          <a:ahLst/>
          <a:cxnLst/>
          <a:rect l="0" t="0" r="0" b="0"/>
          <a:pathLst>
            <a:path>
              <a:moveTo>
                <a:pt x="0" y="0"/>
              </a:moveTo>
              <a:lnTo>
                <a:pt x="624183" y="0"/>
              </a:lnTo>
              <a:lnTo>
                <a:pt x="624183" y="1570693"/>
              </a:lnTo>
              <a:lnTo>
                <a:pt x="1248366" y="1570693"/>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SimSun" charset="-122"/>
            <a:ea typeface="SimSun" charset="-122"/>
            <a:cs typeface="SimSun" charset="-122"/>
          </a:endParaRPr>
        </a:p>
      </dsp:txBody>
      <dsp:txXfrm>
        <a:off x="2883346" y="3470107"/>
        <a:ext cx="100318" cy="100318"/>
      </dsp:txXfrm>
    </dsp:sp>
    <dsp:sp modelId="{4BA792CA-FCEB-7841-9D80-6BB1A42B4D94}">
      <dsp:nvSpPr>
        <dsp:cNvPr id="0" name=""/>
        <dsp:cNvSpPr/>
      </dsp:nvSpPr>
      <dsp:spPr>
        <a:xfrm>
          <a:off x="2309322" y="2734919"/>
          <a:ext cx="1248366" cy="1115377"/>
        </a:xfrm>
        <a:custGeom>
          <a:avLst/>
          <a:gdLst/>
          <a:ahLst/>
          <a:cxnLst/>
          <a:rect l="0" t="0" r="0" b="0"/>
          <a:pathLst>
            <a:path>
              <a:moveTo>
                <a:pt x="0" y="0"/>
              </a:moveTo>
              <a:lnTo>
                <a:pt x="624183" y="0"/>
              </a:lnTo>
              <a:lnTo>
                <a:pt x="624183" y="1115377"/>
              </a:lnTo>
              <a:lnTo>
                <a:pt x="1248366" y="1115377"/>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SimSun" charset="-122"/>
            <a:ea typeface="SimSun" charset="-122"/>
            <a:cs typeface="SimSun" charset="-122"/>
          </a:endParaRPr>
        </a:p>
      </dsp:txBody>
      <dsp:txXfrm>
        <a:off x="2891654" y="3250756"/>
        <a:ext cx="83703" cy="83703"/>
      </dsp:txXfrm>
    </dsp:sp>
    <dsp:sp modelId="{EFDB52AC-193B-D24A-9D41-0D409F2C9383}">
      <dsp:nvSpPr>
        <dsp:cNvPr id="0" name=""/>
        <dsp:cNvSpPr/>
      </dsp:nvSpPr>
      <dsp:spPr>
        <a:xfrm>
          <a:off x="2309322" y="2734919"/>
          <a:ext cx="1248366" cy="660061"/>
        </a:xfrm>
        <a:custGeom>
          <a:avLst/>
          <a:gdLst/>
          <a:ahLst/>
          <a:cxnLst/>
          <a:rect l="0" t="0" r="0" b="0"/>
          <a:pathLst>
            <a:path>
              <a:moveTo>
                <a:pt x="0" y="0"/>
              </a:moveTo>
              <a:lnTo>
                <a:pt x="624183" y="0"/>
              </a:lnTo>
              <a:lnTo>
                <a:pt x="624183" y="660061"/>
              </a:lnTo>
              <a:lnTo>
                <a:pt x="1248366" y="660061"/>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SimSun" charset="-122"/>
            <a:ea typeface="SimSun" charset="-122"/>
            <a:cs typeface="SimSun" charset="-122"/>
          </a:endParaRPr>
        </a:p>
      </dsp:txBody>
      <dsp:txXfrm>
        <a:off x="2898202" y="3029647"/>
        <a:ext cx="70606" cy="70606"/>
      </dsp:txXfrm>
    </dsp:sp>
    <dsp:sp modelId="{A3F7329B-086E-6C4A-9619-9EFEE1A157E2}">
      <dsp:nvSpPr>
        <dsp:cNvPr id="0" name=""/>
        <dsp:cNvSpPr/>
      </dsp:nvSpPr>
      <dsp:spPr>
        <a:xfrm>
          <a:off x="2309322" y="2734919"/>
          <a:ext cx="1248366" cy="204745"/>
        </a:xfrm>
        <a:custGeom>
          <a:avLst/>
          <a:gdLst/>
          <a:ahLst/>
          <a:cxnLst/>
          <a:rect l="0" t="0" r="0" b="0"/>
          <a:pathLst>
            <a:path>
              <a:moveTo>
                <a:pt x="0" y="0"/>
              </a:moveTo>
              <a:lnTo>
                <a:pt x="624183" y="0"/>
              </a:lnTo>
              <a:lnTo>
                <a:pt x="624183" y="204745"/>
              </a:lnTo>
              <a:lnTo>
                <a:pt x="1248366" y="204745"/>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SimSun" charset="-122"/>
            <a:ea typeface="SimSun" charset="-122"/>
            <a:cs typeface="SimSun" charset="-122"/>
          </a:endParaRPr>
        </a:p>
      </dsp:txBody>
      <dsp:txXfrm>
        <a:off x="2901879" y="2805665"/>
        <a:ext cx="63252" cy="63252"/>
      </dsp:txXfrm>
    </dsp:sp>
    <dsp:sp modelId="{D87FA41A-845D-0742-BFE6-B20A8A85E955}">
      <dsp:nvSpPr>
        <dsp:cNvPr id="0" name=""/>
        <dsp:cNvSpPr/>
      </dsp:nvSpPr>
      <dsp:spPr>
        <a:xfrm>
          <a:off x="2309322" y="2484348"/>
          <a:ext cx="1248366" cy="250571"/>
        </a:xfrm>
        <a:custGeom>
          <a:avLst/>
          <a:gdLst/>
          <a:ahLst/>
          <a:cxnLst/>
          <a:rect l="0" t="0" r="0" b="0"/>
          <a:pathLst>
            <a:path>
              <a:moveTo>
                <a:pt x="0" y="250571"/>
              </a:moveTo>
              <a:lnTo>
                <a:pt x="624183" y="250571"/>
              </a:lnTo>
              <a:lnTo>
                <a:pt x="624183" y="0"/>
              </a:lnTo>
              <a:lnTo>
                <a:pt x="1248366"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SimSun" charset="-122"/>
            <a:ea typeface="SimSun" charset="-122"/>
            <a:cs typeface="SimSun" charset="-122"/>
          </a:endParaRPr>
        </a:p>
      </dsp:txBody>
      <dsp:txXfrm>
        <a:off x="2901674" y="2577802"/>
        <a:ext cx="63663" cy="63663"/>
      </dsp:txXfrm>
    </dsp:sp>
    <dsp:sp modelId="{D205D4C6-038E-044A-A3BA-7E795737A05F}">
      <dsp:nvSpPr>
        <dsp:cNvPr id="0" name=""/>
        <dsp:cNvSpPr/>
      </dsp:nvSpPr>
      <dsp:spPr>
        <a:xfrm>
          <a:off x="2309322" y="2029032"/>
          <a:ext cx="1248366" cy="705887"/>
        </a:xfrm>
        <a:custGeom>
          <a:avLst/>
          <a:gdLst/>
          <a:ahLst/>
          <a:cxnLst/>
          <a:rect l="0" t="0" r="0" b="0"/>
          <a:pathLst>
            <a:path>
              <a:moveTo>
                <a:pt x="0" y="705887"/>
              </a:moveTo>
              <a:lnTo>
                <a:pt x="624183" y="705887"/>
              </a:lnTo>
              <a:lnTo>
                <a:pt x="624183" y="0"/>
              </a:lnTo>
              <a:lnTo>
                <a:pt x="1248366"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SimSun" charset="-122"/>
            <a:ea typeface="SimSun" charset="-122"/>
            <a:cs typeface="SimSun" charset="-122"/>
          </a:endParaRPr>
        </a:p>
      </dsp:txBody>
      <dsp:txXfrm>
        <a:off x="2897653" y="2346122"/>
        <a:ext cx="71705" cy="71705"/>
      </dsp:txXfrm>
    </dsp:sp>
    <dsp:sp modelId="{BF3B09D1-E8E8-0A4F-9573-99448D99561B}">
      <dsp:nvSpPr>
        <dsp:cNvPr id="0" name=""/>
        <dsp:cNvSpPr/>
      </dsp:nvSpPr>
      <dsp:spPr>
        <a:xfrm>
          <a:off x="2309322" y="1573715"/>
          <a:ext cx="1248366" cy="1161203"/>
        </a:xfrm>
        <a:custGeom>
          <a:avLst/>
          <a:gdLst/>
          <a:ahLst/>
          <a:cxnLst/>
          <a:rect l="0" t="0" r="0" b="0"/>
          <a:pathLst>
            <a:path>
              <a:moveTo>
                <a:pt x="0" y="1161203"/>
              </a:moveTo>
              <a:lnTo>
                <a:pt x="624183" y="1161203"/>
              </a:lnTo>
              <a:lnTo>
                <a:pt x="624183" y="0"/>
              </a:lnTo>
              <a:lnTo>
                <a:pt x="1248366"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SimSun" charset="-122"/>
            <a:ea typeface="SimSun" charset="-122"/>
            <a:cs typeface="SimSun" charset="-122"/>
          </a:endParaRPr>
        </a:p>
      </dsp:txBody>
      <dsp:txXfrm>
        <a:off x="2890882" y="2111694"/>
        <a:ext cx="85246" cy="85246"/>
      </dsp:txXfrm>
    </dsp:sp>
    <dsp:sp modelId="{F23CCF4A-0F02-B643-86DA-D7F6CBD2CB37}">
      <dsp:nvSpPr>
        <dsp:cNvPr id="0" name=""/>
        <dsp:cNvSpPr/>
      </dsp:nvSpPr>
      <dsp:spPr>
        <a:xfrm>
          <a:off x="2309322" y="1118399"/>
          <a:ext cx="1248366" cy="1616519"/>
        </a:xfrm>
        <a:custGeom>
          <a:avLst/>
          <a:gdLst/>
          <a:ahLst/>
          <a:cxnLst/>
          <a:rect l="0" t="0" r="0" b="0"/>
          <a:pathLst>
            <a:path>
              <a:moveTo>
                <a:pt x="0" y="1616519"/>
              </a:moveTo>
              <a:lnTo>
                <a:pt x="624183" y="1616519"/>
              </a:lnTo>
              <a:lnTo>
                <a:pt x="624183" y="0"/>
              </a:lnTo>
              <a:lnTo>
                <a:pt x="1248366"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SimSun" charset="-122"/>
            <a:ea typeface="SimSun" charset="-122"/>
            <a:cs typeface="SimSun" charset="-122"/>
          </a:endParaRPr>
        </a:p>
      </dsp:txBody>
      <dsp:txXfrm>
        <a:off x="2882445" y="1875598"/>
        <a:ext cx="102121" cy="102121"/>
      </dsp:txXfrm>
    </dsp:sp>
    <dsp:sp modelId="{1F2800E8-CF94-FD43-8D0E-7E4B278315B1}">
      <dsp:nvSpPr>
        <dsp:cNvPr id="0" name=""/>
        <dsp:cNvSpPr/>
      </dsp:nvSpPr>
      <dsp:spPr>
        <a:xfrm>
          <a:off x="2309322" y="663083"/>
          <a:ext cx="1248366" cy="2071836"/>
        </a:xfrm>
        <a:custGeom>
          <a:avLst/>
          <a:gdLst/>
          <a:ahLst/>
          <a:cxnLst/>
          <a:rect l="0" t="0" r="0" b="0"/>
          <a:pathLst>
            <a:path>
              <a:moveTo>
                <a:pt x="0" y="2071836"/>
              </a:moveTo>
              <a:lnTo>
                <a:pt x="624183" y="2071836"/>
              </a:lnTo>
              <a:lnTo>
                <a:pt x="624183" y="0"/>
              </a:lnTo>
              <a:lnTo>
                <a:pt x="1248366"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SimSun" charset="-122"/>
            <a:ea typeface="SimSun" charset="-122"/>
            <a:cs typeface="SimSun" charset="-122"/>
          </a:endParaRPr>
        </a:p>
      </dsp:txBody>
      <dsp:txXfrm>
        <a:off x="2873034" y="1638529"/>
        <a:ext cx="120943" cy="120943"/>
      </dsp:txXfrm>
    </dsp:sp>
    <dsp:sp modelId="{082A771F-69AF-7C4C-86CB-DF1CD8CB6581}">
      <dsp:nvSpPr>
        <dsp:cNvPr id="0" name=""/>
        <dsp:cNvSpPr/>
      </dsp:nvSpPr>
      <dsp:spPr>
        <a:xfrm>
          <a:off x="2309322" y="207767"/>
          <a:ext cx="1248366" cy="2527152"/>
        </a:xfrm>
        <a:custGeom>
          <a:avLst/>
          <a:gdLst/>
          <a:ahLst/>
          <a:cxnLst/>
          <a:rect l="0" t="0" r="0" b="0"/>
          <a:pathLst>
            <a:path>
              <a:moveTo>
                <a:pt x="0" y="2527152"/>
              </a:moveTo>
              <a:lnTo>
                <a:pt x="624183" y="2527152"/>
              </a:lnTo>
              <a:lnTo>
                <a:pt x="624183" y="0"/>
              </a:lnTo>
              <a:lnTo>
                <a:pt x="1248366"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latin typeface="SimSun" charset="-122"/>
            <a:ea typeface="SimSun" charset="-122"/>
            <a:cs typeface="SimSun" charset="-122"/>
          </a:endParaRPr>
        </a:p>
      </dsp:txBody>
      <dsp:txXfrm>
        <a:off x="2863039" y="1400876"/>
        <a:ext cx="140933" cy="140933"/>
      </dsp:txXfrm>
    </dsp:sp>
    <dsp:sp modelId="{7111AE39-B455-7C4D-91F4-9E37E3822D07}">
      <dsp:nvSpPr>
        <dsp:cNvPr id="0" name=""/>
        <dsp:cNvSpPr/>
      </dsp:nvSpPr>
      <dsp:spPr>
        <a:xfrm>
          <a:off x="925357" y="2273911"/>
          <a:ext cx="1845913" cy="922016"/>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SimSun" charset="-122"/>
              <a:ea typeface="SimSun" charset="-122"/>
              <a:cs typeface="SimSun" charset="-122"/>
            </a:rPr>
            <a:t>管理经济学</a:t>
          </a:r>
        </a:p>
      </dsp:txBody>
      <dsp:txXfrm>
        <a:off x="925357" y="2273911"/>
        <a:ext cx="1845913" cy="922016"/>
      </dsp:txXfrm>
    </dsp:sp>
    <dsp:sp modelId="{C852AF5D-E3CA-F844-B775-08DD6E6FB940}">
      <dsp:nvSpPr>
        <dsp:cNvPr id="0" name=""/>
        <dsp:cNvSpPr/>
      </dsp:nvSpPr>
      <dsp:spPr>
        <a:xfrm>
          <a:off x="3557689" y="4113"/>
          <a:ext cx="5498971" cy="40730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latin typeface="SimSun" charset="-122"/>
              <a:ea typeface="SimSun" charset="-122"/>
              <a:cs typeface="SimSun" charset="-122"/>
            </a:rPr>
            <a:t>第</a:t>
          </a:r>
          <a:r>
            <a:rPr lang="en-US" altLang="zh-CN" sz="2400" kern="1200" dirty="0">
              <a:latin typeface="SimSun" charset="-122"/>
              <a:ea typeface="SimSun" charset="-122"/>
              <a:cs typeface="SimSun" charset="-122"/>
            </a:rPr>
            <a:t>1</a:t>
          </a:r>
          <a:r>
            <a:rPr lang="zh-CN" altLang="en-US" sz="2400" kern="1200" dirty="0">
              <a:latin typeface="SimSun" charset="-122"/>
              <a:ea typeface="SimSun" charset="-122"/>
              <a:cs typeface="SimSun" charset="-122"/>
            </a:rPr>
            <a:t> 章 导论</a:t>
          </a:r>
        </a:p>
      </dsp:txBody>
      <dsp:txXfrm>
        <a:off x="3557689" y="4113"/>
        <a:ext cx="5498971" cy="407307"/>
      </dsp:txXfrm>
    </dsp:sp>
    <dsp:sp modelId="{1C998B4A-F8C8-5D49-862A-38B9C7611407}">
      <dsp:nvSpPr>
        <dsp:cNvPr id="0" name=""/>
        <dsp:cNvSpPr/>
      </dsp:nvSpPr>
      <dsp:spPr>
        <a:xfrm>
          <a:off x="3557689" y="459429"/>
          <a:ext cx="5498971" cy="40730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latin typeface="SimSun" charset="-122"/>
              <a:ea typeface="SimSun" charset="-122"/>
              <a:cs typeface="SimSun" charset="-122"/>
            </a:rPr>
            <a:t>第</a:t>
          </a:r>
          <a:r>
            <a:rPr lang="en-US" altLang="zh-CN" sz="2400" kern="1200" dirty="0">
              <a:latin typeface="SimSun" charset="-122"/>
              <a:ea typeface="SimSun" charset="-122"/>
              <a:cs typeface="SimSun" charset="-122"/>
            </a:rPr>
            <a:t>2</a:t>
          </a:r>
          <a:r>
            <a:rPr lang="zh-CN" altLang="en-US" sz="2400" kern="1200" dirty="0">
              <a:latin typeface="SimSun" charset="-122"/>
              <a:ea typeface="SimSun" charset="-122"/>
              <a:cs typeface="SimSun" charset="-122"/>
            </a:rPr>
            <a:t> 章 供求分析</a:t>
          </a:r>
        </a:p>
      </dsp:txBody>
      <dsp:txXfrm>
        <a:off x="3557689" y="459429"/>
        <a:ext cx="5498971" cy="407307"/>
      </dsp:txXfrm>
    </dsp:sp>
    <dsp:sp modelId="{801D293D-5A6E-CF4C-ADA4-5CA1C7809ED1}">
      <dsp:nvSpPr>
        <dsp:cNvPr id="0" name=""/>
        <dsp:cNvSpPr/>
      </dsp:nvSpPr>
      <dsp:spPr>
        <a:xfrm>
          <a:off x="3557689" y="914746"/>
          <a:ext cx="5498971" cy="40730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latin typeface="SimSun" charset="-122"/>
              <a:ea typeface="SimSun" charset="-122"/>
              <a:cs typeface="SimSun" charset="-122"/>
            </a:rPr>
            <a:t>第</a:t>
          </a:r>
          <a:r>
            <a:rPr lang="en-US" altLang="zh-CN" sz="2400" kern="1200" dirty="0">
              <a:latin typeface="SimSun" charset="-122"/>
              <a:ea typeface="SimSun" charset="-122"/>
              <a:cs typeface="SimSun" charset="-122"/>
            </a:rPr>
            <a:t>3</a:t>
          </a:r>
          <a:r>
            <a:rPr lang="zh-CN" altLang="en-US" sz="2400" kern="1200" dirty="0">
              <a:latin typeface="SimSun" charset="-122"/>
              <a:ea typeface="SimSun" charset="-122"/>
              <a:cs typeface="SimSun" charset="-122"/>
            </a:rPr>
            <a:t> 章 消费者效用分析</a:t>
          </a:r>
        </a:p>
      </dsp:txBody>
      <dsp:txXfrm>
        <a:off x="3557689" y="914746"/>
        <a:ext cx="5498971" cy="407307"/>
      </dsp:txXfrm>
    </dsp:sp>
    <dsp:sp modelId="{2A813B24-1D27-BA48-B656-7DF38994DA1B}">
      <dsp:nvSpPr>
        <dsp:cNvPr id="0" name=""/>
        <dsp:cNvSpPr/>
      </dsp:nvSpPr>
      <dsp:spPr>
        <a:xfrm>
          <a:off x="3557689" y="1370062"/>
          <a:ext cx="5498971" cy="40730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latin typeface="SimSun" charset="-122"/>
              <a:ea typeface="SimSun" charset="-122"/>
              <a:cs typeface="SimSun" charset="-122"/>
            </a:rPr>
            <a:t>第</a:t>
          </a:r>
          <a:r>
            <a:rPr lang="en-US" altLang="zh-CN" sz="2400" kern="1200" dirty="0">
              <a:latin typeface="SimSun" charset="-122"/>
              <a:ea typeface="SimSun" charset="-122"/>
              <a:cs typeface="SimSun" charset="-122"/>
            </a:rPr>
            <a:t>4</a:t>
          </a:r>
          <a:r>
            <a:rPr lang="zh-CN" altLang="en-US" sz="2400" kern="1200" dirty="0">
              <a:latin typeface="SimSun" charset="-122"/>
              <a:ea typeface="SimSun" charset="-122"/>
              <a:cs typeface="SimSun" charset="-122"/>
            </a:rPr>
            <a:t> 章 需求弹性与供给弹性分析</a:t>
          </a:r>
        </a:p>
      </dsp:txBody>
      <dsp:txXfrm>
        <a:off x="3557689" y="1370062"/>
        <a:ext cx="5498971" cy="407307"/>
      </dsp:txXfrm>
    </dsp:sp>
    <dsp:sp modelId="{63F35746-278C-874D-9A13-4343B4455491}">
      <dsp:nvSpPr>
        <dsp:cNvPr id="0" name=""/>
        <dsp:cNvSpPr/>
      </dsp:nvSpPr>
      <dsp:spPr>
        <a:xfrm>
          <a:off x="3557689" y="1825378"/>
          <a:ext cx="5498971" cy="40730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latin typeface="SimSun" charset="-122"/>
              <a:ea typeface="SimSun" charset="-122"/>
              <a:cs typeface="SimSun" charset="-122"/>
            </a:rPr>
            <a:t>第</a:t>
          </a:r>
          <a:r>
            <a:rPr lang="en-US" altLang="zh-CN" sz="2400" kern="1200" dirty="0">
              <a:latin typeface="SimSun" charset="-122"/>
              <a:ea typeface="SimSun" charset="-122"/>
              <a:cs typeface="SimSun" charset="-122"/>
            </a:rPr>
            <a:t>5</a:t>
          </a:r>
          <a:r>
            <a:rPr lang="zh-CN" altLang="en-US" sz="2400" kern="1200" dirty="0">
              <a:latin typeface="SimSun" charset="-122"/>
              <a:ea typeface="SimSun" charset="-122"/>
              <a:cs typeface="SimSun" charset="-122"/>
            </a:rPr>
            <a:t> 章 生产要素投入的决策分析</a:t>
          </a:r>
        </a:p>
      </dsp:txBody>
      <dsp:txXfrm>
        <a:off x="3557689" y="1825378"/>
        <a:ext cx="5498971" cy="407307"/>
      </dsp:txXfrm>
    </dsp:sp>
    <dsp:sp modelId="{8FE3CA9D-F9AC-4D4D-BF03-5B208403D01F}">
      <dsp:nvSpPr>
        <dsp:cNvPr id="0" name=""/>
        <dsp:cNvSpPr/>
      </dsp:nvSpPr>
      <dsp:spPr>
        <a:xfrm>
          <a:off x="3557689" y="2280694"/>
          <a:ext cx="5498971" cy="40730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latin typeface="SimSun" charset="-122"/>
              <a:ea typeface="SimSun" charset="-122"/>
              <a:cs typeface="SimSun" charset="-122"/>
            </a:rPr>
            <a:t>第</a:t>
          </a:r>
          <a:r>
            <a:rPr lang="en-US" altLang="zh-CN" sz="2400" kern="1200" dirty="0">
              <a:latin typeface="SimSun" charset="-122"/>
              <a:ea typeface="SimSun" charset="-122"/>
              <a:cs typeface="SimSun" charset="-122"/>
            </a:rPr>
            <a:t>6</a:t>
          </a:r>
          <a:r>
            <a:rPr lang="zh-CN" altLang="en-US" sz="2400" kern="1200" dirty="0">
              <a:latin typeface="SimSun" charset="-122"/>
              <a:ea typeface="SimSun" charset="-122"/>
              <a:cs typeface="SimSun" charset="-122"/>
            </a:rPr>
            <a:t> 章 成本分析</a:t>
          </a:r>
        </a:p>
      </dsp:txBody>
      <dsp:txXfrm>
        <a:off x="3557689" y="2280694"/>
        <a:ext cx="5498971" cy="407307"/>
      </dsp:txXfrm>
    </dsp:sp>
    <dsp:sp modelId="{9EBBA99F-A4CB-4947-AF0D-06A5810B9341}">
      <dsp:nvSpPr>
        <dsp:cNvPr id="0" name=""/>
        <dsp:cNvSpPr/>
      </dsp:nvSpPr>
      <dsp:spPr>
        <a:xfrm>
          <a:off x="3557689" y="2736011"/>
          <a:ext cx="5498971" cy="40730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latin typeface="SimSun" charset="-122"/>
              <a:ea typeface="SimSun" charset="-122"/>
              <a:cs typeface="SimSun" charset="-122"/>
            </a:rPr>
            <a:t>第</a:t>
          </a:r>
          <a:r>
            <a:rPr lang="en-US" altLang="zh-CN" sz="2400" kern="1200" dirty="0">
              <a:latin typeface="SimSun" charset="-122"/>
              <a:ea typeface="SimSun" charset="-122"/>
              <a:cs typeface="SimSun" charset="-122"/>
            </a:rPr>
            <a:t>7</a:t>
          </a:r>
          <a:r>
            <a:rPr lang="zh-CN" altLang="en-US" sz="2400" kern="1200" dirty="0">
              <a:latin typeface="SimSun" charset="-122"/>
              <a:ea typeface="SimSun" charset="-122"/>
              <a:cs typeface="SimSun" charset="-122"/>
            </a:rPr>
            <a:t> 章 生产产出的决策分析</a:t>
          </a:r>
        </a:p>
      </dsp:txBody>
      <dsp:txXfrm>
        <a:off x="3557689" y="2736011"/>
        <a:ext cx="5498971" cy="407307"/>
      </dsp:txXfrm>
    </dsp:sp>
    <dsp:sp modelId="{594B141E-C1DA-D845-9DD4-07B3012F8988}">
      <dsp:nvSpPr>
        <dsp:cNvPr id="0" name=""/>
        <dsp:cNvSpPr/>
      </dsp:nvSpPr>
      <dsp:spPr>
        <a:xfrm>
          <a:off x="3557689" y="3191327"/>
          <a:ext cx="5498971" cy="40730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latin typeface="SimSun" charset="-122"/>
              <a:ea typeface="SimSun" charset="-122"/>
              <a:cs typeface="SimSun" charset="-122"/>
            </a:rPr>
            <a:t>第</a:t>
          </a:r>
          <a:r>
            <a:rPr lang="en-US" altLang="zh-CN" sz="2400" kern="1200" dirty="0">
              <a:latin typeface="SimSun" charset="-122"/>
              <a:ea typeface="SimSun" charset="-122"/>
              <a:cs typeface="SimSun" charset="-122"/>
            </a:rPr>
            <a:t>8</a:t>
          </a:r>
          <a:r>
            <a:rPr lang="zh-CN" altLang="en-US" sz="2400" kern="1200" dirty="0">
              <a:latin typeface="SimSun" charset="-122"/>
              <a:ea typeface="SimSun" charset="-122"/>
              <a:cs typeface="SimSun" charset="-122"/>
            </a:rPr>
            <a:t> 章 完全竞争市场中的企业决策</a:t>
          </a:r>
        </a:p>
      </dsp:txBody>
      <dsp:txXfrm>
        <a:off x="3557689" y="3191327"/>
        <a:ext cx="5498971" cy="407307"/>
      </dsp:txXfrm>
    </dsp:sp>
    <dsp:sp modelId="{00C029E1-BACD-3B4B-B105-64422CAA0D27}">
      <dsp:nvSpPr>
        <dsp:cNvPr id="0" name=""/>
        <dsp:cNvSpPr/>
      </dsp:nvSpPr>
      <dsp:spPr>
        <a:xfrm>
          <a:off x="3557689" y="3646643"/>
          <a:ext cx="5498971" cy="40730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latin typeface="SimSun" charset="-122"/>
              <a:ea typeface="SimSun" charset="-122"/>
              <a:cs typeface="SimSun" charset="-122"/>
            </a:rPr>
            <a:t>第</a:t>
          </a:r>
          <a:r>
            <a:rPr lang="en-US" altLang="zh-CN" sz="2400" kern="1200" dirty="0">
              <a:latin typeface="SimSun" charset="-122"/>
              <a:ea typeface="SimSun" charset="-122"/>
              <a:cs typeface="SimSun" charset="-122"/>
            </a:rPr>
            <a:t>9</a:t>
          </a:r>
          <a:r>
            <a:rPr lang="zh-CN" altLang="en-US" sz="2400" kern="1200" dirty="0">
              <a:latin typeface="SimSun" charset="-122"/>
              <a:ea typeface="SimSun" charset="-122"/>
              <a:cs typeface="SimSun" charset="-122"/>
            </a:rPr>
            <a:t> 章 垄断市场中的企业决策</a:t>
          </a:r>
        </a:p>
      </dsp:txBody>
      <dsp:txXfrm>
        <a:off x="3557689" y="3646643"/>
        <a:ext cx="5498971" cy="407307"/>
      </dsp:txXfrm>
    </dsp:sp>
    <dsp:sp modelId="{2B38E664-48B7-7044-9738-8E97AC293AB1}">
      <dsp:nvSpPr>
        <dsp:cNvPr id="0" name=""/>
        <dsp:cNvSpPr/>
      </dsp:nvSpPr>
      <dsp:spPr>
        <a:xfrm>
          <a:off x="3557689" y="4101959"/>
          <a:ext cx="5498971" cy="40730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latin typeface="SimSun" charset="-122"/>
              <a:ea typeface="SimSun" charset="-122"/>
              <a:cs typeface="SimSun" charset="-122"/>
            </a:rPr>
            <a:t>第</a:t>
          </a:r>
          <a:r>
            <a:rPr lang="en-US" altLang="zh-CN" sz="2400" kern="1200" dirty="0">
              <a:latin typeface="SimSun" charset="-122"/>
              <a:ea typeface="SimSun" charset="-122"/>
              <a:cs typeface="SimSun" charset="-122"/>
            </a:rPr>
            <a:t>10</a:t>
          </a:r>
          <a:r>
            <a:rPr lang="zh-CN" altLang="en-US" sz="2400" kern="1200" dirty="0">
              <a:latin typeface="SimSun" charset="-122"/>
              <a:ea typeface="SimSun" charset="-122"/>
              <a:cs typeface="SimSun" charset="-122"/>
            </a:rPr>
            <a:t>章 垄断竞争市场中的企业决策</a:t>
          </a:r>
        </a:p>
      </dsp:txBody>
      <dsp:txXfrm>
        <a:off x="3557689" y="4101959"/>
        <a:ext cx="5498971" cy="407307"/>
      </dsp:txXfrm>
    </dsp:sp>
    <dsp:sp modelId="{0B025E1A-4017-974E-A410-E5C6C65DC33A}">
      <dsp:nvSpPr>
        <dsp:cNvPr id="0" name=""/>
        <dsp:cNvSpPr/>
      </dsp:nvSpPr>
      <dsp:spPr>
        <a:xfrm>
          <a:off x="3557689" y="4557275"/>
          <a:ext cx="5498971" cy="40730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latin typeface="SimSun" charset="-122"/>
              <a:ea typeface="SimSun" charset="-122"/>
              <a:cs typeface="SimSun" charset="-122"/>
            </a:rPr>
            <a:t>第</a:t>
          </a:r>
          <a:r>
            <a:rPr lang="en-US" altLang="zh-CN" sz="2400" kern="1200" dirty="0">
              <a:latin typeface="SimSun" charset="-122"/>
              <a:ea typeface="SimSun" charset="-122"/>
              <a:cs typeface="SimSun" charset="-122"/>
            </a:rPr>
            <a:t>11</a:t>
          </a:r>
          <a:r>
            <a:rPr lang="zh-CN" altLang="en-US" sz="2400" kern="1200" dirty="0">
              <a:latin typeface="SimSun" charset="-122"/>
              <a:ea typeface="SimSun" charset="-122"/>
              <a:cs typeface="SimSun" charset="-122"/>
            </a:rPr>
            <a:t>章 寡头垄断市场中的企业决策</a:t>
          </a:r>
        </a:p>
      </dsp:txBody>
      <dsp:txXfrm>
        <a:off x="3557689" y="4557275"/>
        <a:ext cx="5498971" cy="407307"/>
      </dsp:txXfrm>
    </dsp:sp>
    <dsp:sp modelId="{98898A49-EECE-8C42-800D-7F49FC06C40D}">
      <dsp:nvSpPr>
        <dsp:cNvPr id="0" name=""/>
        <dsp:cNvSpPr/>
      </dsp:nvSpPr>
      <dsp:spPr>
        <a:xfrm>
          <a:off x="3557689" y="5012592"/>
          <a:ext cx="5498971" cy="40730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latin typeface="SimSun" charset="-122"/>
              <a:ea typeface="SimSun" charset="-122"/>
              <a:cs typeface="SimSun" charset="-122"/>
            </a:rPr>
            <a:t>第</a:t>
          </a:r>
          <a:r>
            <a:rPr lang="en-US" altLang="zh-CN" sz="2400" kern="1200" dirty="0">
              <a:latin typeface="SimSun" charset="-122"/>
              <a:ea typeface="SimSun" charset="-122"/>
              <a:cs typeface="SimSun" charset="-122"/>
            </a:rPr>
            <a:t>12</a:t>
          </a:r>
          <a:r>
            <a:rPr lang="zh-CN" altLang="en-US" sz="2400" kern="1200" dirty="0">
              <a:latin typeface="SimSun" charset="-122"/>
              <a:ea typeface="SimSun" charset="-122"/>
              <a:cs typeface="SimSun" charset="-122"/>
            </a:rPr>
            <a:t>章 企业产品定价实践</a:t>
          </a:r>
        </a:p>
      </dsp:txBody>
      <dsp:txXfrm>
        <a:off x="3557689" y="5012592"/>
        <a:ext cx="5498971" cy="40730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7C939E-455A-EE43-A21D-8BACFED9D991}">
      <dsp:nvSpPr>
        <dsp:cNvPr id="0" name=""/>
        <dsp:cNvSpPr/>
      </dsp:nvSpPr>
      <dsp:spPr>
        <a:xfrm>
          <a:off x="1335621" y="1167380"/>
          <a:ext cx="713792" cy="796873"/>
        </a:xfrm>
        <a:custGeom>
          <a:avLst/>
          <a:gdLst/>
          <a:ahLst/>
          <a:cxnLst/>
          <a:rect l="0" t="0" r="0" b="0"/>
          <a:pathLst>
            <a:path>
              <a:moveTo>
                <a:pt x="0" y="0"/>
              </a:moveTo>
              <a:lnTo>
                <a:pt x="356896" y="0"/>
              </a:lnTo>
              <a:lnTo>
                <a:pt x="356896" y="796873"/>
              </a:lnTo>
              <a:lnTo>
                <a:pt x="713792" y="79687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771" y="1539072"/>
        <a:ext cx="53490" cy="53490"/>
      </dsp:txXfrm>
    </dsp:sp>
    <dsp:sp modelId="{1F2800E8-CF94-FD43-8D0E-7E4B278315B1}">
      <dsp:nvSpPr>
        <dsp:cNvPr id="0" name=""/>
        <dsp:cNvSpPr/>
      </dsp:nvSpPr>
      <dsp:spPr>
        <a:xfrm>
          <a:off x="1335621" y="1167380"/>
          <a:ext cx="713792" cy="252043"/>
        </a:xfrm>
        <a:custGeom>
          <a:avLst/>
          <a:gdLst/>
          <a:ahLst/>
          <a:cxnLst/>
          <a:rect l="0" t="0" r="0" b="0"/>
          <a:pathLst>
            <a:path>
              <a:moveTo>
                <a:pt x="0" y="0"/>
              </a:moveTo>
              <a:lnTo>
                <a:pt x="356896" y="0"/>
              </a:lnTo>
              <a:lnTo>
                <a:pt x="356896" y="252043"/>
              </a:lnTo>
              <a:lnTo>
                <a:pt x="713792" y="2520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592" y="1274478"/>
        <a:ext cx="37849" cy="37849"/>
      </dsp:txXfrm>
    </dsp:sp>
    <dsp:sp modelId="{93180932-306E-E545-95F9-2A5635FDC9F1}">
      <dsp:nvSpPr>
        <dsp:cNvPr id="0" name=""/>
        <dsp:cNvSpPr/>
      </dsp:nvSpPr>
      <dsp:spPr>
        <a:xfrm>
          <a:off x="1335621" y="874595"/>
          <a:ext cx="713792" cy="292785"/>
        </a:xfrm>
        <a:custGeom>
          <a:avLst/>
          <a:gdLst/>
          <a:ahLst/>
          <a:cxnLst/>
          <a:rect l="0" t="0" r="0" b="0"/>
          <a:pathLst>
            <a:path>
              <a:moveTo>
                <a:pt x="0" y="292785"/>
              </a:moveTo>
              <a:lnTo>
                <a:pt x="356896" y="29278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229" y="1001700"/>
        <a:ext cx="38575" cy="38575"/>
      </dsp:txXfrm>
    </dsp:sp>
    <dsp:sp modelId="{082A771F-69AF-7C4C-86CB-DF1CD8CB6581}">
      <dsp:nvSpPr>
        <dsp:cNvPr id="0" name=""/>
        <dsp:cNvSpPr/>
      </dsp:nvSpPr>
      <dsp:spPr>
        <a:xfrm>
          <a:off x="1335621" y="329765"/>
          <a:ext cx="713792" cy="837615"/>
        </a:xfrm>
        <a:custGeom>
          <a:avLst/>
          <a:gdLst/>
          <a:ahLst/>
          <a:cxnLst/>
          <a:rect l="0" t="0" r="0" b="0"/>
          <a:pathLst>
            <a:path>
              <a:moveTo>
                <a:pt x="0" y="837615"/>
              </a:moveTo>
              <a:lnTo>
                <a:pt x="356896" y="83761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004" y="721060"/>
        <a:ext cx="55024" cy="55024"/>
      </dsp:txXfrm>
    </dsp:sp>
    <dsp:sp modelId="{7111AE39-B455-7C4D-91F4-9E37E3822D07}">
      <dsp:nvSpPr>
        <dsp:cNvPr id="0" name=""/>
        <dsp:cNvSpPr/>
      </dsp:nvSpPr>
      <dsp:spPr>
        <a:xfrm>
          <a:off x="615390" y="949448"/>
          <a:ext cx="1004597"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zh-CN" altLang="en-US" sz="1050" b="0" i="0" kern="1200" dirty="0">
              <a:latin typeface="FZLanTingHeiS-R-GB" panose="02000000000000000000" pitchFamily="2" charset="-122"/>
              <a:ea typeface="FZLanTingHeiS-R-GB" panose="02000000000000000000" pitchFamily="2" charset="-122"/>
              <a:cs typeface="Microsoft YaHei" charset="-122"/>
            </a:rPr>
            <a:t>管理经济学的研究对象</a:t>
          </a:r>
        </a:p>
      </dsp:txBody>
      <dsp:txXfrm>
        <a:off x="615390" y="949448"/>
        <a:ext cx="1004597" cy="435863"/>
      </dsp:txXfrm>
    </dsp:sp>
    <dsp:sp modelId="{C852AF5D-E3CA-F844-B775-08DD6E6FB940}">
      <dsp:nvSpPr>
        <dsp:cNvPr id="0" name=""/>
        <dsp:cNvSpPr/>
      </dsp:nvSpPr>
      <dsp:spPr>
        <a:xfrm>
          <a:off x="2049413" y="111833"/>
          <a:ext cx="1429633" cy="43586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bg1"/>
              </a:solidFill>
              <a:latin typeface="FZLanTingHeiS-R-GB" panose="02000000000000000000" pitchFamily="2" charset="-122"/>
              <a:ea typeface="FZLanTingHeiS-R-GB" panose="02000000000000000000" pitchFamily="2" charset="-122"/>
              <a:cs typeface="Microsoft YaHei" charset="-122"/>
            </a:rPr>
            <a:t>1.1.1</a:t>
          </a:r>
          <a:r>
            <a:rPr lang="zh-CN" altLang="en-US" sz="900" b="0" i="0" kern="1200" dirty="0">
              <a:solidFill>
                <a:schemeClr val="bg1"/>
              </a:solidFill>
              <a:latin typeface="FZLanTingHeiS-R-GB" panose="02000000000000000000" pitchFamily="2" charset="-122"/>
              <a:ea typeface="FZLanTingHeiS-R-GB" panose="02000000000000000000" pitchFamily="2" charset="-122"/>
              <a:cs typeface="Microsoft YaHei" charset="-122"/>
            </a:rPr>
            <a:t>管理经济学的定义</a:t>
          </a:r>
        </a:p>
      </dsp:txBody>
      <dsp:txXfrm>
        <a:off x="2049413" y="111833"/>
        <a:ext cx="1429633" cy="435863"/>
      </dsp:txXfrm>
    </dsp:sp>
    <dsp:sp modelId="{D3E2E567-EC04-E743-9B8C-985408EA1058}">
      <dsp:nvSpPr>
        <dsp:cNvPr id="0" name=""/>
        <dsp:cNvSpPr/>
      </dsp:nvSpPr>
      <dsp:spPr>
        <a:xfrm>
          <a:off x="2049413" y="656663"/>
          <a:ext cx="1456853"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latin typeface="FZLanTingHeiS-R-GB" panose="02000000000000000000" pitchFamily="2" charset="-122"/>
              <a:ea typeface="FZLanTingHeiS-R-GB" panose="02000000000000000000" pitchFamily="2" charset="-122"/>
              <a:cs typeface="Microsoft YaHei" charset="-122"/>
            </a:rPr>
            <a:t>1.1.2</a:t>
          </a:r>
          <a:r>
            <a:rPr lang="zh-CN" altLang="en-US" sz="900" b="0" i="0" kern="1200" dirty="0">
              <a:latin typeface="FZLanTingHeiS-R-GB" panose="02000000000000000000" pitchFamily="2" charset="-122"/>
              <a:ea typeface="FZLanTingHeiS-R-GB" panose="02000000000000000000" pitchFamily="2" charset="-122"/>
              <a:cs typeface="Microsoft YaHei" charset="-122"/>
            </a:rPr>
            <a:t> 决策的基本过程</a:t>
          </a:r>
        </a:p>
      </dsp:txBody>
      <dsp:txXfrm>
        <a:off x="2049413" y="656663"/>
        <a:ext cx="1456853" cy="435863"/>
      </dsp:txXfrm>
    </dsp:sp>
    <dsp:sp modelId="{1C998B4A-F8C8-5D49-862A-38B9C7611407}">
      <dsp:nvSpPr>
        <dsp:cNvPr id="0" name=""/>
        <dsp:cNvSpPr/>
      </dsp:nvSpPr>
      <dsp:spPr>
        <a:xfrm>
          <a:off x="2049413" y="1201492"/>
          <a:ext cx="1852690"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latin typeface="FZLanTingHeiS-R-GB" panose="02000000000000000000" pitchFamily="2" charset="-122"/>
              <a:ea typeface="FZLanTingHeiS-R-GB" panose="02000000000000000000" pitchFamily="2" charset="-122"/>
              <a:cs typeface="Microsoft YaHei" charset="-122"/>
            </a:rPr>
            <a:t>1.1.3</a:t>
          </a:r>
          <a:r>
            <a:rPr lang="zh-CN" altLang="en-US" sz="900" b="0" i="0" kern="1200" dirty="0">
              <a:latin typeface="FZLanTingHeiS-R-GB" panose="02000000000000000000" pitchFamily="2" charset="-122"/>
              <a:ea typeface="FZLanTingHeiS-R-GB" panose="02000000000000000000" pitchFamily="2" charset="-122"/>
              <a:cs typeface="Microsoft YaHei" charset="-122"/>
            </a:rPr>
            <a:t> 管理经济学与微观经济学的关系</a:t>
          </a:r>
        </a:p>
      </dsp:txBody>
      <dsp:txXfrm>
        <a:off x="2049413" y="1201492"/>
        <a:ext cx="1852690" cy="435863"/>
      </dsp:txXfrm>
    </dsp:sp>
    <dsp:sp modelId="{0EC6E1AB-E13B-6148-9DF9-3209955CFCC5}">
      <dsp:nvSpPr>
        <dsp:cNvPr id="0" name=""/>
        <dsp:cNvSpPr/>
      </dsp:nvSpPr>
      <dsp:spPr>
        <a:xfrm>
          <a:off x="2049413" y="1746322"/>
          <a:ext cx="1429633"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latin typeface="FZLanTingHeiS-R-GB" panose="02000000000000000000" pitchFamily="2" charset="-122"/>
              <a:ea typeface="FZLanTingHeiS-R-GB" panose="02000000000000000000" pitchFamily="2" charset="-122"/>
              <a:cs typeface="Microsoft YaHei" charset="-122"/>
            </a:rPr>
            <a:t>1.1.4</a:t>
          </a:r>
          <a:r>
            <a:rPr lang="zh-CN" altLang="en-US" sz="900" b="0" i="0" kern="1200" dirty="0">
              <a:latin typeface="FZLanTingHeiS-R-GB" panose="02000000000000000000" pitchFamily="2" charset="-122"/>
              <a:ea typeface="FZLanTingHeiS-R-GB" panose="02000000000000000000" pitchFamily="2" charset="-122"/>
              <a:cs typeface="Microsoft YaHei" charset="-122"/>
            </a:rPr>
            <a:t> 管理经济学的主要内容</a:t>
          </a:r>
        </a:p>
      </dsp:txBody>
      <dsp:txXfrm>
        <a:off x="2049413" y="1746322"/>
        <a:ext cx="1429633" cy="43586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7C939E-455A-EE43-A21D-8BACFED9D991}">
      <dsp:nvSpPr>
        <dsp:cNvPr id="0" name=""/>
        <dsp:cNvSpPr/>
      </dsp:nvSpPr>
      <dsp:spPr>
        <a:xfrm>
          <a:off x="1335621" y="1167380"/>
          <a:ext cx="713792" cy="796873"/>
        </a:xfrm>
        <a:custGeom>
          <a:avLst/>
          <a:gdLst/>
          <a:ahLst/>
          <a:cxnLst/>
          <a:rect l="0" t="0" r="0" b="0"/>
          <a:pathLst>
            <a:path>
              <a:moveTo>
                <a:pt x="0" y="0"/>
              </a:moveTo>
              <a:lnTo>
                <a:pt x="356896" y="0"/>
              </a:lnTo>
              <a:lnTo>
                <a:pt x="356896" y="796873"/>
              </a:lnTo>
              <a:lnTo>
                <a:pt x="713792" y="79687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771" y="1539072"/>
        <a:ext cx="53490" cy="53490"/>
      </dsp:txXfrm>
    </dsp:sp>
    <dsp:sp modelId="{1F2800E8-CF94-FD43-8D0E-7E4B278315B1}">
      <dsp:nvSpPr>
        <dsp:cNvPr id="0" name=""/>
        <dsp:cNvSpPr/>
      </dsp:nvSpPr>
      <dsp:spPr>
        <a:xfrm>
          <a:off x="1335621" y="1167380"/>
          <a:ext cx="713792" cy="252043"/>
        </a:xfrm>
        <a:custGeom>
          <a:avLst/>
          <a:gdLst/>
          <a:ahLst/>
          <a:cxnLst/>
          <a:rect l="0" t="0" r="0" b="0"/>
          <a:pathLst>
            <a:path>
              <a:moveTo>
                <a:pt x="0" y="0"/>
              </a:moveTo>
              <a:lnTo>
                <a:pt x="356896" y="0"/>
              </a:lnTo>
              <a:lnTo>
                <a:pt x="356896" y="252043"/>
              </a:lnTo>
              <a:lnTo>
                <a:pt x="713792" y="2520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592" y="1274478"/>
        <a:ext cx="37849" cy="37849"/>
      </dsp:txXfrm>
    </dsp:sp>
    <dsp:sp modelId="{93180932-306E-E545-95F9-2A5635FDC9F1}">
      <dsp:nvSpPr>
        <dsp:cNvPr id="0" name=""/>
        <dsp:cNvSpPr/>
      </dsp:nvSpPr>
      <dsp:spPr>
        <a:xfrm>
          <a:off x="1335621" y="874595"/>
          <a:ext cx="713792" cy="292785"/>
        </a:xfrm>
        <a:custGeom>
          <a:avLst/>
          <a:gdLst/>
          <a:ahLst/>
          <a:cxnLst/>
          <a:rect l="0" t="0" r="0" b="0"/>
          <a:pathLst>
            <a:path>
              <a:moveTo>
                <a:pt x="0" y="292785"/>
              </a:moveTo>
              <a:lnTo>
                <a:pt x="356896" y="29278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229" y="1001700"/>
        <a:ext cx="38575" cy="38575"/>
      </dsp:txXfrm>
    </dsp:sp>
    <dsp:sp modelId="{082A771F-69AF-7C4C-86CB-DF1CD8CB6581}">
      <dsp:nvSpPr>
        <dsp:cNvPr id="0" name=""/>
        <dsp:cNvSpPr/>
      </dsp:nvSpPr>
      <dsp:spPr>
        <a:xfrm>
          <a:off x="1335621" y="329765"/>
          <a:ext cx="713792" cy="837615"/>
        </a:xfrm>
        <a:custGeom>
          <a:avLst/>
          <a:gdLst/>
          <a:ahLst/>
          <a:cxnLst/>
          <a:rect l="0" t="0" r="0" b="0"/>
          <a:pathLst>
            <a:path>
              <a:moveTo>
                <a:pt x="0" y="837615"/>
              </a:moveTo>
              <a:lnTo>
                <a:pt x="356896" y="83761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004" y="721060"/>
        <a:ext cx="55024" cy="55024"/>
      </dsp:txXfrm>
    </dsp:sp>
    <dsp:sp modelId="{7111AE39-B455-7C4D-91F4-9E37E3822D07}">
      <dsp:nvSpPr>
        <dsp:cNvPr id="0" name=""/>
        <dsp:cNvSpPr/>
      </dsp:nvSpPr>
      <dsp:spPr>
        <a:xfrm>
          <a:off x="615390" y="949448"/>
          <a:ext cx="1004597"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zh-CN" altLang="en-US" sz="1050" b="0" i="0" kern="1200" dirty="0">
              <a:latin typeface="FZLanTingHeiS-R-GB" panose="02000000000000000000" pitchFamily="2" charset="-122"/>
              <a:ea typeface="FZLanTingHeiS-R-GB" panose="02000000000000000000" pitchFamily="2" charset="-122"/>
              <a:cs typeface="Microsoft YaHei" charset="-122"/>
            </a:rPr>
            <a:t>管理经济学的研究对象</a:t>
          </a:r>
        </a:p>
      </dsp:txBody>
      <dsp:txXfrm>
        <a:off x="615390" y="949448"/>
        <a:ext cx="1004597" cy="435863"/>
      </dsp:txXfrm>
    </dsp:sp>
    <dsp:sp modelId="{C852AF5D-E3CA-F844-B775-08DD6E6FB940}">
      <dsp:nvSpPr>
        <dsp:cNvPr id="0" name=""/>
        <dsp:cNvSpPr/>
      </dsp:nvSpPr>
      <dsp:spPr>
        <a:xfrm>
          <a:off x="2049413" y="111833"/>
          <a:ext cx="1429633" cy="43586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bg1"/>
              </a:solidFill>
              <a:latin typeface="FZLanTingHeiS-R-GB" panose="02000000000000000000" pitchFamily="2" charset="-122"/>
              <a:ea typeface="FZLanTingHeiS-R-GB" panose="02000000000000000000" pitchFamily="2" charset="-122"/>
              <a:cs typeface="Microsoft YaHei" charset="-122"/>
            </a:rPr>
            <a:t>1.1.1</a:t>
          </a:r>
          <a:r>
            <a:rPr lang="zh-CN" altLang="en-US" sz="900" b="0" i="0" kern="1200" dirty="0">
              <a:solidFill>
                <a:schemeClr val="bg1"/>
              </a:solidFill>
              <a:latin typeface="FZLanTingHeiS-R-GB" panose="02000000000000000000" pitchFamily="2" charset="-122"/>
              <a:ea typeface="FZLanTingHeiS-R-GB" panose="02000000000000000000" pitchFamily="2" charset="-122"/>
              <a:cs typeface="Microsoft YaHei" charset="-122"/>
            </a:rPr>
            <a:t>管理经济学的定义</a:t>
          </a:r>
        </a:p>
      </dsp:txBody>
      <dsp:txXfrm>
        <a:off x="2049413" y="111833"/>
        <a:ext cx="1429633" cy="435863"/>
      </dsp:txXfrm>
    </dsp:sp>
    <dsp:sp modelId="{D3E2E567-EC04-E743-9B8C-985408EA1058}">
      <dsp:nvSpPr>
        <dsp:cNvPr id="0" name=""/>
        <dsp:cNvSpPr/>
      </dsp:nvSpPr>
      <dsp:spPr>
        <a:xfrm>
          <a:off x="2049413" y="656663"/>
          <a:ext cx="1456853"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latin typeface="FZLanTingHeiS-R-GB" panose="02000000000000000000" pitchFamily="2" charset="-122"/>
              <a:ea typeface="FZLanTingHeiS-R-GB" panose="02000000000000000000" pitchFamily="2" charset="-122"/>
              <a:cs typeface="Microsoft YaHei" charset="-122"/>
            </a:rPr>
            <a:t>1.1.2</a:t>
          </a:r>
          <a:r>
            <a:rPr lang="zh-CN" altLang="en-US" sz="900" b="0" i="0" kern="1200" dirty="0">
              <a:latin typeface="FZLanTingHeiS-R-GB" panose="02000000000000000000" pitchFamily="2" charset="-122"/>
              <a:ea typeface="FZLanTingHeiS-R-GB" panose="02000000000000000000" pitchFamily="2" charset="-122"/>
              <a:cs typeface="Microsoft YaHei" charset="-122"/>
            </a:rPr>
            <a:t> 决策的基本过程</a:t>
          </a:r>
        </a:p>
      </dsp:txBody>
      <dsp:txXfrm>
        <a:off x="2049413" y="656663"/>
        <a:ext cx="1456853" cy="435863"/>
      </dsp:txXfrm>
    </dsp:sp>
    <dsp:sp modelId="{1C998B4A-F8C8-5D49-862A-38B9C7611407}">
      <dsp:nvSpPr>
        <dsp:cNvPr id="0" name=""/>
        <dsp:cNvSpPr/>
      </dsp:nvSpPr>
      <dsp:spPr>
        <a:xfrm>
          <a:off x="2049413" y="1201492"/>
          <a:ext cx="1852690"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latin typeface="FZLanTingHeiS-R-GB" panose="02000000000000000000" pitchFamily="2" charset="-122"/>
              <a:ea typeface="FZLanTingHeiS-R-GB" panose="02000000000000000000" pitchFamily="2" charset="-122"/>
              <a:cs typeface="Microsoft YaHei" charset="-122"/>
            </a:rPr>
            <a:t>1.1.3</a:t>
          </a:r>
          <a:r>
            <a:rPr lang="zh-CN" altLang="en-US" sz="900" b="0" i="0" kern="1200" dirty="0">
              <a:latin typeface="FZLanTingHeiS-R-GB" panose="02000000000000000000" pitchFamily="2" charset="-122"/>
              <a:ea typeface="FZLanTingHeiS-R-GB" panose="02000000000000000000" pitchFamily="2" charset="-122"/>
              <a:cs typeface="Microsoft YaHei" charset="-122"/>
            </a:rPr>
            <a:t> 管理经济学与微观经济学的关系</a:t>
          </a:r>
        </a:p>
      </dsp:txBody>
      <dsp:txXfrm>
        <a:off x="2049413" y="1201492"/>
        <a:ext cx="1852690" cy="435863"/>
      </dsp:txXfrm>
    </dsp:sp>
    <dsp:sp modelId="{0EC6E1AB-E13B-6148-9DF9-3209955CFCC5}">
      <dsp:nvSpPr>
        <dsp:cNvPr id="0" name=""/>
        <dsp:cNvSpPr/>
      </dsp:nvSpPr>
      <dsp:spPr>
        <a:xfrm>
          <a:off x="2049413" y="1746322"/>
          <a:ext cx="1429633"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latin typeface="FZLanTingHeiS-R-GB" panose="02000000000000000000" pitchFamily="2" charset="-122"/>
              <a:ea typeface="FZLanTingHeiS-R-GB" panose="02000000000000000000" pitchFamily="2" charset="-122"/>
              <a:cs typeface="Microsoft YaHei" charset="-122"/>
            </a:rPr>
            <a:t>1.1.4</a:t>
          </a:r>
          <a:r>
            <a:rPr lang="zh-CN" altLang="en-US" sz="900" b="0" i="0" kern="1200" dirty="0">
              <a:latin typeface="FZLanTingHeiS-R-GB" panose="02000000000000000000" pitchFamily="2" charset="-122"/>
              <a:ea typeface="FZLanTingHeiS-R-GB" panose="02000000000000000000" pitchFamily="2" charset="-122"/>
              <a:cs typeface="Microsoft YaHei" charset="-122"/>
            </a:rPr>
            <a:t> 管理经济学的主要内容</a:t>
          </a:r>
        </a:p>
      </dsp:txBody>
      <dsp:txXfrm>
        <a:off x="2049413" y="1746322"/>
        <a:ext cx="1429633" cy="43586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7C939E-455A-EE43-A21D-8BACFED9D991}">
      <dsp:nvSpPr>
        <dsp:cNvPr id="0" name=""/>
        <dsp:cNvSpPr/>
      </dsp:nvSpPr>
      <dsp:spPr>
        <a:xfrm>
          <a:off x="1335621" y="1167380"/>
          <a:ext cx="713792" cy="796873"/>
        </a:xfrm>
        <a:custGeom>
          <a:avLst/>
          <a:gdLst/>
          <a:ahLst/>
          <a:cxnLst/>
          <a:rect l="0" t="0" r="0" b="0"/>
          <a:pathLst>
            <a:path>
              <a:moveTo>
                <a:pt x="0" y="0"/>
              </a:moveTo>
              <a:lnTo>
                <a:pt x="356896" y="0"/>
              </a:lnTo>
              <a:lnTo>
                <a:pt x="356896" y="796873"/>
              </a:lnTo>
              <a:lnTo>
                <a:pt x="713792" y="79687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771" y="1539072"/>
        <a:ext cx="53490" cy="53490"/>
      </dsp:txXfrm>
    </dsp:sp>
    <dsp:sp modelId="{1F2800E8-CF94-FD43-8D0E-7E4B278315B1}">
      <dsp:nvSpPr>
        <dsp:cNvPr id="0" name=""/>
        <dsp:cNvSpPr/>
      </dsp:nvSpPr>
      <dsp:spPr>
        <a:xfrm>
          <a:off x="1335621" y="1167380"/>
          <a:ext cx="713792" cy="252043"/>
        </a:xfrm>
        <a:custGeom>
          <a:avLst/>
          <a:gdLst/>
          <a:ahLst/>
          <a:cxnLst/>
          <a:rect l="0" t="0" r="0" b="0"/>
          <a:pathLst>
            <a:path>
              <a:moveTo>
                <a:pt x="0" y="0"/>
              </a:moveTo>
              <a:lnTo>
                <a:pt x="356896" y="0"/>
              </a:lnTo>
              <a:lnTo>
                <a:pt x="356896" y="252043"/>
              </a:lnTo>
              <a:lnTo>
                <a:pt x="713792" y="2520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592" y="1274478"/>
        <a:ext cx="37849" cy="37849"/>
      </dsp:txXfrm>
    </dsp:sp>
    <dsp:sp modelId="{93180932-306E-E545-95F9-2A5635FDC9F1}">
      <dsp:nvSpPr>
        <dsp:cNvPr id="0" name=""/>
        <dsp:cNvSpPr/>
      </dsp:nvSpPr>
      <dsp:spPr>
        <a:xfrm>
          <a:off x="1335621" y="874595"/>
          <a:ext cx="713792" cy="292785"/>
        </a:xfrm>
        <a:custGeom>
          <a:avLst/>
          <a:gdLst/>
          <a:ahLst/>
          <a:cxnLst/>
          <a:rect l="0" t="0" r="0" b="0"/>
          <a:pathLst>
            <a:path>
              <a:moveTo>
                <a:pt x="0" y="292785"/>
              </a:moveTo>
              <a:lnTo>
                <a:pt x="356896" y="29278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229" y="1001700"/>
        <a:ext cx="38575" cy="38575"/>
      </dsp:txXfrm>
    </dsp:sp>
    <dsp:sp modelId="{082A771F-69AF-7C4C-86CB-DF1CD8CB6581}">
      <dsp:nvSpPr>
        <dsp:cNvPr id="0" name=""/>
        <dsp:cNvSpPr/>
      </dsp:nvSpPr>
      <dsp:spPr>
        <a:xfrm>
          <a:off x="1335621" y="329765"/>
          <a:ext cx="713792" cy="837615"/>
        </a:xfrm>
        <a:custGeom>
          <a:avLst/>
          <a:gdLst/>
          <a:ahLst/>
          <a:cxnLst/>
          <a:rect l="0" t="0" r="0" b="0"/>
          <a:pathLst>
            <a:path>
              <a:moveTo>
                <a:pt x="0" y="837615"/>
              </a:moveTo>
              <a:lnTo>
                <a:pt x="356896" y="83761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004" y="721060"/>
        <a:ext cx="55024" cy="55024"/>
      </dsp:txXfrm>
    </dsp:sp>
    <dsp:sp modelId="{7111AE39-B455-7C4D-91F4-9E37E3822D07}">
      <dsp:nvSpPr>
        <dsp:cNvPr id="0" name=""/>
        <dsp:cNvSpPr/>
      </dsp:nvSpPr>
      <dsp:spPr>
        <a:xfrm>
          <a:off x="615390" y="949448"/>
          <a:ext cx="1004597"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zh-CN" altLang="en-US" sz="1050" b="0" i="0" kern="1200" dirty="0">
              <a:latin typeface="FZLanTingHeiS-R-GB" panose="02000000000000000000" pitchFamily="2" charset="-122"/>
              <a:ea typeface="FZLanTingHeiS-R-GB" panose="02000000000000000000" pitchFamily="2" charset="-122"/>
              <a:cs typeface="Microsoft YaHei" charset="-122"/>
            </a:rPr>
            <a:t>管理经济学的研究对象</a:t>
          </a:r>
        </a:p>
      </dsp:txBody>
      <dsp:txXfrm>
        <a:off x="615390" y="949448"/>
        <a:ext cx="1004597" cy="435863"/>
      </dsp:txXfrm>
    </dsp:sp>
    <dsp:sp modelId="{C852AF5D-E3CA-F844-B775-08DD6E6FB940}">
      <dsp:nvSpPr>
        <dsp:cNvPr id="0" name=""/>
        <dsp:cNvSpPr/>
      </dsp:nvSpPr>
      <dsp:spPr>
        <a:xfrm>
          <a:off x="2049413" y="111833"/>
          <a:ext cx="1429633" cy="43586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bg1"/>
              </a:solidFill>
              <a:latin typeface="FZLanTingHeiS-R-GB" panose="02000000000000000000" pitchFamily="2" charset="-122"/>
              <a:ea typeface="FZLanTingHeiS-R-GB" panose="02000000000000000000" pitchFamily="2" charset="-122"/>
              <a:cs typeface="Microsoft YaHei" charset="-122"/>
            </a:rPr>
            <a:t>1.1.1</a:t>
          </a:r>
          <a:r>
            <a:rPr lang="zh-CN" altLang="en-US" sz="900" b="0" i="0" kern="1200" dirty="0">
              <a:solidFill>
                <a:schemeClr val="bg1"/>
              </a:solidFill>
              <a:latin typeface="FZLanTingHeiS-R-GB" panose="02000000000000000000" pitchFamily="2" charset="-122"/>
              <a:ea typeface="FZLanTingHeiS-R-GB" panose="02000000000000000000" pitchFamily="2" charset="-122"/>
              <a:cs typeface="Microsoft YaHei" charset="-122"/>
            </a:rPr>
            <a:t>管理经济学的定义</a:t>
          </a:r>
        </a:p>
      </dsp:txBody>
      <dsp:txXfrm>
        <a:off x="2049413" y="111833"/>
        <a:ext cx="1429633" cy="435863"/>
      </dsp:txXfrm>
    </dsp:sp>
    <dsp:sp modelId="{D3E2E567-EC04-E743-9B8C-985408EA1058}">
      <dsp:nvSpPr>
        <dsp:cNvPr id="0" name=""/>
        <dsp:cNvSpPr/>
      </dsp:nvSpPr>
      <dsp:spPr>
        <a:xfrm>
          <a:off x="2049413" y="656663"/>
          <a:ext cx="1456853"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latin typeface="FZLanTingHeiS-R-GB" panose="02000000000000000000" pitchFamily="2" charset="-122"/>
              <a:ea typeface="FZLanTingHeiS-R-GB" panose="02000000000000000000" pitchFamily="2" charset="-122"/>
              <a:cs typeface="Microsoft YaHei" charset="-122"/>
            </a:rPr>
            <a:t>1.1.2</a:t>
          </a:r>
          <a:r>
            <a:rPr lang="zh-CN" altLang="en-US" sz="900" b="0" i="0" kern="1200" dirty="0">
              <a:latin typeface="FZLanTingHeiS-R-GB" panose="02000000000000000000" pitchFamily="2" charset="-122"/>
              <a:ea typeface="FZLanTingHeiS-R-GB" panose="02000000000000000000" pitchFamily="2" charset="-122"/>
              <a:cs typeface="Microsoft YaHei" charset="-122"/>
            </a:rPr>
            <a:t> 决策的基本过程</a:t>
          </a:r>
        </a:p>
      </dsp:txBody>
      <dsp:txXfrm>
        <a:off x="2049413" y="656663"/>
        <a:ext cx="1456853" cy="435863"/>
      </dsp:txXfrm>
    </dsp:sp>
    <dsp:sp modelId="{1C998B4A-F8C8-5D49-862A-38B9C7611407}">
      <dsp:nvSpPr>
        <dsp:cNvPr id="0" name=""/>
        <dsp:cNvSpPr/>
      </dsp:nvSpPr>
      <dsp:spPr>
        <a:xfrm>
          <a:off x="2049413" y="1201492"/>
          <a:ext cx="1852690"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latin typeface="FZLanTingHeiS-R-GB" panose="02000000000000000000" pitchFamily="2" charset="-122"/>
              <a:ea typeface="FZLanTingHeiS-R-GB" panose="02000000000000000000" pitchFamily="2" charset="-122"/>
              <a:cs typeface="Microsoft YaHei" charset="-122"/>
            </a:rPr>
            <a:t>1.1.3</a:t>
          </a:r>
          <a:r>
            <a:rPr lang="zh-CN" altLang="en-US" sz="900" b="0" i="0" kern="1200" dirty="0">
              <a:latin typeface="FZLanTingHeiS-R-GB" panose="02000000000000000000" pitchFamily="2" charset="-122"/>
              <a:ea typeface="FZLanTingHeiS-R-GB" panose="02000000000000000000" pitchFamily="2" charset="-122"/>
              <a:cs typeface="Microsoft YaHei" charset="-122"/>
            </a:rPr>
            <a:t> 管理经济学与微观经济学的关系</a:t>
          </a:r>
        </a:p>
      </dsp:txBody>
      <dsp:txXfrm>
        <a:off x="2049413" y="1201492"/>
        <a:ext cx="1852690" cy="435863"/>
      </dsp:txXfrm>
    </dsp:sp>
    <dsp:sp modelId="{0EC6E1AB-E13B-6148-9DF9-3209955CFCC5}">
      <dsp:nvSpPr>
        <dsp:cNvPr id="0" name=""/>
        <dsp:cNvSpPr/>
      </dsp:nvSpPr>
      <dsp:spPr>
        <a:xfrm>
          <a:off x="2049413" y="1746322"/>
          <a:ext cx="1429633"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latin typeface="FZLanTingHeiS-R-GB" panose="02000000000000000000" pitchFamily="2" charset="-122"/>
              <a:ea typeface="FZLanTingHeiS-R-GB" panose="02000000000000000000" pitchFamily="2" charset="-122"/>
              <a:cs typeface="Microsoft YaHei" charset="-122"/>
            </a:rPr>
            <a:t>1.1.4</a:t>
          </a:r>
          <a:r>
            <a:rPr lang="zh-CN" altLang="en-US" sz="900" b="0" i="0" kern="1200" dirty="0">
              <a:latin typeface="FZLanTingHeiS-R-GB" panose="02000000000000000000" pitchFamily="2" charset="-122"/>
              <a:ea typeface="FZLanTingHeiS-R-GB" panose="02000000000000000000" pitchFamily="2" charset="-122"/>
              <a:cs typeface="Microsoft YaHei" charset="-122"/>
            </a:rPr>
            <a:t> 管理经济学的主要内容</a:t>
          </a:r>
        </a:p>
      </dsp:txBody>
      <dsp:txXfrm>
        <a:off x="2049413" y="1746322"/>
        <a:ext cx="1429633" cy="43586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7C939E-455A-EE43-A21D-8BACFED9D991}">
      <dsp:nvSpPr>
        <dsp:cNvPr id="0" name=""/>
        <dsp:cNvSpPr/>
      </dsp:nvSpPr>
      <dsp:spPr>
        <a:xfrm>
          <a:off x="1905923" y="2757451"/>
          <a:ext cx="1686037" cy="1882282"/>
        </a:xfrm>
        <a:custGeom>
          <a:avLst/>
          <a:gdLst/>
          <a:ahLst/>
          <a:cxnLst/>
          <a:rect l="0" t="0" r="0" b="0"/>
          <a:pathLst>
            <a:path>
              <a:moveTo>
                <a:pt x="0" y="0"/>
              </a:moveTo>
              <a:lnTo>
                <a:pt x="843018" y="0"/>
              </a:lnTo>
              <a:lnTo>
                <a:pt x="843018" y="1882282"/>
              </a:lnTo>
              <a:lnTo>
                <a:pt x="1686037" y="188228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00050">
            <a:lnSpc>
              <a:spcPct val="90000"/>
            </a:lnSpc>
            <a:spcBef>
              <a:spcPct val="0"/>
            </a:spcBef>
            <a:spcAft>
              <a:spcPct val="35000"/>
            </a:spcAft>
            <a:buNone/>
          </a:pPr>
          <a:endParaRPr lang="zh-CN" altLang="en-US" sz="900" kern="1200"/>
        </a:p>
      </dsp:txBody>
      <dsp:txXfrm>
        <a:off x="2685766" y="3635417"/>
        <a:ext cx="126349" cy="126349"/>
      </dsp:txXfrm>
    </dsp:sp>
    <dsp:sp modelId="{1F2800E8-CF94-FD43-8D0E-7E4B278315B1}">
      <dsp:nvSpPr>
        <dsp:cNvPr id="0" name=""/>
        <dsp:cNvSpPr/>
      </dsp:nvSpPr>
      <dsp:spPr>
        <a:xfrm>
          <a:off x="1905923" y="2757451"/>
          <a:ext cx="1686037" cy="595348"/>
        </a:xfrm>
        <a:custGeom>
          <a:avLst/>
          <a:gdLst/>
          <a:ahLst/>
          <a:cxnLst/>
          <a:rect l="0" t="0" r="0" b="0"/>
          <a:pathLst>
            <a:path>
              <a:moveTo>
                <a:pt x="0" y="0"/>
              </a:moveTo>
              <a:lnTo>
                <a:pt x="843018" y="0"/>
              </a:lnTo>
              <a:lnTo>
                <a:pt x="843018" y="595348"/>
              </a:lnTo>
              <a:lnTo>
                <a:pt x="1686037" y="59534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66700">
            <a:lnSpc>
              <a:spcPct val="90000"/>
            </a:lnSpc>
            <a:spcBef>
              <a:spcPct val="0"/>
            </a:spcBef>
            <a:spcAft>
              <a:spcPct val="35000"/>
            </a:spcAft>
            <a:buNone/>
          </a:pPr>
          <a:endParaRPr lang="zh-CN" altLang="en-US" sz="600" b="0" i="0" kern="1200" dirty="0">
            <a:latin typeface="FZLanTingHeiS-R-GB" panose="02000000000000000000" pitchFamily="2" charset="-122"/>
            <a:ea typeface="FZLanTingHeiS-R-GB" panose="02000000000000000000" pitchFamily="2" charset="-122"/>
            <a:cs typeface="Microsoft YaHei" charset="-122"/>
          </a:endParaRPr>
        </a:p>
      </dsp:txBody>
      <dsp:txXfrm>
        <a:off x="2704240" y="3010424"/>
        <a:ext cx="89403" cy="89403"/>
      </dsp:txXfrm>
    </dsp:sp>
    <dsp:sp modelId="{93180932-306E-E545-95F9-2A5635FDC9F1}">
      <dsp:nvSpPr>
        <dsp:cNvPr id="0" name=""/>
        <dsp:cNvSpPr/>
      </dsp:nvSpPr>
      <dsp:spPr>
        <a:xfrm>
          <a:off x="1905923" y="2065866"/>
          <a:ext cx="1686037" cy="691584"/>
        </a:xfrm>
        <a:custGeom>
          <a:avLst/>
          <a:gdLst/>
          <a:ahLst/>
          <a:cxnLst/>
          <a:rect l="0" t="0" r="0" b="0"/>
          <a:pathLst>
            <a:path>
              <a:moveTo>
                <a:pt x="0" y="691584"/>
              </a:moveTo>
              <a:lnTo>
                <a:pt x="843018" y="691584"/>
              </a:lnTo>
              <a:lnTo>
                <a:pt x="843018" y="0"/>
              </a:lnTo>
              <a:lnTo>
                <a:pt x="168603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66700">
            <a:lnSpc>
              <a:spcPct val="90000"/>
            </a:lnSpc>
            <a:spcBef>
              <a:spcPct val="0"/>
            </a:spcBef>
            <a:spcAft>
              <a:spcPct val="35000"/>
            </a:spcAft>
            <a:buNone/>
          </a:pPr>
          <a:endParaRPr lang="zh-CN" altLang="en-US" sz="600" b="0" i="0" kern="1200" dirty="0">
            <a:latin typeface="FZLanTingHeiS-R-GB" panose="02000000000000000000" pitchFamily="2" charset="-122"/>
            <a:ea typeface="FZLanTingHeiS-R-GB" panose="02000000000000000000" pitchFamily="2" charset="-122"/>
            <a:cs typeface="Microsoft YaHei" charset="-122"/>
          </a:endParaRPr>
        </a:p>
      </dsp:txBody>
      <dsp:txXfrm>
        <a:off x="2703382" y="2366099"/>
        <a:ext cx="91118" cy="91118"/>
      </dsp:txXfrm>
    </dsp:sp>
    <dsp:sp modelId="{082A771F-69AF-7C4C-86CB-DF1CD8CB6581}">
      <dsp:nvSpPr>
        <dsp:cNvPr id="0" name=""/>
        <dsp:cNvSpPr/>
      </dsp:nvSpPr>
      <dsp:spPr>
        <a:xfrm>
          <a:off x="1905923" y="778933"/>
          <a:ext cx="1686037" cy="1978517"/>
        </a:xfrm>
        <a:custGeom>
          <a:avLst/>
          <a:gdLst/>
          <a:ahLst/>
          <a:cxnLst/>
          <a:rect l="0" t="0" r="0" b="0"/>
          <a:pathLst>
            <a:path>
              <a:moveTo>
                <a:pt x="0" y="1978517"/>
              </a:moveTo>
              <a:lnTo>
                <a:pt x="843018" y="1978517"/>
              </a:lnTo>
              <a:lnTo>
                <a:pt x="843018" y="0"/>
              </a:lnTo>
              <a:lnTo>
                <a:pt x="168603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66700">
            <a:lnSpc>
              <a:spcPct val="90000"/>
            </a:lnSpc>
            <a:spcBef>
              <a:spcPct val="0"/>
            </a:spcBef>
            <a:spcAft>
              <a:spcPct val="35000"/>
            </a:spcAft>
            <a:buNone/>
          </a:pPr>
          <a:endParaRPr lang="zh-CN" altLang="en-US" sz="600" b="0" i="0" kern="1200" dirty="0">
            <a:latin typeface="FZLanTingHeiS-R-GB" panose="02000000000000000000" pitchFamily="2" charset="-122"/>
            <a:ea typeface="FZLanTingHeiS-R-GB" panose="02000000000000000000" pitchFamily="2" charset="-122"/>
            <a:cs typeface="Microsoft YaHei" charset="-122"/>
          </a:endParaRPr>
        </a:p>
      </dsp:txBody>
      <dsp:txXfrm>
        <a:off x="2683955" y="1703205"/>
        <a:ext cx="129973" cy="129973"/>
      </dsp:txXfrm>
    </dsp:sp>
    <dsp:sp modelId="{7111AE39-B455-7C4D-91F4-9E37E3822D07}">
      <dsp:nvSpPr>
        <dsp:cNvPr id="0" name=""/>
        <dsp:cNvSpPr/>
      </dsp:nvSpPr>
      <dsp:spPr>
        <a:xfrm>
          <a:off x="204678" y="2242677"/>
          <a:ext cx="2372942"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l" defTabSz="800100">
            <a:lnSpc>
              <a:spcPct val="90000"/>
            </a:lnSpc>
            <a:spcBef>
              <a:spcPct val="0"/>
            </a:spcBef>
            <a:spcAft>
              <a:spcPct val="35000"/>
            </a:spcAft>
            <a:buNone/>
          </a:pPr>
          <a:r>
            <a:rPr lang="zh-CN" altLang="en-US" sz="1800" b="0" i="0" kern="1200" dirty="0">
              <a:latin typeface="FZLanTingHeiS-R-GB" panose="02000000000000000000" pitchFamily="2" charset="-122"/>
              <a:ea typeface="FZLanTingHeiS-R-GB" panose="02000000000000000000" pitchFamily="2" charset="-122"/>
              <a:cs typeface="Microsoft YaHei" charset="-122"/>
            </a:rPr>
            <a:t>管理经济学的研究对象</a:t>
          </a:r>
        </a:p>
      </dsp:txBody>
      <dsp:txXfrm>
        <a:off x="204678" y="2242677"/>
        <a:ext cx="2372942" cy="1029546"/>
      </dsp:txXfrm>
    </dsp:sp>
    <dsp:sp modelId="{C852AF5D-E3CA-F844-B775-08DD6E6FB940}">
      <dsp:nvSpPr>
        <dsp:cNvPr id="0" name=""/>
        <dsp:cNvSpPr/>
      </dsp:nvSpPr>
      <dsp:spPr>
        <a:xfrm>
          <a:off x="3591960" y="264160"/>
          <a:ext cx="3376913"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altLang="zh-CN" sz="2000" b="0" i="0" kern="120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2000" b="0" i="0" kern="120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sp:txBody>
      <dsp:txXfrm>
        <a:off x="3591960" y="264160"/>
        <a:ext cx="3376913" cy="1029546"/>
      </dsp:txXfrm>
    </dsp:sp>
    <dsp:sp modelId="{D3E2E567-EC04-E743-9B8C-985408EA1058}">
      <dsp:nvSpPr>
        <dsp:cNvPr id="0" name=""/>
        <dsp:cNvSpPr/>
      </dsp:nvSpPr>
      <dsp:spPr>
        <a:xfrm>
          <a:off x="3591960" y="1551093"/>
          <a:ext cx="3441209"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altLang="zh-CN" sz="2000" b="0" i="0" kern="1200" dirty="0">
              <a:solidFill>
                <a:srgbClr val="C00000"/>
              </a:solidFill>
              <a:latin typeface="FZLanTingHeiS-R-GB" panose="02000000000000000000" pitchFamily="2" charset="-122"/>
              <a:ea typeface="FZLanTingHeiS-R-GB" panose="02000000000000000000" pitchFamily="2" charset="-122"/>
              <a:cs typeface="Microsoft YaHei" charset="-122"/>
            </a:rPr>
            <a:t>1.1.2</a:t>
          </a:r>
          <a:r>
            <a:rPr lang="zh-CN" altLang="en-US" sz="2000" b="0" i="0" kern="1200" dirty="0">
              <a:solidFill>
                <a:srgbClr val="C00000"/>
              </a:solidFill>
              <a:latin typeface="FZLanTingHeiS-R-GB" panose="02000000000000000000" pitchFamily="2" charset="-122"/>
              <a:ea typeface="FZLanTingHeiS-R-GB" panose="02000000000000000000" pitchFamily="2" charset="-122"/>
              <a:cs typeface="Microsoft YaHei" charset="-122"/>
            </a:rPr>
            <a:t> 决策的基本过程</a:t>
          </a:r>
        </a:p>
      </dsp:txBody>
      <dsp:txXfrm>
        <a:off x="3591960" y="1551093"/>
        <a:ext cx="3441209" cy="1029546"/>
      </dsp:txXfrm>
    </dsp:sp>
    <dsp:sp modelId="{1C998B4A-F8C8-5D49-862A-38B9C7611407}">
      <dsp:nvSpPr>
        <dsp:cNvPr id="0" name=""/>
        <dsp:cNvSpPr/>
      </dsp:nvSpPr>
      <dsp:spPr>
        <a:xfrm>
          <a:off x="3591960" y="2838026"/>
          <a:ext cx="4376209"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altLang="zh-CN" sz="2000" b="0" i="0" kern="1200" dirty="0">
              <a:latin typeface="FZLanTingHeiS-R-GB" panose="02000000000000000000" pitchFamily="2" charset="-122"/>
              <a:ea typeface="FZLanTingHeiS-R-GB" panose="02000000000000000000" pitchFamily="2" charset="-122"/>
              <a:cs typeface="Microsoft YaHei" charset="-122"/>
            </a:rPr>
            <a:t>1.1.3</a:t>
          </a:r>
          <a:r>
            <a:rPr lang="zh-CN" altLang="en-US" sz="2000" b="0" i="0" kern="1200" dirty="0">
              <a:latin typeface="FZLanTingHeiS-R-GB" panose="02000000000000000000" pitchFamily="2" charset="-122"/>
              <a:ea typeface="FZLanTingHeiS-R-GB" panose="02000000000000000000" pitchFamily="2" charset="-122"/>
              <a:cs typeface="Microsoft YaHei" charset="-122"/>
            </a:rPr>
            <a:t> 管理经济学与微观经济学的关系</a:t>
          </a:r>
        </a:p>
      </dsp:txBody>
      <dsp:txXfrm>
        <a:off x="3591960" y="2838026"/>
        <a:ext cx="4376209" cy="1029546"/>
      </dsp:txXfrm>
    </dsp:sp>
    <dsp:sp modelId="{0EC6E1AB-E13B-6148-9DF9-3209955CFCC5}">
      <dsp:nvSpPr>
        <dsp:cNvPr id="0" name=""/>
        <dsp:cNvSpPr/>
      </dsp:nvSpPr>
      <dsp:spPr>
        <a:xfrm>
          <a:off x="3591960" y="4124960"/>
          <a:ext cx="3376913"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altLang="zh-CN" sz="2000" b="0" i="0" kern="1200" dirty="0">
              <a:latin typeface="FZLanTingHeiS-R-GB" panose="02000000000000000000" pitchFamily="2" charset="-122"/>
              <a:ea typeface="FZLanTingHeiS-R-GB" panose="02000000000000000000" pitchFamily="2" charset="-122"/>
              <a:cs typeface="Microsoft YaHei" charset="-122"/>
            </a:rPr>
            <a:t>1.1.4</a:t>
          </a:r>
          <a:r>
            <a:rPr lang="zh-CN" altLang="en-US" sz="2000" b="0" i="0" kern="1200" dirty="0">
              <a:latin typeface="FZLanTingHeiS-R-GB" panose="02000000000000000000" pitchFamily="2" charset="-122"/>
              <a:ea typeface="FZLanTingHeiS-R-GB" panose="02000000000000000000" pitchFamily="2" charset="-122"/>
              <a:cs typeface="Microsoft YaHei" charset="-122"/>
            </a:rPr>
            <a:t> 管理经济学的主要内容</a:t>
          </a:r>
        </a:p>
      </dsp:txBody>
      <dsp:txXfrm>
        <a:off x="3591960" y="4124960"/>
        <a:ext cx="3376913" cy="102954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7C939E-455A-EE43-A21D-8BACFED9D991}">
      <dsp:nvSpPr>
        <dsp:cNvPr id="0" name=""/>
        <dsp:cNvSpPr/>
      </dsp:nvSpPr>
      <dsp:spPr>
        <a:xfrm>
          <a:off x="1335621" y="1167380"/>
          <a:ext cx="713792" cy="796873"/>
        </a:xfrm>
        <a:custGeom>
          <a:avLst/>
          <a:gdLst/>
          <a:ahLst/>
          <a:cxnLst/>
          <a:rect l="0" t="0" r="0" b="0"/>
          <a:pathLst>
            <a:path>
              <a:moveTo>
                <a:pt x="0" y="0"/>
              </a:moveTo>
              <a:lnTo>
                <a:pt x="356896" y="0"/>
              </a:lnTo>
              <a:lnTo>
                <a:pt x="356896" y="796873"/>
              </a:lnTo>
              <a:lnTo>
                <a:pt x="713792" y="79687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771" y="1539072"/>
        <a:ext cx="53490" cy="53490"/>
      </dsp:txXfrm>
    </dsp:sp>
    <dsp:sp modelId="{1F2800E8-CF94-FD43-8D0E-7E4B278315B1}">
      <dsp:nvSpPr>
        <dsp:cNvPr id="0" name=""/>
        <dsp:cNvSpPr/>
      </dsp:nvSpPr>
      <dsp:spPr>
        <a:xfrm>
          <a:off x="1335621" y="1167380"/>
          <a:ext cx="713792" cy="252043"/>
        </a:xfrm>
        <a:custGeom>
          <a:avLst/>
          <a:gdLst/>
          <a:ahLst/>
          <a:cxnLst/>
          <a:rect l="0" t="0" r="0" b="0"/>
          <a:pathLst>
            <a:path>
              <a:moveTo>
                <a:pt x="0" y="0"/>
              </a:moveTo>
              <a:lnTo>
                <a:pt x="356896" y="0"/>
              </a:lnTo>
              <a:lnTo>
                <a:pt x="356896" y="252043"/>
              </a:lnTo>
              <a:lnTo>
                <a:pt x="713792" y="2520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592" y="1274478"/>
        <a:ext cx="37849" cy="37849"/>
      </dsp:txXfrm>
    </dsp:sp>
    <dsp:sp modelId="{93180932-306E-E545-95F9-2A5635FDC9F1}">
      <dsp:nvSpPr>
        <dsp:cNvPr id="0" name=""/>
        <dsp:cNvSpPr/>
      </dsp:nvSpPr>
      <dsp:spPr>
        <a:xfrm>
          <a:off x="1335621" y="874595"/>
          <a:ext cx="713792" cy="292785"/>
        </a:xfrm>
        <a:custGeom>
          <a:avLst/>
          <a:gdLst/>
          <a:ahLst/>
          <a:cxnLst/>
          <a:rect l="0" t="0" r="0" b="0"/>
          <a:pathLst>
            <a:path>
              <a:moveTo>
                <a:pt x="0" y="292785"/>
              </a:moveTo>
              <a:lnTo>
                <a:pt x="356896" y="29278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229" y="1001700"/>
        <a:ext cx="38575" cy="38575"/>
      </dsp:txXfrm>
    </dsp:sp>
    <dsp:sp modelId="{082A771F-69AF-7C4C-86CB-DF1CD8CB6581}">
      <dsp:nvSpPr>
        <dsp:cNvPr id="0" name=""/>
        <dsp:cNvSpPr/>
      </dsp:nvSpPr>
      <dsp:spPr>
        <a:xfrm>
          <a:off x="1335621" y="329765"/>
          <a:ext cx="713792" cy="837615"/>
        </a:xfrm>
        <a:custGeom>
          <a:avLst/>
          <a:gdLst/>
          <a:ahLst/>
          <a:cxnLst/>
          <a:rect l="0" t="0" r="0" b="0"/>
          <a:pathLst>
            <a:path>
              <a:moveTo>
                <a:pt x="0" y="837615"/>
              </a:moveTo>
              <a:lnTo>
                <a:pt x="356896" y="83761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004" y="721060"/>
        <a:ext cx="55024" cy="55024"/>
      </dsp:txXfrm>
    </dsp:sp>
    <dsp:sp modelId="{7111AE39-B455-7C4D-91F4-9E37E3822D07}">
      <dsp:nvSpPr>
        <dsp:cNvPr id="0" name=""/>
        <dsp:cNvSpPr/>
      </dsp:nvSpPr>
      <dsp:spPr>
        <a:xfrm>
          <a:off x="615390" y="949448"/>
          <a:ext cx="1004597"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zh-CN" altLang="en-US" sz="1050" b="0" i="0" kern="1200" dirty="0">
              <a:latin typeface="FZLanTingHeiS-R-GB" panose="02000000000000000000" pitchFamily="2" charset="-122"/>
              <a:ea typeface="FZLanTingHeiS-R-GB" panose="02000000000000000000" pitchFamily="2" charset="-122"/>
              <a:cs typeface="Microsoft YaHei" charset="-122"/>
            </a:rPr>
            <a:t>管理经济学的研究对象</a:t>
          </a:r>
        </a:p>
      </dsp:txBody>
      <dsp:txXfrm>
        <a:off x="615390" y="949448"/>
        <a:ext cx="1004597" cy="435863"/>
      </dsp:txXfrm>
    </dsp:sp>
    <dsp:sp modelId="{C852AF5D-E3CA-F844-B775-08DD6E6FB940}">
      <dsp:nvSpPr>
        <dsp:cNvPr id="0" name=""/>
        <dsp:cNvSpPr/>
      </dsp:nvSpPr>
      <dsp:spPr>
        <a:xfrm>
          <a:off x="2049413" y="111833"/>
          <a:ext cx="1429633" cy="435863"/>
        </a:xfrm>
        <a:prstGeom prst="rect">
          <a:avLst/>
        </a:prstGeom>
        <a:solidFill>
          <a:schemeClr val="bg1">
            <a:lumMod val="9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900" b="0" i="0" kern="120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sp:txBody>
      <dsp:txXfrm>
        <a:off x="2049413" y="111833"/>
        <a:ext cx="1429633" cy="435863"/>
      </dsp:txXfrm>
    </dsp:sp>
    <dsp:sp modelId="{D3E2E567-EC04-E743-9B8C-985408EA1058}">
      <dsp:nvSpPr>
        <dsp:cNvPr id="0" name=""/>
        <dsp:cNvSpPr/>
      </dsp:nvSpPr>
      <dsp:spPr>
        <a:xfrm>
          <a:off x="2049413" y="656663"/>
          <a:ext cx="1456853" cy="43586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bg1"/>
              </a:solidFill>
              <a:latin typeface="FZLanTingHeiS-R-GB" panose="02000000000000000000" pitchFamily="2" charset="-122"/>
              <a:ea typeface="FZLanTingHeiS-R-GB" panose="02000000000000000000" pitchFamily="2" charset="-122"/>
              <a:cs typeface="Microsoft YaHei" charset="-122"/>
            </a:rPr>
            <a:t>1.1.2</a:t>
          </a:r>
          <a:r>
            <a:rPr lang="zh-CN" altLang="en-US" sz="900" b="0" i="0" kern="1200" dirty="0">
              <a:solidFill>
                <a:schemeClr val="bg1"/>
              </a:solidFill>
              <a:latin typeface="FZLanTingHeiS-R-GB" panose="02000000000000000000" pitchFamily="2" charset="-122"/>
              <a:ea typeface="FZLanTingHeiS-R-GB" panose="02000000000000000000" pitchFamily="2" charset="-122"/>
              <a:cs typeface="Microsoft YaHei" charset="-122"/>
            </a:rPr>
            <a:t> 决策的基本过程</a:t>
          </a:r>
        </a:p>
      </dsp:txBody>
      <dsp:txXfrm>
        <a:off x="2049413" y="656663"/>
        <a:ext cx="1456853" cy="435863"/>
      </dsp:txXfrm>
    </dsp:sp>
    <dsp:sp modelId="{1C998B4A-F8C8-5D49-862A-38B9C7611407}">
      <dsp:nvSpPr>
        <dsp:cNvPr id="0" name=""/>
        <dsp:cNvSpPr/>
      </dsp:nvSpPr>
      <dsp:spPr>
        <a:xfrm>
          <a:off x="2049413" y="1201492"/>
          <a:ext cx="1852690"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latin typeface="FZLanTingHeiS-R-GB" panose="02000000000000000000" pitchFamily="2" charset="-122"/>
              <a:ea typeface="FZLanTingHeiS-R-GB" panose="02000000000000000000" pitchFamily="2" charset="-122"/>
              <a:cs typeface="Microsoft YaHei" charset="-122"/>
            </a:rPr>
            <a:t>1.1.3</a:t>
          </a:r>
          <a:r>
            <a:rPr lang="zh-CN" altLang="en-US" sz="900" b="0" i="0" kern="1200" dirty="0">
              <a:latin typeface="FZLanTingHeiS-R-GB" panose="02000000000000000000" pitchFamily="2" charset="-122"/>
              <a:ea typeface="FZLanTingHeiS-R-GB" panose="02000000000000000000" pitchFamily="2" charset="-122"/>
              <a:cs typeface="Microsoft YaHei" charset="-122"/>
            </a:rPr>
            <a:t> 管理经济学与微观经济学的关系</a:t>
          </a:r>
        </a:p>
      </dsp:txBody>
      <dsp:txXfrm>
        <a:off x="2049413" y="1201492"/>
        <a:ext cx="1852690" cy="435863"/>
      </dsp:txXfrm>
    </dsp:sp>
    <dsp:sp modelId="{0EC6E1AB-E13B-6148-9DF9-3209955CFCC5}">
      <dsp:nvSpPr>
        <dsp:cNvPr id="0" name=""/>
        <dsp:cNvSpPr/>
      </dsp:nvSpPr>
      <dsp:spPr>
        <a:xfrm>
          <a:off x="2049413" y="1746322"/>
          <a:ext cx="1429633"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latin typeface="FZLanTingHeiS-R-GB" panose="02000000000000000000" pitchFamily="2" charset="-122"/>
              <a:ea typeface="FZLanTingHeiS-R-GB" panose="02000000000000000000" pitchFamily="2" charset="-122"/>
              <a:cs typeface="Microsoft YaHei" charset="-122"/>
            </a:rPr>
            <a:t>1.1.4</a:t>
          </a:r>
          <a:r>
            <a:rPr lang="zh-CN" altLang="en-US" sz="900" b="0" i="0" kern="1200" dirty="0">
              <a:latin typeface="FZLanTingHeiS-R-GB" panose="02000000000000000000" pitchFamily="2" charset="-122"/>
              <a:ea typeface="FZLanTingHeiS-R-GB" panose="02000000000000000000" pitchFamily="2" charset="-122"/>
              <a:cs typeface="Microsoft YaHei" charset="-122"/>
            </a:rPr>
            <a:t> 管理经济学的主要内容</a:t>
          </a:r>
        </a:p>
      </dsp:txBody>
      <dsp:txXfrm>
        <a:off x="2049413" y="1746322"/>
        <a:ext cx="1429633" cy="43586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7C939E-455A-EE43-A21D-8BACFED9D991}">
      <dsp:nvSpPr>
        <dsp:cNvPr id="0" name=""/>
        <dsp:cNvSpPr/>
      </dsp:nvSpPr>
      <dsp:spPr>
        <a:xfrm>
          <a:off x="1335621" y="1167380"/>
          <a:ext cx="713792" cy="796873"/>
        </a:xfrm>
        <a:custGeom>
          <a:avLst/>
          <a:gdLst/>
          <a:ahLst/>
          <a:cxnLst/>
          <a:rect l="0" t="0" r="0" b="0"/>
          <a:pathLst>
            <a:path>
              <a:moveTo>
                <a:pt x="0" y="0"/>
              </a:moveTo>
              <a:lnTo>
                <a:pt x="356896" y="0"/>
              </a:lnTo>
              <a:lnTo>
                <a:pt x="356896" y="796873"/>
              </a:lnTo>
              <a:lnTo>
                <a:pt x="713792" y="79687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771" y="1539072"/>
        <a:ext cx="53490" cy="53490"/>
      </dsp:txXfrm>
    </dsp:sp>
    <dsp:sp modelId="{1F2800E8-CF94-FD43-8D0E-7E4B278315B1}">
      <dsp:nvSpPr>
        <dsp:cNvPr id="0" name=""/>
        <dsp:cNvSpPr/>
      </dsp:nvSpPr>
      <dsp:spPr>
        <a:xfrm>
          <a:off x="1335621" y="1167380"/>
          <a:ext cx="713792" cy="252043"/>
        </a:xfrm>
        <a:custGeom>
          <a:avLst/>
          <a:gdLst/>
          <a:ahLst/>
          <a:cxnLst/>
          <a:rect l="0" t="0" r="0" b="0"/>
          <a:pathLst>
            <a:path>
              <a:moveTo>
                <a:pt x="0" y="0"/>
              </a:moveTo>
              <a:lnTo>
                <a:pt x="356896" y="0"/>
              </a:lnTo>
              <a:lnTo>
                <a:pt x="356896" y="252043"/>
              </a:lnTo>
              <a:lnTo>
                <a:pt x="713792" y="2520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592" y="1274478"/>
        <a:ext cx="37849" cy="37849"/>
      </dsp:txXfrm>
    </dsp:sp>
    <dsp:sp modelId="{93180932-306E-E545-95F9-2A5635FDC9F1}">
      <dsp:nvSpPr>
        <dsp:cNvPr id="0" name=""/>
        <dsp:cNvSpPr/>
      </dsp:nvSpPr>
      <dsp:spPr>
        <a:xfrm>
          <a:off x="1335621" y="874595"/>
          <a:ext cx="713792" cy="292785"/>
        </a:xfrm>
        <a:custGeom>
          <a:avLst/>
          <a:gdLst/>
          <a:ahLst/>
          <a:cxnLst/>
          <a:rect l="0" t="0" r="0" b="0"/>
          <a:pathLst>
            <a:path>
              <a:moveTo>
                <a:pt x="0" y="292785"/>
              </a:moveTo>
              <a:lnTo>
                <a:pt x="356896" y="29278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229" y="1001700"/>
        <a:ext cx="38575" cy="38575"/>
      </dsp:txXfrm>
    </dsp:sp>
    <dsp:sp modelId="{082A771F-69AF-7C4C-86CB-DF1CD8CB6581}">
      <dsp:nvSpPr>
        <dsp:cNvPr id="0" name=""/>
        <dsp:cNvSpPr/>
      </dsp:nvSpPr>
      <dsp:spPr>
        <a:xfrm>
          <a:off x="1335621" y="329765"/>
          <a:ext cx="713792" cy="837615"/>
        </a:xfrm>
        <a:custGeom>
          <a:avLst/>
          <a:gdLst/>
          <a:ahLst/>
          <a:cxnLst/>
          <a:rect l="0" t="0" r="0" b="0"/>
          <a:pathLst>
            <a:path>
              <a:moveTo>
                <a:pt x="0" y="837615"/>
              </a:moveTo>
              <a:lnTo>
                <a:pt x="356896" y="83761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004" y="721060"/>
        <a:ext cx="55024" cy="55024"/>
      </dsp:txXfrm>
    </dsp:sp>
    <dsp:sp modelId="{7111AE39-B455-7C4D-91F4-9E37E3822D07}">
      <dsp:nvSpPr>
        <dsp:cNvPr id="0" name=""/>
        <dsp:cNvSpPr/>
      </dsp:nvSpPr>
      <dsp:spPr>
        <a:xfrm>
          <a:off x="615390" y="949448"/>
          <a:ext cx="1004597"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zh-CN" altLang="en-US" sz="1050" b="0" i="0" kern="1200" dirty="0">
              <a:latin typeface="FZLanTingHeiS-R-GB" panose="02000000000000000000" pitchFamily="2" charset="-122"/>
              <a:ea typeface="FZLanTingHeiS-R-GB" panose="02000000000000000000" pitchFamily="2" charset="-122"/>
              <a:cs typeface="Microsoft YaHei" charset="-122"/>
            </a:rPr>
            <a:t>管理经济学的研究对象</a:t>
          </a:r>
        </a:p>
      </dsp:txBody>
      <dsp:txXfrm>
        <a:off x="615390" y="949448"/>
        <a:ext cx="1004597" cy="435863"/>
      </dsp:txXfrm>
    </dsp:sp>
    <dsp:sp modelId="{C852AF5D-E3CA-F844-B775-08DD6E6FB940}">
      <dsp:nvSpPr>
        <dsp:cNvPr id="0" name=""/>
        <dsp:cNvSpPr/>
      </dsp:nvSpPr>
      <dsp:spPr>
        <a:xfrm>
          <a:off x="2049413" y="111833"/>
          <a:ext cx="1429633" cy="435863"/>
        </a:xfrm>
        <a:prstGeom prst="rect">
          <a:avLst/>
        </a:prstGeom>
        <a:solidFill>
          <a:schemeClr val="bg1">
            <a:lumMod val="9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900" b="0" i="0" kern="120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sp:txBody>
      <dsp:txXfrm>
        <a:off x="2049413" y="111833"/>
        <a:ext cx="1429633" cy="435863"/>
      </dsp:txXfrm>
    </dsp:sp>
    <dsp:sp modelId="{D3E2E567-EC04-E743-9B8C-985408EA1058}">
      <dsp:nvSpPr>
        <dsp:cNvPr id="0" name=""/>
        <dsp:cNvSpPr/>
      </dsp:nvSpPr>
      <dsp:spPr>
        <a:xfrm>
          <a:off x="2049413" y="656663"/>
          <a:ext cx="1456853" cy="43586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bg1"/>
              </a:solidFill>
              <a:latin typeface="FZLanTingHeiS-R-GB" panose="02000000000000000000" pitchFamily="2" charset="-122"/>
              <a:ea typeface="FZLanTingHeiS-R-GB" panose="02000000000000000000" pitchFamily="2" charset="-122"/>
              <a:cs typeface="Microsoft YaHei" charset="-122"/>
            </a:rPr>
            <a:t>1.1.2</a:t>
          </a:r>
          <a:r>
            <a:rPr lang="zh-CN" altLang="en-US" sz="900" b="0" i="0" kern="1200" dirty="0">
              <a:solidFill>
                <a:schemeClr val="bg1"/>
              </a:solidFill>
              <a:latin typeface="FZLanTingHeiS-R-GB" panose="02000000000000000000" pitchFamily="2" charset="-122"/>
              <a:ea typeface="FZLanTingHeiS-R-GB" panose="02000000000000000000" pitchFamily="2" charset="-122"/>
              <a:cs typeface="Microsoft YaHei" charset="-122"/>
            </a:rPr>
            <a:t> 决策的基本过程</a:t>
          </a:r>
        </a:p>
      </dsp:txBody>
      <dsp:txXfrm>
        <a:off x="2049413" y="656663"/>
        <a:ext cx="1456853" cy="435863"/>
      </dsp:txXfrm>
    </dsp:sp>
    <dsp:sp modelId="{1C998B4A-F8C8-5D49-862A-38B9C7611407}">
      <dsp:nvSpPr>
        <dsp:cNvPr id="0" name=""/>
        <dsp:cNvSpPr/>
      </dsp:nvSpPr>
      <dsp:spPr>
        <a:xfrm>
          <a:off x="2049413" y="1201492"/>
          <a:ext cx="1852690"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latin typeface="FZLanTingHeiS-R-GB" panose="02000000000000000000" pitchFamily="2" charset="-122"/>
              <a:ea typeface="FZLanTingHeiS-R-GB" panose="02000000000000000000" pitchFamily="2" charset="-122"/>
              <a:cs typeface="Microsoft YaHei" charset="-122"/>
            </a:rPr>
            <a:t>1.1.3</a:t>
          </a:r>
          <a:r>
            <a:rPr lang="zh-CN" altLang="en-US" sz="900" b="0" i="0" kern="1200" dirty="0">
              <a:latin typeface="FZLanTingHeiS-R-GB" panose="02000000000000000000" pitchFamily="2" charset="-122"/>
              <a:ea typeface="FZLanTingHeiS-R-GB" panose="02000000000000000000" pitchFamily="2" charset="-122"/>
              <a:cs typeface="Microsoft YaHei" charset="-122"/>
            </a:rPr>
            <a:t> 管理经济学与微观经济学的关系</a:t>
          </a:r>
        </a:p>
      </dsp:txBody>
      <dsp:txXfrm>
        <a:off x="2049413" y="1201492"/>
        <a:ext cx="1852690" cy="435863"/>
      </dsp:txXfrm>
    </dsp:sp>
    <dsp:sp modelId="{0EC6E1AB-E13B-6148-9DF9-3209955CFCC5}">
      <dsp:nvSpPr>
        <dsp:cNvPr id="0" name=""/>
        <dsp:cNvSpPr/>
      </dsp:nvSpPr>
      <dsp:spPr>
        <a:xfrm>
          <a:off x="2049413" y="1746322"/>
          <a:ext cx="1429633"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latin typeface="FZLanTingHeiS-R-GB" panose="02000000000000000000" pitchFamily="2" charset="-122"/>
              <a:ea typeface="FZLanTingHeiS-R-GB" panose="02000000000000000000" pitchFamily="2" charset="-122"/>
              <a:cs typeface="Microsoft YaHei" charset="-122"/>
            </a:rPr>
            <a:t>1.1.4</a:t>
          </a:r>
          <a:r>
            <a:rPr lang="zh-CN" altLang="en-US" sz="900" b="0" i="0" kern="1200" dirty="0">
              <a:latin typeface="FZLanTingHeiS-R-GB" panose="02000000000000000000" pitchFamily="2" charset="-122"/>
              <a:ea typeface="FZLanTingHeiS-R-GB" panose="02000000000000000000" pitchFamily="2" charset="-122"/>
              <a:cs typeface="Microsoft YaHei" charset="-122"/>
            </a:rPr>
            <a:t> 管理经济学的主要内容</a:t>
          </a:r>
        </a:p>
      </dsp:txBody>
      <dsp:txXfrm>
        <a:off x="2049413" y="1746322"/>
        <a:ext cx="1429633" cy="43586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7C939E-455A-EE43-A21D-8BACFED9D991}">
      <dsp:nvSpPr>
        <dsp:cNvPr id="0" name=""/>
        <dsp:cNvSpPr/>
      </dsp:nvSpPr>
      <dsp:spPr>
        <a:xfrm>
          <a:off x="1335621" y="1167380"/>
          <a:ext cx="713792" cy="796873"/>
        </a:xfrm>
        <a:custGeom>
          <a:avLst/>
          <a:gdLst/>
          <a:ahLst/>
          <a:cxnLst/>
          <a:rect l="0" t="0" r="0" b="0"/>
          <a:pathLst>
            <a:path>
              <a:moveTo>
                <a:pt x="0" y="0"/>
              </a:moveTo>
              <a:lnTo>
                <a:pt x="356896" y="0"/>
              </a:lnTo>
              <a:lnTo>
                <a:pt x="356896" y="796873"/>
              </a:lnTo>
              <a:lnTo>
                <a:pt x="713792" y="79687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771" y="1539072"/>
        <a:ext cx="53490" cy="53490"/>
      </dsp:txXfrm>
    </dsp:sp>
    <dsp:sp modelId="{1F2800E8-CF94-FD43-8D0E-7E4B278315B1}">
      <dsp:nvSpPr>
        <dsp:cNvPr id="0" name=""/>
        <dsp:cNvSpPr/>
      </dsp:nvSpPr>
      <dsp:spPr>
        <a:xfrm>
          <a:off x="1335621" y="1167380"/>
          <a:ext cx="713792" cy="252043"/>
        </a:xfrm>
        <a:custGeom>
          <a:avLst/>
          <a:gdLst/>
          <a:ahLst/>
          <a:cxnLst/>
          <a:rect l="0" t="0" r="0" b="0"/>
          <a:pathLst>
            <a:path>
              <a:moveTo>
                <a:pt x="0" y="0"/>
              </a:moveTo>
              <a:lnTo>
                <a:pt x="356896" y="0"/>
              </a:lnTo>
              <a:lnTo>
                <a:pt x="356896" y="252043"/>
              </a:lnTo>
              <a:lnTo>
                <a:pt x="713792" y="2520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592" y="1274478"/>
        <a:ext cx="37849" cy="37849"/>
      </dsp:txXfrm>
    </dsp:sp>
    <dsp:sp modelId="{93180932-306E-E545-95F9-2A5635FDC9F1}">
      <dsp:nvSpPr>
        <dsp:cNvPr id="0" name=""/>
        <dsp:cNvSpPr/>
      </dsp:nvSpPr>
      <dsp:spPr>
        <a:xfrm>
          <a:off x="1335621" y="874595"/>
          <a:ext cx="713792" cy="292785"/>
        </a:xfrm>
        <a:custGeom>
          <a:avLst/>
          <a:gdLst/>
          <a:ahLst/>
          <a:cxnLst/>
          <a:rect l="0" t="0" r="0" b="0"/>
          <a:pathLst>
            <a:path>
              <a:moveTo>
                <a:pt x="0" y="292785"/>
              </a:moveTo>
              <a:lnTo>
                <a:pt x="356896" y="29278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229" y="1001700"/>
        <a:ext cx="38575" cy="38575"/>
      </dsp:txXfrm>
    </dsp:sp>
    <dsp:sp modelId="{082A771F-69AF-7C4C-86CB-DF1CD8CB6581}">
      <dsp:nvSpPr>
        <dsp:cNvPr id="0" name=""/>
        <dsp:cNvSpPr/>
      </dsp:nvSpPr>
      <dsp:spPr>
        <a:xfrm>
          <a:off x="1335621" y="329765"/>
          <a:ext cx="713792" cy="837615"/>
        </a:xfrm>
        <a:custGeom>
          <a:avLst/>
          <a:gdLst/>
          <a:ahLst/>
          <a:cxnLst/>
          <a:rect l="0" t="0" r="0" b="0"/>
          <a:pathLst>
            <a:path>
              <a:moveTo>
                <a:pt x="0" y="837615"/>
              </a:moveTo>
              <a:lnTo>
                <a:pt x="356896" y="83761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004" y="721060"/>
        <a:ext cx="55024" cy="55024"/>
      </dsp:txXfrm>
    </dsp:sp>
    <dsp:sp modelId="{7111AE39-B455-7C4D-91F4-9E37E3822D07}">
      <dsp:nvSpPr>
        <dsp:cNvPr id="0" name=""/>
        <dsp:cNvSpPr/>
      </dsp:nvSpPr>
      <dsp:spPr>
        <a:xfrm>
          <a:off x="615390" y="949448"/>
          <a:ext cx="1004597"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zh-CN" altLang="en-US" sz="1050" b="0" i="0" kern="1200" dirty="0">
              <a:latin typeface="FZLanTingHeiS-R-GB" panose="02000000000000000000" pitchFamily="2" charset="-122"/>
              <a:ea typeface="FZLanTingHeiS-R-GB" panose="02000000000000000000" pitchFamily="2" charset="-122"/>
              <a:cs typeface="Microsoft YaHei" charset="-122"/>
            </a:rPr>
            <a:t>管理经济学的研究对象</a:t>
          </a:r>
        </a:p>
      </dsp:txBody>
      <dsp:txXfrm>
        <a:off x="615390" y="949448"/>
        <a:ext cx="1004597" cy="435863"/>
      </dsp:txXfrm>
    </dsp:sp>
    <dsp:sp modelId="{C852AF5D-E3CA-F844-B775-08DD6E6FB940}">
      <dsp:nvSpPr>
        <dsp:cNvPr id="0" name=""/>
        <dsp:cNvSpPr/>
      </dsp:nvSpPr>
      <dsp:spPr>
        <a:xfrm>
          <a:off x="2049413" y="111833"/>
          <a:ext cx="1429633" cy="435863"/>
        </a:xfrm>
        <a:prstGeom prst="rect">
          <a:avLst/>
        </a:prstGeom>
        <a:solidFill>
          <a:schemeClr val="bg1">
            <a:lumMod val="9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900" b="0" i="0" kern="120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sp:txBody>
      <dsp:txXfrm>
        <a:off x="2049413" y="111833"/>
        <a:ext cx="1429633" cy="435863"/>
      </dsp:txXfrm>
    </dsp:sp>
    <dsp:sp modelId="{D3E2E567-EC04-E743-9B8C-985408EA1058}">
      <dsp:nvSpPr>
        <dsp:cNvPr id="0" name=""/>
        <dsp:cNvSpPr/>
      </dsp:nvSpPr>
      <dsp:spPr>
        <a:xfrm>
          <a:off x="2049413" y="656663"/>
          <a:ext cx="1456853" cy="43586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bg1"/>
              </a:solidFill>
              <a:latin typeface="FZLanTingHeiS-R-GB" panose="02000000000000000000" pitchFamily="2" charset="-122"/>
              <a:ea typeface="FZLanTingHeiS-R-GB" panose="02000000000000000000" pitchFamily="2" charset="-122"/>
              <a:cs typeface="Microsoft YaHei" charset="-122"/>
            </a:rPr>
            <a:t>1.1.2</a:t>
          </a:r>
          <a:r>
            <a:rPr lang="zh-CN" altLang="en-US" sz="900" b="0" i="0" kern="1200" dirty="0">
              <a:solidFill>
                <a:schemeClr val="bg1"/>
              </a:solidFill>
              <a:latin typeface="FZLanTingHeiS-R-GB" panose="02000000000000000000" pitchFamily="2" charset="-122"/>
              <a:ea typeface="FZLanTingHeiS-R-GB" panose="02000000000000000000" pitchFamily="2" charset="-122"/>
              <a:cs typeface="Microsoft YaHei" charset="-122"/>
            </a:rPr>
            <a:t> 决策的基本过程</a:t>
          </a:r>
        </a:p>
      </dsp:txBody>
      <dsp:txXfrm>
        <a:off x="2049413" y="656663"/>
        <a:ext cx="1456853" cy="435863"/>
      </dsp:txXfrm>
    </dsp:sp>
    <dsp:sp modelId="{1C998B4A-F8C8-5D49-862A-38B9C7611407}">
      <dsp:nvSpPr>
        <dsp:cNvPr id="0" name=""/>
        <dsp:cNvSpPr/>
      </dsp:nvSpPr>
      <dsp:spPr>
        <a:xfrm>
          <a:off x="2049413" y="1201492"/>
          <a:ext cx="1852690"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latin typeface="FZLanTingHeiS-R-GB" panose="02000000000000000000" pitchFamily="2" charset="-122"/>
              <a:ea typeface="FZLanTingHeiS-R-GB" panose="02000000000000000000" pitchFamily="2" charset="-122"/>
              <a:cs typeface="Microsoft YaHei" charset="-122"/>
            </a:rPr>
            <a:t>1.1.3</a:t>
          </a:r>
          <a:r>
            <a:rPr lang="zh-CN" altLang="en-US" sz="900" b="0" i="0" kern="1200" dirty="0">
              <a:latin typeface="FZLanTingHeiS-R-GB" panose="02000000000000000000" pitchFamily="2" charset="-122"/>
              <a:ea typeface="FZLanTingHeiS-R-GB" panose="02000000000000000000" pitchFamily="2" charset="-122"/>
              <a:cs typeface="Microsoft YaHei" charset="-122"/>
            </a:rPr>
            <a:t> 管理经济学与微观经济学的关系</a:t>
          </a:r>
        </a:p>
      </dsp:txBody>
      <dsp:txXfrm>
        <a:off x="2049413" y="1201492"/>
        <a:ext cx="1852690" cy="435863"/>
      </dsp:txXfrm>
    </dsp:sp>
    <dsp:sp modelId="{0EC6E1AB-E13B-6148-9DF9-3209955CFCC5}">
      <dsp:nvSpPr>
        <dsp:cNvPr id="0" name=""/>
        <dsp:cNvSpPr/>
      </dsp:nvSpPr>
      <dsp:spPr>
        <a:xfrm>
          <a:off x="2049413" y="1746322"/>
          <a:ext cx="1429633"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latin typeface="FZLanTingHeiS-R-GB" panose="02000000000000000000" pitchFamily="2" charset="-122"/>
              <a:ea typeface="FZLanTingHeiS-R-GB" panose="02000000000000000000" pitchFamily="2" charset="-122"/>
              <a:cs typeface="Microsoft YaHei" charset="-122"/>
            </a:rPr>
            <a:t>1.1.4</a:t>
          </a:r>
          <a:r>
            <a:rPr lang="zh-CN" altLang="en-US" sz="900" b="0" i="0" kern="1200" dirty="0">
              <a:latin typeface="FZLanTingHeiS-R-GB" panose="02000000000000000000" pitchFamily="2" charset="-122"/>
              <a:ea typeface="FZLanTingHeiS-R-GB" panose="02000000000000000000" pitchFamily="2" charset="-122"/>
              <a:cs typeface="Microsoft YaHei" charset="-122"/>
            </a:rPr>
            <a:t> 管理经济学的主要内容</a:t>
          </a:r>
        </a:p>
      </dsp:txBody>
      <dsp:txXfrm>
        <a:off x="2049413" y="1746322"/>
        <a:ext cx="1429633" cy="435863"/>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7C939E-455A-EE43-A21D-8BACFED9D991}">
      <dsp:nvSpPr>
        <dsp:cNvPr id="0" name=""/>
        <dsp:cNvSpPr/>
      </dsp:nvSpPr>
      <dsp:spPr>
        <a:xfrm>
          <a:off x="1335621" y="1167380"/>
          <a:ext cx="713792" cy="796873"/>
        </a:xfrm>
        <a:custGeom>
          <a:avLst/>
          <a:gdLst/>
          <a:ahLst/>
          <a:cxnLst/>
          <a:rect l="0" t="0" r="0" b="0"/>
          <a:pathLst>
            <a:path>
              <a:moveTo>
                <a:pt x="0" y="0"/>
              </a:moveTo>
              <a:lnTo>
                <a:pt x="356896" y="0"/>
              </a:lnTo>
              <a:lnTo>
                <a:pt x="356896" y="796873"/>
              </a:lnTo>
              <a:lnTo>
                <a:pt x="713792" y="79687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771" y="1539072"/>
        <a:ext cx="53490" cy="53490"/>
      </dsp:txXfrm>
    </dsp:sp>
    <dsp:sp modelId="{1F2800E8-CF94-FD43-8D0E-7E4B278315B1}">
      <dsp:nvSpPr>
        <dsp:cNvPr id="0" name=""/>
        <dsp:cNvSpPr/>
      </dsp:nvSpPr>
      <dsp:spPr>
        <a:xfrm>
          <a:off x="1335621" y="1167380"/>
          <a:ext cx="713792" cy="252043"/>
        </a:xfrm>
        <a:custGeom>
          <a:avLst/>
          <a:gdLst/>
          <a:ahLst/>
          <a:cxnLst/>
          <a:rect l="0" t="0" r="0" b="0"/>
          <a:pathLst>
            <a:path>
              <a:moveTo>
                <a:pt x="0" y="0"/>
              </a:moveTo>
              <a:lnTo>
                <a:pt x="356896" y="0"/>
              </a:lnTo>
              <a:lnTo>
                <a:pt x="356896" y="252043"/>
              </a:lnTo>
              <a:lnTo>
                <a:pt x="713792" y="2520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592" y="1274478"/>
        <a:ext cx="37849" cy="37849"/>
      </dsp:txXfrm>
    </dsp:sp>
    <dsp:sp modelId="{93180932-306E-E545-95F9-2A5635FDC9F1}">
      <dsp:nvSpPr>
        <dsp:cNvPr id="0" name=""/>
        <dsp:cNvSpPr/>
      </dsp:nvSpPr>
      <dsp:spPr>
        <a:xfrm>
          <a:off x="1335621" y="874595"/>
          <a:ext cx="713792" cy="292785"/>
        </a:xfrm>
        <a:custGeom>
          <a:avLst/>
          <a:gdLst/>
          <a:ahLst/>
          <a:cxnLst/>
          <a:rect l="0" t="0" r="0" b="0"/>
          <a:pathLst>
            <a:path>
              <a:moveTo>
                <a:pt x="0" y="292785"/>
              </a:moveTo>
              <a:lnTo>
                <a:pt x="356896" y="29278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229" y="1001700"/>
        <a:ext cx="38575" cy="38575"/>
      </dsp:txXfrm>
    </dsp:sp>
    <dsp:sp modelId="{082A771F-69AF-7C4C-86CB-DF1CD8CB6581}">
      <dsp:nvSpPr>
        <dsp:cNvPr id="0" name=""/>
        <dsp:cNvSpPr/>
      </dsp:nvSpPr>
      <dsp:spPr>
        <a:xfrm>
          <a:off x="1335621" y="329765"/>
          <a:ext cx="713792" cy="837615"/>
        </a:xfrm>
        <a:custGeom>
          <a:avLst/>
          <a:gdLst/>
          <a:ahLst/>
          <a:cxnLst/>
          <a:rect l="0" t="0" r="0" b="0"/>
          <a:pathLst>
            <a:path>
              <a:moveTo>
                <a:pt x="0" y="837615"/>
              </a:moveTo>
              <a:lnTo>
                <a:pt x="356896" y="83761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004" y="721060"/>
        <a:ext cx="55024" cy="55024"/>
      </dsp:txXfrm>
    </dsp:sp>
    <dsp:sp modelId="{7111AE39-B455-7C4D-91F4-9E37E3822D07}">
      <dsp:nvSpPr>
        <dsp:cNvPr id="0" name=""/>
        <dsp:cNvSpPr/>
      </dsp:nvSpPr>
      <dsp:spPr>
        <a:xfrm>
          <a:off x="615390" y="949448"/>
          <a:ext cx="1004597"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zh-CN" altLang="en-US" sz="1050" b="0" i="0" kern="1200" dirty="0">
              <a:latin typeface="FZLanTingHeiS-R-GB" panose="02000000000000000000" pitchFamily="2" charset="-122"/>
              <a:ea typeface="FZLanTingHeiS-R-GB" panose="02000000000000000000" pitchFamily="2" charset="-122"/>
              <a:cs typeface="Microsoft YaHei" charset="-122"/>
            </a:rPr>
            <a:t>管理经济学的研究对象</a:t>
          </a:r>
        </a:p>
      </dsp:txBody>
      <dsp:txXfrm>
        <a:off x="615390" y="949448"/>
        <a:ext cx="1004597" cy="435863"/>
      </dsp:txXfrm>
    </dsp:sp>
    <dsp:sp modelId="{C852AF5D-E3CA-F844-B775-08DD6E6FB940}">
      <dsp:nvSpPr>
        <dsp:cNvPr id="0" name=""/>
        <dsp:cNvSpPr/>
      </dsp:nvSpPr>
      <dsp:spPr>
        <a:xfrm>
          <a:off x="2049413" y="111833"/>
          <a:ext cx="1429633" cy="435863"/>
        </a:xfrm>
        <a:prstGeom prst="rect">
          <a:avLst/>
        </a:prstGeom>
        <a:solidFill>
          <a:schemeClr val="bg1">
            <a:lumMod val="9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900" b="0" i="0" kern="120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sp:txBody>
      <dsp:txXfrm>
        <a:off x="2049413" y="111833"/>
        <a:ext cx="1429633" cy="435863"/>
      </dsp:txXfrm>
    </dsp:sp>
    <dsp:sp modelId="{D3E2E567-EC04-E743-9B8C-985408EA1058}">
      <dsp:nvSpPr>
        <dsp:cNvPr id="0" name=""/>
        <dsp:cNvSpPr/>
      </dsp:nvSpPr>
      <dsp:spPr>
        <a:xfrm>
          <a:off x="2049413" y="656663"/>
          <a:ext cx="1456853" cy="43586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bg1"/>
              </a:solidFill>
              <a:latin typeface="FZLanTingHeiS-R-GB" panose="02000000000000000000" pitchFamily="2" charset="-122"/>
              <a:ea typeface="FZLanTingHeiS-R-GB" panose="02000000000000000000" pitchFamily="2" charset="-122"/>
              <a:cs typeface="Microsoft YaHei" charset="-122"/>
            </a:rPr>
            <a:t>1.1.2</a:t>
          </a:r>
          <a:r>
            <a:rPr lang="zh-CN" altLang="en-US" sz="900" b="0" i="0" kern="1200" dirty="0">
              <a:solidFill>
                <a:schemeClr val="bg1"/>
              </a:solidFill>
              <a:latin typeface="FZLanTingHeiS-R-GB" panose="02000000000000000000" pitchFamily="2" charset="-122"/>
              <a:ea typeface="FZLanTingHeiS-R-GB" panose="02000000000000000000" pitchFamily="2" charset="-122"/>
              <a:cs typeface="Microsoft YaHei" charset="-122"/>
            </a:rPr>
            <a:t> 决策的基本过程</a:t>
          </a:r>
        </a:p>
      </dsp:txBody>
      <dsp:txXfrm>
        <a:off x="2049413" y="656663"/>
        <a:ext cx="1456853" cy="435863"/>
      </dsp:txXfrm>
    </dsp:sp>
    <dsp:sp modelId="{1C998B4A-F8C8-5D49-862A-38B9C7611407}">
      <dsp:nvSpPr>
        <dsp:cNvPr id="0" name=""/>
        <dsp:cNvSpPr/>
      </dsp:nvSpPr>
      <dsp:spPr>
        <a:xfrm>
          <a:off x="2049413" y="1201492"/>
          <a:ext cx="1852690"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latin typeface="FZLanTingHeiS-R-GB" panose="02000000000000000000" pitchFamily="2" charset="-122"/>
              <a:ea typeface="FZLanTingHeiS-R-GB" panose="02000000000000000000" pitchFamily="2" charset="-122"/>
              <a:cs typeface="Microsoft YaHei" charset="-122"/>
            </a:rPr>
            <a:t>1.1.3</a:t>
          </a:r>
          <a:r>
            <a:rPr lang="zh-CN" altLang="en-US" sz="900" b="0" i="0" kern="1200" dirty="0">
              <a:latin typeface="FZLanTingHeiS-R-GB" panose="02000000000000000000" pitchFamily="2" charset="-122"/>
              <a:ea typeface="FZLanTingHeiS-R-GB" panose="02000000000000000000" pitchFamily="2" charset="-122"/>
              <a:cs typeface="Microsoft YaHei" charset="-122"/>
            </a:rPr>
            <a:t> 管理经济学与微观经济学的关系</a:t>
          </a:r>
        </a:p>
      </dsp:txBody>
      <dsp:txXfrm>
        <a:off x="2049413" y="1201492"/>
        <a:ext cx="1852690" cy="435863"/>
      </dsp:txXfrm>
    </dsp:sp>
    <dsp:sp modelId="{0EC6E1AB-E13B-6148-9DF9-3209955CFCC5}">
      <dsp:nvSpPr>
        <dsp:cNvPr id="0" name=""/>
        <dsp:cNvSpPr/>
      </dsp:nvSpPr>
      <dsp:spPr>
        <a:xfrm>
          <a:off x="2049413" y="1746322"/>
          <a:ext cx="1429633"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latin typeface="FZLanTingHeiS-R-GB" panose="02000000000000000000" pitchFamily="2" charset="-122"/>
              <a:ea typeface="FZLanTingHeiS-R-GB" panose="02000000000000000000" pitchFamily="2" charset="-122"/>
              <a:cs typeface="Microsoft YaHei" charset="-122"/>
            </a:rPr>
            <a:t>1.1.4</a:t>
          </a:r>
          <a:r>
            <a:rPr lang="zh-CN" altLang="en-US" sz="900" b="0" i="0" kern="1200" dirty="0">
              <a:latin typeface="FZLanTingHeiS-R-GB" panose="02000000000000000000" pitchFamily="2" charset="-122"/>
              <a:ea typeface="FZLanTingHeiS-R-GB" panose="02000000000000000000" pitchFamily="2" charset="-122"/>
              <a:cs typeface="Microsoft YaHei" charset="-122"/>
            </a:rPr>
            <a:t> 管理经济学的主要内容</a:t>
          </a:r>
        </a:p>
      </dsp:txBody>
      <dsp:txXfrm>
        <a:off x="2049413" y="1746322"/>
        <a:ext cx="1429633" cy="435863"/>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7C939E-455A-EE43-A21D-8BACFED9D991}">
      <dsp:nvSpPr>
        <dsp:cNvPr id="0" name=""/>
        <dsp:cNvSpPr/>
      </dsp:nvSpPr>
      <dsp:spPr>
        <a:xfrm>
          <a:off x="1335621" y="1167380"/>
          <a:ext cx="713792" cy="796873"/>
        </a:xfrm>
        <a:custGeom>
          <a:avLst/>
          <a:gdLst/>
          <a:ahLst/>
          <a:cxnLst/>
          <a:rect l="0" t="0" r="0" b="0"/>
          <a:pathLst>
            <a:path>
              <a:moveTo>
                <a:pt x="0" y="0"/>
              </a:moveTo>
              <a:lnTo>
                <a:pt x="356896" y="0"/>
              </a:lnTo>
              <a:lnTo>
                <a:pt x="356896" y="796873"/>
              </a:lnTo>
              <a:lnTo>
                <a:pt x="713792" y="79687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771" y="1539072"/>
        <a:ext cx="53490" cy="53490"/>
      </dsp:txXfrm>
    </dsp:sp>
    <dsp:sp modelId="{1F2800E8-CF94-FD43-8D0E-7E4B278315B1}">
      <dsp:nvSpPr>
        <dsp:cNvPr id="0" name=""/>
        <dsp:cNvSpPr/>
      </dsp:nvSpPr>
      <dsp:spPr>
        <a:xfrm>
          <a:off x="1335621" y="1167380"/>
          <a:ext cx="713792" cy="252043"/>
        </a:xfrm>
        <a:custGeom>
          <a:avLst/>
          <a:gdLst/>
          <a:ahLst/>
          <a:cxnLst/>
          <a:rect l="0" t="0" r="0" b="0"/>
          <a:pathLst>
            <a:path>
              <a:moveTo>
                <a:pt x="0" y="0"/>
              </a:moveTo>
              <a:lnTo>
                <a:pt x="356896" y="0"/>
              </a:lnTo>
              <a:lnTo>
                <a:pt x="356896" y="252043"/>
              </a:lnTo>
              <a:lnTo>
                <a:pt x="713792" y="2520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592" y="1274478"/>
        <a:ext cx="37849" cy="37849"/>
      </dsp:txXfrm>
    </dsp:sp>
    <dsp:sp modelId="{93180932-306E-E545-95F9-2A5635FDC9F1}">
      <dsp:nvSpPr>
        <dsp:cNvPr id="0" name=""/>
        <dsp:cNvSpPr/>
      </dsp:nvSpPr>
      <dsp:spPr>
        <a:xfrm>
          <a:off x="1335621" y="874595"/>
          <a:ext cx="713792" cy="292785"/>
        </a:xfrm>
        <a:custGeom>
          <a:avLst/>
          <a:gdLst/>
          <a:ahLst/>
          <a:cxnLst/>
          <a:rect l="0" t="0" r="0" b="0"/>
          <a:pathLst>
            <a:path>
              <a:moveTo>
                <a:pt x="0" y="292785"/>
              </a:moveTo>
              <a:lnTo>
                <a:pt x="356896" y="29278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229" y="1001700"/>
        <a:ext cx="38575" cy="38575"/>
      </dsp:txXfrm>
    </dsp:sp>
    <dsp:sp modelId="{082A771F-69AF-7C4C-86CB-DF1CD8CB6581}">
      <dsp:nvSpPr>
        <dsp:cNvPr id="0" name=""/>
        <dsp:cNvSpPr/>
      </dsp:nvSpPr>
      <dsp:spPr>
        <a:xfrm>
          <a:off x="1335621" y="329765"/>
          <a:ext cx="713792" cy="837615"/>
        </a:xfrm>
        <a:custGeom>
          <a:avLst/>
          <a:gdLst/>
          <a:ahLst/>
          <a:cxnLst/>
          <a:rect l="0" t="0" r="0" b="0"/>
          <a:pathLst>
            <a:path>
              <a:moveTo>
                <a:pt x="0" y="837615"/>
              </a:moveTo>
              <a:lnTo>
                <a:pt x="356896" y="83761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004" y="721060"/>
        <a:ext cx="55024" cy="55024"/>
      </dsp:txXfrm>
    </dsp:sp>
    <dsp:sp modelId="{7111AE39-B455-7C4D-91F4-9E37E3822D07}">
      <dsp:nvSpPr>
        <dsp:cNvPr id="0" name=""/>
        <dsp:cNvSpPr/>
      </dsp:nvSpPr>
      <dsp:spPr>
        <a:xfrm>
          <a:off x="615390" y="949448"/>
          <a:ext cx="1004597"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zh-CN" altLang="en-US" sz="1050" b="0" i="0" kern="1200" dirty="0">
              <a:latin typeface="FZLanTingHeiS-R-GB" panose="02000000000000000000" pitchFamily="2" charset="-122"/>
              <a:ea typeface="FZLanTingHeiS-R-GB" panose="02000000000000000000" pitchFamily="2" charset="-122"/>
              <a:cs typeface="Microsoft YaHei" charset="-122"/>
            </a:rPr>
            <a:t>管理经济学的研究对象</a:t>
          </a:r>
        </a:p>
      </dsp:txBody>
      <dsp:txXfrm>
        <a:off x="615390" y="949448"/>
        <a:ext cx="1004597" cy="435863"/>
      </dsp:txXfrm>
    </dsp:sp>
    <dsp:sp modelId="{C852AF5D-E3CA-F844-B775-08DD6E6FB940}">
      <dsp:nvSpPr>
        <dsp:cNvPr id="0" name=""/>
        <dsp:cNvSpPr/>
      </dsp:nvSpPr>
      <dsp:spPr>
        <a:xfrm>
          <a:off x="2049413" y="111833"/>
          <a:ext cx="1429633" cy="435863"/>
        </a:xfrm>
        <a:prstGeom prst="rect">
          <a:avLst/>
        </a:prstGeom>
        <a:solidFill>
          <a:schemeClr val="bg1">
            <a:lumMod val="9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900" b="0" i="0" kern="120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sp:txBody>
      <dsp:txXfrm>
        <a:off x="2049413" y="111833"/>
        <a:ext cx="1429633" cy="435863"/>
      </dsp:txXfrm>
    </dsp:sp>
    <dsp:sp modelId="{D3E2E567-EC04-E743-9B8C-985408EA1058}">
      <dsp:nvSpPr>
        <dsp:cNvPr id="0" name=""/>
        <dsp:cNvSpPr/>
      </dsp:nvSpPr>
      <dsp:spPr>
        <a:xfrm>
          <a:off x="2049413" y="656663"/>
          <a:ext cx="1456853" cy="43586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bg1"/>
              </a:solidFill>
              <a:latin typeface="FZLanTingHeiS-R-GB" panose="02000000000000000000" pitchFamily="2" charset="-122"/>
              <a:ea typeface="FZLanTingHeiS-R-GB" panose="02000000000000000000" pitchFamily="2" charset="-122"/>
              <a:cs typeface="Microsoft YaHei" charset="-122"/>
            </a:rPr>
            <a:t>1.1.2</a:t>
          </a:r>
          <a:r>
            <a:rPr lang="zh-CN" altLang="en-US" sz="900" b="0" i="0" kern="1200" dirty="0">
              <a:solidFill>
                <a:schemeClr val="bg1"/>
              </a:solidFill>
              <a:latin typeface="FZLanTingHeiS-R-GB" panose="02000000000000000000" pitchFamily="2" charset="-122"/>
              <a:ea typeface="FZLanTingHeiS-R-GB" panose="02000000000000000000" pitchFamily="2" charset="-122"/>
              <a:cs typeface="Microsoft YaHei" charset="-122"/>
            </a:rPr>
            <a:t> 决策的基本过程</a:t>
          </a:r>
        </a:p>
      </dsp:txBody>
      <dsp:txXfrm>
        <a:off x="2049413" y="656663"/>
        <a:ext cx="1456853" cy="435863"/>
      </dsp:txXfrm>
    </dsp:sp>
    <dsp:sp modelId="{1C998B4A-F8C8-5D49-862A-38B9C7611407}">
      <dsp:nvSpPr>
        <dsp:cNvPr id="0" name=""/>
        <dsp:cNvSpPr/>
      </dsp:nvSpPr>
      <dsp:spPr>
        <a:xfrm>
          <a:off x="2049413" y="1201492"/>
          <a:ext cx="1852690"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latin typeface="FZLanTingHeiS-R-GB" panose="02000000000000000000" pitchFamily="2" charset="-122"/>
              <a:ea typeface="FZLanTingHeiS-R-GB" panose="02000000000000000000" pitchFamily="2" charset="-122"/>
              <a:cs typeface="Microsoft YaHei" charset="-122"/>
            </a:rPr>
            <a:t>1.1.3</a:t>
          </a:r>
          <a:r>
            <a:rPr lang="zh-CN" altLang="en-US" sz="900" b="0" i="0" kern="1200" dirty="0">
              <a:latin typeface="FZLanTingHeiS-R-GB" panose="02000000000000000000" pitchFamily="2" charset="-122"/>
              <a:ea typeface="FZLanTingHeiS-R-GB" panose="02000000000000000000" pitchFamily="2" charset="-122"/>
              <a:cs typeface="Microsoft YaHei" charset="-122"/>
            </a:rPr>
            <a:t> 管理经济学与微观经济学的关系</a:t>
          </a:r>
        </a:p>
      </dsp:txBody>
      <dsp:txXfrm>
        <a:off x="2049413" y="1201492"/>
        <a:ext cx="1852690" cy="435863"/>
      </dsp:txXfrm>
    </dsp:sp>
    <dsp:sp modelId="{0EC6E1AB-E13B-6148-9DF9-3209955CFCC5}">
      <dsp:nvSpPr>
        <dsp:cNvPr id="0" name=""/>
        <dsp:cNvSpPr/>
      </dsp:nvSpPr>
      <dsp:spPr>
        <a:xfrm>
          <a:off x="2049413" y="1746322"/>
          <a:ext cx="1429633"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latin typeface="FZLanTingHeiS-R-GB" panose="02000000000000000000" pitchFamily="2" charset="-122"/>
              <a:ea typeface="FZLanTingHeiS-R-GB" panose="02000000000000000000" pitchFamily="2" charset="-122"/>
              <a:cs typeface="Microsoft YaHei" charset="-122"/>
            </a:rPr>
            <a:t>1.1.4</a:t>
          </a:r>
          <a:r>
            <a:rPr lang="zh-CN" altLang="en-US" sz="900" b="0" i="0" kern="1200" dirty="0">
              <a:latin typeface="FZLanTingHeiS-R-GB" panose="02000000000000000000" pitchFamily="2" charset="-122"/>
              <a:ea typeface="FZLanTingHeiS-R-GB" panose="02000000000000000000" pitchFamily="2" charset="-122"/>
              <a:cs typeface="Microsoft YaHei" charset="-122"/>
            </a:rPr>
            <a:t> 管理经济学的主要内容</a:t>
          </a:r>
        </a:p>
      </dsp:txBody>
      <dsp:txXfrm>
        <a:off x="2049413" y="1746322"/>
        <a:ext cx="1429633" cy="435863"/>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7C939E-455A-EE43-A21D-8BACFED9D991}">
      <dsp:nvSpPr>
        <dsp:cNvPr id="0" name=""/>
        <dsp:cNvSpPr/>
      </dsp:nvSpPr>
      <dsp:spPr>
        <a:xfrm>
          <a:off x="1335621" y="1167380"/>
          <a:ext cx="713792" cy="796873"/>
        </a:xfrm>
        <a:custGeom>
          <a:avLst/>
          <a:gdLst/>
          <a:ahLst/>
          <a:cxnLst/>
          <a:rect l="0" t="0" r="0" b="0"/>
          <a:pathLst>
            <a:path>
              <a:moveTo>
                <a:pt x="0" y="0"/>
              </a:moveTo>
              <a:lnTo>
                <a:pt x="356896" y="0"/>
              </a:lnTo>
              <a:lnTo>
                <a:pt x="356896" y="796873"/>
              </a:lnTo>
              <a:lnTo>
                <a:pt x="713792" y="79687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771" y="1539072"/>
        <a:ext cx="53490" cy="53490"/>
      </dsp:txXfrm>
    </dsp:sp>
    <dsp:sp modelId="{1F2800E8-CF94-FD43-8D0E-7E4B278315B1}">
      <dsp:nvSpPr>
        <dsp:cNvPr id="0" name=""/>
        <dsp:cNvSpPr/>
      </dsp:nvSpPr>
      <dsp:spPr>
        <a:xfrm>
          <a:off x="1335621" y="1167380"/>
          <a:ext cx="713792" cy="252043"/>
        </a:xfrm>
        <a:custGeom>
          <a:avLst/>
          <a:gdLst/>
          <a:ahLst/>
          <a:cxnLst/>
          <a:rect l="0" t="0" r="0" b="0"/>
          <a:pathLst>
            <a:path>
              <a:moveTo>
                <a:pt x="0" y="0"/>
              </a:moveTo>
              <a:lnTo>
                <a:pt x="356896" y="0"/>
              </a:lnTo>
              <a:lnTo>
                <a:pt x="356896" y="252043"/>
              </a:lnTo>
              <a:lnTo>
                <a:pt x="713792" y="2520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592" y="1274478"/>
        <a:ext cx="37849" cy="37849"/>
      </dsp:txXfrm>
    </dsp:sp>
    <dsp:sp modelId="{93180932-306E-E545-95F9-2A5635FDC9F1}">
      <dsp:nvSpPr>
        <dsp:cNvPr id="0" name=""/>
        <dsp:cNvSpPr/>
      </dsp:nvSpPr>
      <dsp:spPr>
        <a:xfrm>
          <a:off x="1335621" y="874595"/>
          <a:ext cx="713792" cy="292785"/>
        </a:xfrm>
        <a:custGeom>
          <a:avLst/>
          <a:gdLst/>
          <a:ahLst/>
          <a:cxnLst/>
          <a:rect l="0" t="0" r="0" b="0"/>
          <a:pathLst>
            <a:path>
              <a:moveTo>
                <a:pt x="0" y="292785"/>
              </a:moveTo>
              <a:lnTo>
                <a:pt x="356896" y="29278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229" y="1001700"/>
        <a:ext cx="38575" cy="38575"/>
      </dsp:txXfrm>
    </dsp:sp>
    <dsp:sp modelId="{082A771F-69AF-7C4C-86CB-DF1CD8CB6581}">
      <dsp:nvSpPr>
        <dsp:cNvPr id="0" name=""/>
        <dsp:cNvSpPr/>
      </dsp:nvSpPr>
      <dsp:spPr>
        <a:xfrm>
          <a:off x="1335621" y="329765"/>
          <a:ext cx="713792" cy="837615"/>
        </a:xfrm>
        <a:custGeom>
          <a:avLst/>
          <a:gdLst/>
          <a:ahLst/>
          <a:cxnLst/>
          <a:rect l="0" t="0" r="0" b="0"/>
          <a:pathLst>
            <a:path>
              <a:moveTo>
                <a:pt x="0" y="837615"/>
              </a:moveTo>
              <a:lnTo>
                <a:pt x="356896" y="83761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004" y="721060"/>
        <a:ext cx="55024" cy="55024"/>
      </dsp:txXfrm>
    </dsp:sp>
    <dsp:sp modelId="{7111AE39-B455-7C4D-91F4-9E37E3822D07}">
      <dsp:nvSpPr>
        <dsp:cNvPr id="0" name=""/>
        <dsp:cNvSpPr/>
      </dsp:nvSpPr>
      <dsp:spPr>
        <a:xfrm>
          <a:off x="615390" y="949448"/>
          <a:ext cx="1004597"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zh-CN" altLang="en-US" sz="1050" b="0" i="0" kern="1200" dirty="0">
              <a:latin typeface="FZLanTingHeiS-R-GB" panose="02000000000000000000" pitchFamily="2" charset="-122"/>
              <a:ea typeface="FZLanTingHeiS-R-GB" panose="02000000000000000000" pitchFamily="2" charset="-122"/>
              <a:cs typeface="Microsoft YaHei" charset="-122"/>
            </a:rPr>
            <a:t>管理经济学的研究对象</a:t>
          </a:r>
        </a:p>
      </dsp:txBody>
      <dsp:txXfrm>
        <a:off x="615390" y="949448"/>
        <a:ext cx="1004597" cy="435863"/>
      </dsp:txXfrm>
    </dsp:sp>
    <dsp:sp modelId="{C852AF5D-E3CA-F844-B775-08DD6E6FB940}">
      <dsp:nvSpPr>
        <dsp:cNvPr id="0" name=""/>
        <dsp:cNvSpPr/>
      </dsp:nvSpPr>
      <dsp:spPr>
        <a:xfrm>
          <a:off x="2049413" y="111833"/>
          <a:ext cx="1429633" cy="435863"/>
        </a:xfrm>
        <a:prstGeom prst="rect">
          <a:avLst/>
        </a:prstGeom>
        <a:solidFill>
          <a:schemeClr val="bg1">
            <a:lumMod val="9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900" b="0" i="0" kern="120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sp:txBody>
      <dsp:txXfrm>
        <a:off x="2049413" y="111833"/>
        <a:ext cx="1429633" cy="435863"/>
      </dsp:txXfrm>
    </dsp:sp>
    <dsp:sp modelId="{D3E2E567-EC04-E743-9B8C-985408EA1058}">
      <dsp:nvSpPr>
        <dsp:cNvPr id="0" name=""/>
        <dsp:cNvSpPr/>
      </dsp:nvSpPr>
      <dsp:spPr>
        <a:xfrm>
          <a:off x="2049413" y="656663"/>
          <a:ext cx="1456853" cy="43586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bg1"/>
              </a:solidFill>
              <a:latin typeface="FZLanTingHeiS-R-GB" panose="02000000000000000000" pitchFamily="2" charset="-122"/>
              <a:ea typeface="FZLanTingHeiS-R-GB" panose="02000000000000000000" pitchFamily="2" charset="-122"/>
              <a:cs typeface="Microsoft YaHei" charset="-122"/>
            </a:rPr>
            <a:t>1.1.2</a:t>
          </a:r>
          <a:r>
            <a:rPr lang="zh-CN" altLang="en-US" sz="900" b="0" i="0" kern="1200" dirty="0">
              <a:solidFill>
                <a:schemeClr val="bg1"/>
              </a:solidFill>
              <a:latin typeface="FZLanTingHeiS-R-GB" panose="02000000000000000000" pitchFamily="2" charset="-122"/>
              <a:ea typeface="FZLanTingHeiS-R-GB" panose="02000000000000000000" pitchFamily="2" charset="-122"/>
              <a:cs typeface="Microsoft YaHei" charset="-122"/>
            </a:rPr>
            <a:t> 决策的基本过程</a:t>
          </a:r>
        </a:p>
      </dsp:txBody>
      <dsp:txXfrm>
        <a:off x="2049413" y="656663"/>
        <a:ext cx="1456853" cy="435863"/>
      </dsp:txXfrm>
    </dsp:sp>
    <dsp:sp modelId="{1C998B4A-F8C8-5D49-862A-38B9C7611407}">
      <dsp:nvSpPr>
        <dsp:cNvPr id="0" name=""/>
        <dsp:cNvSpPr/>
      </dsp:nvSpPr>
      <dsp:spPr>
        <a:xfrm>
          <a:off x="2049413" y="1201492"/>
          <a:ext cx="1852690"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latin typeface="FZLanTingHeiS-R-GB" panose="02000000000000000000" pitchFamily="2" charset="-122"/>
              <a:ea typeface="FZLanTingHeiS-R-GB" panose="02000000000000000000" pitchFamily="2" charset="-122"/>
              <a:cs typeface="Microsoft YaHei" charset="-122"/>
            </a:rPr>
            <a:t>1.1.3</a:t>
          </a:r>
          <a:r>
            <a:rPr lang="zh-CN" altLang="en-US" sz="900" b="0" i="0" kern="1200" dirty="0">
              <a:latin typeface="FZLanTingHeiS-R-GB" panose="02000000000000000000" pitchFamily="2" charset="-122"/>
              <a:ea typeface="FZLanTingHeiS-R-GB" panose="02000000000000000000" pitchFamily="2" charset="-122"/>
              <a:cs typeface="Microsoft YaHei" charset="-122"/>
            </a:rPr>
            <a:t> 管理经济学与微观经济学的关系</a:t>
          </a:r>
        </a:p>
      </dsp:txBody>
      <dsp:txXfrm>
        <a:off x="2049413" y="1201492"/>
        <a:ext cx="1852690" cy="435863"/>
      </dsp:txXfrm>
    </dsp:sp>
    <dsp:sp modelId="{0EC6E1AB-E13B-6148-9DF9-3209955CFCC5}">
      <dsp:nvSpPr>
        <dsp:cNvPr id="0" name=""/>
        <dsp:cNvSpPr/>
      </dsp:nvSpPr>
      <dsp:spPr>
        <a:xfrm>
          <a:off x="2049413" y="1746322"/>
          <a:ext cx="1429633"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latin typeface="FZLanTingHeiS-R-GB" panose="02000000000000000000" pitchFamily="2" charset="-122"/>
              <a:ea typeface="FZLanTingHeiS-R-GB" panose="02000000000000000000" pitchFamily="2" charset="-122"/>
              <a:cs typeface="Microsoft YaHei" charset="-122"/>
            </a:rPr>
            <a:t>1.1.4</a:t>
          </a:r>
          <a:r>
            <a:rPr lang="zh-CN" altLang="en-US" sz="900" b="0" i="0" kern="1200" dirty="0">
              <a:latin typeface="FZLanTingHeiS-R-GB" panose="02000000000000000000" pitchFamily="2" charset="-122"/>
              <a:ea typeface="FZLanTingHeiS-R-GB" panose="02000000000000000000" pitchFamily="2" charset="-122"/>
              <a:cs typeface="Microsoft YaHei" charset="-122"/>
            </a:rPr>
            <a:t> 管理经济学的主要内容</a:t>
          </a:r>
        </a:p>
      </dsp:txBody>
      <dsp:txXfrm>
        <a:off x="2049413" y="1746322"/>
        <a:ext cx="1429633" cy="4358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2147017" y="2757451"/>
          <a:ext cx="1686037" cy="1238815"/>
        </a:xfrm>
        <a:custGeom>
          <a:avLst/>
          <a:gdLst/>
          <a:ahLst/>
          <a:cxnLst/>
          <a:rect l="0" t="0" r="0" b="0"/>
          <a:pathLst>
            <a:path>
              <a:moveTo>
                <a:pt x="0" y="0"/>
              </a:moveTo>
              <a:lnTo>
                <a:pt x="843018" y="0"/>
              </a:lnTo>
              <a:lnTo>
                <a:pt x="843018" y="1238815"/>
              </a:lnTo>
              <a:lnTo>
                <a:pt x="1686037" y="12388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zh-CN" altLang="en-US" sz="600" b="0" i="0" kern="1200" dirty="0">
            <a:latin typeface="FZLanTingHeiS-R-GB" panose="02000000000000000000" pitchFamily="2" charset="-122"/>
            <a:ea typeface="FZLanTingHeiS-R-GB" panose="02000000000000000000" pitchFamily="2" charset="-122"/>
            <a:cs typeface="Microsoft YaHei" charset="-122"/>
          </a:endParaRPr>
        </a:p>
      </dsp:txBody>
      <dsp:txXfrm>
        <a:off x="2937731" y="3324553"/>
        <a:ext cx="104611" cy="104611"/>
      </dsp:txXfrm>
    </dsp:sp>
    <dsp:sp modelId="{93180932-306E-E545-95F9-2A5635FDC9F1}">
      <dsp:nvSpPr>
        <dsp:cNvPr id="0" name=""/>
        <dsp:cNvSpPr/>
      </dsp:nvSpPr>
      <dsp:spPr>
        <a:xfrm>
          <a:off x="2147017" y="2663613"/>
          <a:ext cx="1686037" cy="91440"/>
        </a:xfrm>
        <a:custGeom>
          <a:avLst/>
          <a:gdLst/>
          <a:ahLst/>
          <a:cxnLst/>
          <a:rect l="0" t="0" r="0" b="0"/>
          <a:pathLst>
            <a:path>
              <a:moveTo>
                <a:pt x="0" y="93837"/>
              </a:moveTo>
              <a:lnTo>
                <a:pt x="843018" y="93837"/>
              </a:lnTo>
              <a:lnTo>
                <a:pt x="843018" y="45720"/>
              </a:lnTo>
              <a:lnTo>
                <a:pt x="1686037"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zh-CN" altLang="en-US" sz="600" b="0" i="0" kern="1200" dirty="0">
            <a:latin typeface="FZLanTingHeiS-R-GB" panose="02000000000000000000" pitchFamily="2" charset="-122"/>
            <a:ea typeface="FZLanTingHeiS-R-GB" panose="02000000000000000000" pitchFamily="2" charset="-122"/>
            <a:cs typeface="Microsoft YaHei" charset="-122"/>
          </a:endParaRPr>
        </a:p>
      </dsp:txBody>
      <dsp:txXfrm>
        <a:off x="2947868" y="2667165"/>
        <a:ext cx="84336" cy="84336"/>
      </dsp:txXfrm>
    </dsp:sp>
    <dsp:sp modelId="{082A771F-69AF-7C4C-86CB-DF1CD8CB6581}">
      <dsp:nvSpPr>
        <dsp:cNvPr id="0" name=""/>
        <dsp:cNvSpPr/>
      </dsp:nvSpPr>
      <dsp:spPr>
        <a:xfrm>
          <a:off x="2147017" y="1422400"/>
          <a:ext cx="1686037" cy="1335051"/>
        </a:xfrm>
        <a:custGeom>
          <a:avLst/>
          <a:gdLst/>
          <a:ahLst/>
          <a:cxnLst/>
          <a:rect l="0" t="0" r="0" b="0"/>
          <a:pathLst>
            <a:path>
              <a:moveTo>
                <a:pt x="0" y="1335051"/>
              </a:moveTo>
              <a:lnTo>
                <a:pt x="843018" y="1335051"/>
              </a:lnTo>
              <a:lnTo>
                <a:pt x="843018" y="0"/>
              </a:lnTo>
              <a:lnTo>
                <a:pt x="168603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zh-CN" altLang="en-US" sz="600" b="0" i="0" kern="1200" dirty="0">
            <a:latin typeface="FZLanTingHeiS-R-GB" panose="02000000000000000000" pitchFamily="2" charset="-122"/>
            <a:ea typeface="FZLanTingHeiS-R-GB" panose="02000000000000000000" pitchFamily="2" charset="-122"/>
            <a:cs typeface="Microsoft YaHei" charset="-122"/>
          </a:endParaRPr>
        </a:p>
      </dsp:txBody>
      <dsp:txXfrm>
        <a:off x="2936271" y="2036160"/>
        <a:ext cx="107530" cy="107530"/>
      </dsp:txXfrm>
    </dsp:sp>
    <dsp:sp modelId="{7111AE39-B455-7C4D-91F4-9E37E3822D07}">
      <dsp:nvSpPr>
        <dsp:cNvPr id="0" name=""/>
        <dsp:cNvSpPr/>
      </dsp:nvSpPr>
      <dsp:spPr>
        <a:xfrm>
          <a:off x="883113" y="2242677"/>
          <a:ext cx="1498261"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b="0" i="0" kern="1200" dirty="0">
              <a:latin typeface="FZLanTingHeiS-R-GB" panose="02000000000000000000" pitchFamily="2" charset="-122"/>
              <a:ea typeface="FZLanTingHeiS-R-GB" panose="02000000000000000000" pitchFamily="2" charset="-122"/>
              <a:cs typeface="Microsoft YaHei" charset="-122"/>
            </a:rPr>
            <a:t>第一章 导论</a:t>
          </a:r>
        </a:p>
      </dsp:txBody>
      <dsp:txXfrm>
        <a:off x="883113" y="2242677"/>
        <a:ext cx="1498261" cy="1029546"/>
      </dsp:txXfrm>
    </dsp:sp>
    <dsp:sp modelId="{C852AF5D-E3CA-F844-B775-08DD6E6FB940}">
      <dsp:nvSpPr>
        <dsp:cNvPr id="0" name=""/>
        <dsp:cNvSpPr/>
      </dsp:nvSpPr>
      <dsp:spPr>
        <a:xfrm>
          <a:off x="3833055" y="907626"/>
          <a:ext cx="3376913"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b="0" i="0" kern="1200" dirty="0">
              <a:solidFill>
                <a:srgbClr val="C00000"/>
              </a:solidFill>
              <a:latin typeface="FZLanTingHeiS-R-GB" panose="02000000000000000000" pitchFamily="2" charset="-122"/>
              <a:ea typeface="FZLanTingHeiS-R-GB" panose="02000000000000000000" pitchFamily="2" charset="-122"/>
              <a:cs typeface="Microsoft YaHei" charset="-122"/>
            </a:rPr>
            <a:t>1.1</a:t>
          </a:r>
          <a:r>
            <a:rPr lang="zh-CN" altLang="en-US" sz="2000" b="0" i="0" kern="1200" dirty="0">
              <a:solidFill>
                <a:srgbClr val="C00000"/>
              </a:solidFill>
              <a:latin typeface="FZLanTingHeiS-R-GB" panose="02000000000000000000" pitchFamily="2" charset="-122"/>
              <a:ea typeface="FZLanTingHeiS-R-GB" panose="02000000000000000000" pitchFamily="2" charset="-122"/>
              <a:cs typeface="Microsoft YaHei" charset="-122"/>
            </a:rPr>
            <a:t> 管理经济学的研究对象</a:t>
          </a:r>
        </a:p>
      </dsp:txBody>
      <dsp:txXfrm>
        <a:off x="3833055" y="907626"/>
        <a:ext cx="3376913" cy="1029546"/>
      </dsp:txXfrm>
    </dsp:sp>
    <dsp:sp modelId="{D3E2E567-EC04-E743-9B8C-985408EA1058}">
      <dsp:nvSpPr>
        <dsp:cNvPr id="0" name=""/>
        <dsp:cNvSpPr/>
      </dsp:nvSpPr>
      <dsp:spPr>
        <a:xfrm>
          <a:off x="3833055" y="2194560"/>
          <a:ext cx="3894020"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b="0" i="0" kern="1200" dirty="0">
              <a:latin typeface="FZLanTingHeiS-R-GB" panose="02000000000000000000" pitchFamily="2" charset="-122"/>
              <a:ea typeface="FZLanTingHeiS-R-GB" panose="02000000000000000000" pitchFamily="2" charset="-122"/>
              <a:cs typeface="Microsoft YaHei" charset="-122"/>
            </a:rPr>
            <a:t>1.2</a:t>
          </a:r>
          <a:r>
            <a:rPr lang="zh-CN" altLang="en-US" sz="2000" b="0" i="0" kern="1200" dirty="0">
              <a:latin typeface="FZLanTingHeiS-R-GB" panose="02000000000000000000" pitchFamily="2" charset="-122"/>
              <a:ea typeface="FZLanTingHeiS-R-GB" panose="02000000000000000000" pitchFamily="2" charset="-122"/>
              <a:cs typeface="Microsoft YaHei" charset="-122"/>
            </a:rPr>
            <a:t> 管理经济学的基本分析方法</a:t>
          </a:r>
        </a:p>
      </dsp:txBody>
      <dsp:txXfrm>
        <a:off x="3833055" y="2194560"/>
        <a:ext cx="3894020" cy="1029546"/>
      </dsp:txXfrm>
    </dsp:sp>
    <dsp:sp modelId="{1C998B4A-F8C8-5D49-862A-38B9C7611407}">
      <dsp:nvSpPr>
        <dsp:cNvPr id="0" name=""/>
        <dsp:cNvSpPr/>
      </dsp:nvSpPr>
      <dsp:spPr>
        <a:xfrm>
          <a:off x="3833055" y="3481493"/>
          <a:ext cx="3376913"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b="0" i="0" kern="1200" dirty="0">
              <a:latin typeface="FZLanTingHeiS-R-GB" panose="02000000000000000000" pitchFamily="2" charset="-122"/>
              <a:ea typeface="FZLanTingHeiS-R-GB" panose="02000000000000000000" pitchFamily="2" charset="-122"/>
              <a:cs typeface="Microsoft YaHei" charset="-122"/>
            </a:rPr>
            <a:t>1.3</a:t>
          </a:r>
          <a:r>
            <a:rPr lang="zh-CN" altLang="en-US" sz="2000" b="0" i="0" kern="1200" dirty="0">
              <a:latin typeface="FZLanTingHeiS-R-GB" panose="02000000000000000000" pitchFamily="2" charset="-122"/>
              <a:ea typeface="FZLanTingHeiS-R-GB" panose="02000000000000000000" pitchFamily="2" charset="-122"/>
              <a:cs typeface="Microsoft YaHei" charset="-122"/>
            </a:rPr>
            <a:t> 市场经济条件下的企业</a:t>
          </a:r>
        </a:p>
      </dsp:txBody>
      <dsp:txXfrm>
        <a:off x="3833055" y="3481493"/>
        <a:ext cx="3376913" cy="102954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7C939E-455A-EE43-A21D-8BACFED9D991}">
      <dsp:nvSpPr>
        <dsp:cNvPr id="0" name=""/>
        <dsp:cNvSpPr/>
      </dsp:nvSpPr>
      <dsp:spPr>
        <a:xfrm>
          <a:off x="1335621" y="1167380"/>
          <a:ext cx="713792" cy="796873"/>
        </a:xfrm>
        <a:custGeom>
          <a:avLst/>
          <a:gdLst/>
          <a:ahLst/>
          <a:cxnLst/>
          <a:rect l="0" t="0" r="0" b="0"/>
          <a:pathLst>
            <a:path>
              <a:moveTo>
                <a:pt x="0" y="0"/>
              </a:moveTo>
              <a:lnTo>
                <a:pt x="356896" y="0"/>
              </a:lnTo>
              <a:lnTo>
                <a:pt x="356896" y="796873"/>
              </a:lnTo>
              <a:lnTo>
                <a:pt x="713792" y="79687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771" y="1539072"/>
        <a:ext cx="53490" cy="53490"/>
      </dsp:txXfrm>
    </dsp:sp>
    <dsp:sp modelId="{1F2800E8-CF94-FD43-8D0E-7E4B278315B1}">
      <dsp:nvSpPr>
        <dsp:cNvPr id="0" name=""/>
        <dsp:cNvSpPr/>
      </dsp:nvSpPr>
      <dsp:spPr>
        <a:xfrm>
          <a:off x="1335621" y="1167380"/>
          <a:ext cx="713792" cy="252043"/>
        </a:xfrm>
        <a:custGeom>
          <a:avLst/>
          <a:gdLst/>
          <a:ahLst/>
          <a:cxnLst/>
          <a:rect l="0" t="0" r="0" b="0"/>
          <a:pathLst>
            <a:path>
              <a:moveTo>
                <a:pt x="0" y="0"/>
              </a:moveTo>
              <a:lnTo>
                <a:pt x="356896" y="0"/>
              </a:lnTo>
              <a:lnTo>
                <a:pt x="356896" y="252043"/>
              </a:lnTo>
              <a:lnTo>
                <a:pt x="713792" y="2520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592" y="1274478"/>
        <a:ext cx="37849" cy="37849"/>
      </dsp:txXfrm>
    </dsp:sp>
    <dsp:sp modelId="{93180932-306E-E545-95F9-2A5635FDC9F1}">
      <dsp:nvSpPr>
        <dsp:cNvPr id="0" name=""/>
        <dsp:cNvSpPr/>
      </dsp:nvSpPr>
      <dsp:spPr>
        <a:xfrm>
          <a:off x="1335621" y="874595"/>
          <a:ext cx="713792" cy="292785"/>
        </a:xfrm>
        <a:custGeom>
          <a:avLst/>
          <a:gdLst/>
          <a:ahLst/>
          <a:cxnLst/>
          <a:rect l="0" t="0" r="0" b="0"/>
          <a:pathLst>
            <a:path>
              <a:moveTo>
                <a:pt x="0" y="292785"/>
              </a:moveTo>
              <a:lnTo>
                <a:pt x="356896" y="29278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229" y="1001700"/>
        <a:ext cx="38575" cy="38575"/>
      </dsp:txXfrm>
    </dsp:sp>
    <dsp:sp modelId="{082A771F-69AF-7C4C-86CB-DF1CD8CB6581}">
      <dsp:nvSpPr>
        <dsp:cNvPr id="0" name=""/>
        <dsp:cNvSpPr/>
      </dsp:nvSpPr>
      <dsp:spPr>
        <a:xfrm>
          <a:off x="1335621" y="329765"/>
          <a:ext cx="713792" cy="837615"/>
        </a:xfrm>
        <a:custGeom>
          <a:avLst/>
          <a:gdLst/>
          <a:ahLst/>
          <a:cxnLst/>
          <a:rect l="0" t="0" r="0" b="0"/>
          <a:pathLst>
            <a:path>
              <a:moveTo>
                <a:pt x="0" y="837615"/>
              </a:moveTo>
              <a:lnTo>
                <a:pt x="356896" y="83761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004" y="721060"/>
        <a:ext cx="55024" cy="55024"/>
      </dsp:txXfrm>
    </dsp:sp>
    <dsp:sp modelId="{7111AE39-B455-7C4D-91F4-9E37E3822D07}">
      <dsp:nvSpPr>
        <dsp:cNvPr id="0" name=""/>
        <dsp:cNvSpPr/>
      </dsp:nvSpPr>
      <dsp:spPr>
        <a:xfrm>
          <a:off x="615390" y="949448"/>
          <a:ext cx="1004597"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zh-CN" altLang="en-US" sz="1050" b="0" i="0" kern="1200" dirty="0">
              <a:latin typeface="FZLanTingHeiS-R-GB" panose="02000000000000000000" pitchFamily="2" charset="-122"/>
              <a:ea typeface="FZLanTingHeiS-R-GB" panose="02000000000000000000" pitchFamily="2" charset="-122"/>
              <a:cs typeface="Microsoft YaHei" charset="-122"/>
            </a:rPr>
            <a:t>管理经济学的研究对象</a:t>
          </a:r>
        </a:p>
      </dsp:txBody>
      <dsp:txXfrm>
        <a:off x="615390" y="949448"/>
        <a:ext cx="1004597" cy="435863"/>
      </dsp:txXfrm>
    </dsp:sp>
    <dsp:sp modelId="{C852AF5D-E3CA-F844-B775-08DD6E6FB940}">
      <dsp:nvSpPr>
        <dsp:cNvPr id="0" name=""/>
        <dsp:cNvSpPr/>
      </dsp:nvSpPr>
      <dsp:spPr>
        <a:xfrm>
          <a:off x="2049413" y="111833"/>
          <a:ext cx="1429633" cy="435863"/>
        </a:xfrm>
        <a:prstGeom prst="rect">
          <a:avLst/>
        </a:prstGeom>
        <a:solidFill>
          <a:schemeClr val="bg1">
            <a:lumMod val="9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900" b="0" i="0" kern="120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sp:txBody>
      <dsp:txXfrm>
        <a:off x="2049413" y="111833"/>
        <a:ext cx="1429633" cy="435863"/>
      </dsp:txXfrm>
    </dsp:sp>
    <dsp:sp modelId="{D3E2E567-EC04-E743-9B8C-985408EA1058}">
      <dsp:nvSpPr>
        <dsp:cNvPr id="0" name=""/>
        <dsp:cNvSpPr/>
      </dsp:nvSpPr>
      <dsp:spPr>
        <a:xfrm>
          <a:off x="2049413" y="656663"/>
          <a:ext cx="1456853" cy="43586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bg1"/>
              </a:solidFill>
              <a:latin typeface="FZLanTingHeiS-R-GB" panose="02000000000000000000" pitchFamily="2" charset="-122"/>
              <a:ea typeface="FZLanTingHeiS-R-GB" panose="02000000000000000000" pitchFamily="2" charset="-122"/>
              <a:cs typeface="Microsoft YaHei" charset="-122"/>
            </a:rPr>
            <a:t>1.1.2</a:t>
          </a:r>
          <a:r>
            <a:rPr lang="zh-CN" altLang="en-US" sz="900" b="0" i="0" kern="1200" dirty="0">
              <a:solidFill>
                <a:schemeClr val="bg1"/>
              </a:solidFill>
              <a:latin typeface="FZLanTingHeiS-R-GB" panose="02000000000000000000" pitchFamily="2" charset="-122"/>
              <a:ea typeface="FZLanTingHeiS-R-GB" panose="02000000000000000000" pitchFamily="2" charset="-122"/>
              <a:cs typeface="Microsoft YaHei" charset="-122"/>
            </a:rPr>
            <a:t> 决策的基本过程</a:t>
          </a:r>
        </a:p>
      </dsp:txBody>
      <dsp:txXfrm>
        <a:off x="2049413" y="656663"/>
        <a:ext cx="1456853" cy="435863"/>
      </dsp:txXfrm>
    </dsp:sp>
    <dsp:sp modelId="{1C998B4A-F8C8-5D49-862A-38B9C7611407}">
      <dsp:nvSpPr>
        <dsp:cNvPr id="0" name=""/>
        <dsp:cNvSpPr/>
      </dsp:nvSpPr>
      <dsp:spPr>
        <a:xfrm>
          <a:off x="2049413" y="1201492"/>
          <a:ext cx="1852690"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latin typeface="FZLanTingHeiS-R-GB" panose="02000000000000000000" pitchFamily="2" charset="-122"/>
              <a:ea typeface="FZLanTingHeiS-R-GB" panose="02000000000000000000" pitchFamily="2" charset="-122"/>
              <a:cs typeface="Microsoft YaHei" charset="-122"/>
            </a:rPr>
            <a:t>1.1.3</a:t>
          </a:r>
          <a:r>
            <a:rPr lang="zh-CN" altLang="en-US" sz="900" b="0" i="0" kern="1200" dirty="0">
              <a:latin typeface="FZLanTingHeiS-R-GB" panose="02000000000000000000" pitchFamily="2" charset="-122"/>
              <a:ea typeface="FZLanTingHeiS-R-GB" panose="02000000000000000000" pitchFamily="2" charset="-122"/>
              <a:cs typeface="Microsoft YaHei" charset="-122"/>
            </a:rPr>
            <a:t> 管理经济学与微观经济学的关系</a:t>
          </a:r>
        </a:p>
      </dsp:txBody>
      <dsp:txXfrm>
        <a:off x="2049413" y="1201492"/>
        <a:ext cx="1852690" cy="435863"/>
      </dsp:txXfrm>
    </dsp:sp>
    <dsp:sp modelId="{0EC6E1AB-E13B-6148-9DF9-3209955CFCC5}">
      <dsp:nvSpPr>
        <dsp:cNvPr id="0" name=""/>
        <dsp:cNvSpPr/>
      </dsp:nvSpPr>
      <dsp:spPr>
        <a:xfrm>
          <a:off x="2049413" y="1746322"/>
          <a:ext cx="1429633"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latin typeface="FZLanTingHeiS-R-GB" panose="02000000000000000000" pitchFamily="2" charset="-122"/>
              <a:ea typeface="FZLanTingHeiS-R-GB" panose="02000000000000000000" pitchFamily="2" charset="-122"/>
              <a:cs typeface="Microsoft YaHei" charset="-122"/>
            </a:rPr>
            <a:t>1.1.4</a:t>
          </a:r>
          <a:r>
            <a:rPr lang="zh-CN" altLang="en-US" sz="900" b="0" i="0" kern="1200" dirty="0">
              <a:latin typeface="FZLanTingHeiS-R-GB" panose="02000000000000000000" pitchFamily="2" charset="-122"/>
              <a:ea typeface="FZLanTingHeiS-R-GB" panose="02000000000000000000" pitchFamily="2" charset="-122"/>
              <a:cs typeface="Microsoft YaHei" charset="-122"/>
            </a:rPr>
            <a:t> 管理经济学的主要内容</a:t>
          </a:r>
        </a:p>
      </dsp:txBody>
      <dsp:txXfrm>
        <a:off x="2049413" y="1746322"/>
        <a:ext cx="1429633" cy="435863"/>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7C939E-455A-EE43-A21D-8BACFED9D991}">
      <dsp:nvSpPr>
        <dsp:cNvPr id="0" name=""/>
        <dsp:cNvSpPr/>
      </dsp:nvSpPr>
      <dsp:spPr>
        <a:xfrm>
          <a:off x="1335621" y="1167380"/>
          <a:ext cx="713792" cy="796873"/>
        </a:xfrm>
        <a:custGeom>
          <a:avLst/>
          <a:gdLst/>
          <a:ahLst/>
          <a:cxnLst/>
          <a:rect l="0" t="0" r="0" b="0"/>
          <a:pathLst>
            <a:path>
              <a:moveTo>
                <a:pt x="0" y="0"/>
              </a:moveTo>
              <a:lnTo>
                <a:pt x="356896" y="0"/>
              </a:lnTo>
              <a:lnTo>
                <a:pt x="356896" y="796873"/>
              </a:lnTo>
              <a:lnTo>
                <a:pt x="713792" y="79687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771" y="1539072"/>
        <a:ext cx="53490" cy="53490"/>
      </dsp:txXfrm>
    </dsp:sp>
    <dsp:sp modelId="{1F2800E8-CF94-FD43-8D0E-7E4B278315B1}">
      <dsp:nvSpPr>
        <dsp:cNvPr id="0" name=""/>
        <dsp:cNvSpPr/>
      </dsp:nvSpPr>
      <dsp:spPr>
        <a:xfrm>
          <a:off x="1335621" y="1167380"/>
          <a:ext cx="713792" cy="252043"/>
        </a:xfrm>
        <a:custGeom>
          <a:avLst/>
          <a:gdLst/>
          <a:ahLst/>
          <a:cxnLst/>
          <a:rect l="0" t="0" r="0" b="0"/>
          <a:pathLst>
            <a:path>
              <a:moveTo>
                <a:pt x="0" y="0"/>
              </a:moveTo>
              <a:lnTo>
                <a:pt x="356896" y="0"/>
              </a:lnTo>
              <a:lnTo>
                <a:pt x="356896" y="252043"/>
              </a:lnTo>
              <a:lnTo>
                <a:pt x="713792" y="2520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592" y="1274478"/>
        <a:ext cx="37849" cy="37849"/>
      </dsp:txXfrm>
    </dsp:sp>
    <dsp:sp modelId="{93180932-306E-E545-95F9-2A5635FDC9F1}">
      <dsp:nvSpPr>
        <dsp:cNvPr id="0" name=""/>
        <dsp:cNvSpPr/>
      </dsp:nvSpPr>
      <dsp:spPr>
        <a:xfrm>
          <a:off x="1335621" y="874595"/>
          <a:ext cx="713792" cy="292785"/>
        </a:xfrm>
        <a:custGeom>
          <a:avLst/>
          <a:gdLst/>
          <a:ahLst/>
          <a:cxnLst/>
          <a:rect l="0" t="0" r="0" b="0"/>
          <a:pathLst>
            <a:path>
              <a:moveTo>
                <a:pt x="0" y="292785"/>
              </a:moveTo>
              <a:lnTo>
                <a:pt x="356896" y="29278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229" y="1001700"/>
        <a:ext cx="38575" cy="38575"/>
      </dsp:txXfrm>
    </dsp:sp>
    <dsp:sp modelId="{082A771F-69AF-7C4C-86CB-DF1CD8CB6581}">
      <dsp:nvSpPr>
        <dsp:cNvPr id="0" name=""/>
        <dsp:cNvSpPr/>
      </dsp:nvSpPr>
      <dsp:spPr>
        <a:xfrm>
          <a:off x="1335621" y="329765"/>
          <a:ext cx="713792" cy="837615"/>
        </a:xfrm>
        <a:custGeom>
          <a:avLst/>
          <a:gdLst/>
          <a:ahLst/>
          <a:cxnLst/>
          <a:rect l="0" t="0" r="0" b="0"/>
          <a:pathLst>
            <a:path>
              <a:moveTo>
                <a:pt x="0" y="837615"/>
              </a:moveTo>
              <a:lnTo>
                <a:pt x="356896" y="83761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004" y="721060"/>
        <a:ext cx="55024" cy="55024"/>
      </dsp:txXfrm>
    </dsp:sp>
    <dsp:sp modelId="{7111AE39-B455-7C4D-91F4-9E37E3822D07}">
      <dsp:nvSpPr>
        <dsp:cNvPr id="0" name=""/>
        <dsp:cNvSpPr/>
      </dsp:nvSpPr>
      <dsp:spPr>
        <a:xfrm>
          <a:off x="615390" y="949448"/>
          <a:ext cx="1004597"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zh-CN" altLang="en-US" sz="1050" b="0" i="0" kern="1200" dirty="0">
              <a:latin typeface="FZLanTingHeiS-R-GB" panose="02000000000000000000" pitchFamily="2" charset="-122"/>
              <a:ea typeface="FZLanTingHeiS-R-GB" panose="02000000000000000000" pitchFamily="2" charset="-122"/>
              <a:cs typeface="Microsoft YaHei" charset="-122"/>
            </a:rPr>
            <a:t>管理经济学的研究对象</a:t>
          </a:r>
        </a:p>
      </dsp:txBody>
      <dsp:txXfrm>
        <a:off x="615390" y="949448"/>
        <a:ext cx="1004597" cy="435863"/>
      </dsp:txXfrm>
    </dsp:sp>
    <dsp:sp modelId="{C852AF5D-E3CA-F844-B775-08DD6E6FB940}">
      <dsp:nvSpPr>
        <dsp:cNvPr id="0" name=""/>
        <dsp:cNvSpPr/>
      </dsp:nvSpPr>
      <dsp:spPr>
        <a:xfrm>
          <a:off x="2049413" y="111833"/>
          <a:ext cx="1429633" cy="435863"/>
        </a:xfrm>
        <a:prstGeom prst="rect">
          <a:avLst/>
        </a:prstGeom>
        <a:solidFill>
          <a:schemeClr val="bg1">
            <a:lumMod val="9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900" b="0" i="0" kern="120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sp:txBody>
      <dsp:txXfrm>
        <a:off x="2049413" y="111833"/>
        <a:ext cx="1429633" cy="435863"/>
      </dsp:txXfrm>
    </dsp:sp>
    <dsp:sp modelId="{D3E2E567-EC04-E743-9B8C-985408EA1058}">
      <dsp:nvSpPr>
        <dsp:cNvPr id="0" name=""/>
        <dsp:cNvSpPr/>
      </dsp:nvSpPr>
      <dsp:spPr>
        <a:xfrm>
          <a:off x="2049413" y="656663"/>
          <a:ext cx="1456853" cy="43586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bg1"/>
              </a:solidFill>
              <a:latin typeface="FZLanTingHeiS-R-GB" panose="02000000000000000000" pitchFamily="2" charset="-122"/>
              <a:ea typeface="FZLanTingHeiS-R-GB" panose="02000000000000000000" pitchFamily="2" charset="-122"/>
              <a:cs typeface="Microsoft YaHei" charset="-122"/>
            </a:rPr>
            <a:t>1.1.2</a:t>
          </a:r>
          <a:r>
            <a:rPr lang="zh-CN" altLang="en-US" sz="900" b="0" i="0" kern="1200" dirty="0">
              <a:solidFill>
                <a:schemeClr val="bg1"/>
              </a:solidFill>
              <a:latin typeface="FZLanTingHeiS-R-GB" panose="02000000000000000000" pitchFamily="2" charset="-122"/>
              <a:ea typeface="FZLanTingHeiS-R-GB" panose="02000000000000000000" pitchFamily="2" charset="-122"/>
              <a:cs typeface="Microsoft YaHei" charset="-122"/>
            </a:rPr>
            <a:t> 决策的基本过程</a:t>
          </a:r>
        </a:p>
      </dsp:txBody>
      <dsp:txXfrm>
        <a:off x="2049413" y="656663"/>
        <a:ext cx="1456853" cy="435863"/>
      </dsp:txXfrm>
    </dsp:sp>
    <dsp:sp modelId="{1C998B4A-F8C8-5D49-862A-38B9C7611407}">
      <dsp:nvSpPr>
        <dsp:cNvPr id="0" name=""/>
        <dsp:cNvSpPr/>
      </dsp:nvSpPr>
      <dsp:spPr>
        <a:xfrm>
          <a:off x="2049413" y="1201492"/>
          <a:ext cx="1852690"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latin typeface="FZLanTingHeiS-R-GB" panose="02000000000000000000" pitchFamily="2" charset="-122"/>
              <a:ea typeface="FZLanTingHeiS-R-GB" panose="02000000000000000000" pitchFamily="2" charset="-122"/>
              <a:cs typeface="Microsoft YaHei" charset="-122"/>
            </a:rPr>
            <a:t>1.1.3</a:t>
          </a:r>
          <a:r>
            <a:rPr lang="zh-CN" altLang="en-US" sz="900" b="0" i="0" kern="1200" dirty="0">
              <a:latin typeface="FZLanTingHeiS-R-GB" panose="02000000000000000000" pitchFamily="2" charset="-122"/>
              <a:ea typeface="FZLanTingHeiS-R-GB" panose="02000000000000000000" pitchFamily="2" charset="-122"/>
              <a:cs typeface="Microsoft YaHei" charset="-122"/>
            </a:rPr>
            <a:t> 管理经济学与微观经济学的关系</a:t>
          </a:r>
        </a:p>
      </dsp:txBody>
      <dsp:txXfrm>
        <a:off x="2049413" y="1201492"/>
        <a:ext cx="1852690" cy="435863"/>
      </dsp:txXfrm>
    </dsp:sp>
    <dsp:sp modelId="{0EC6E1AB-E13B-6148-9DF9-3209955CFCC5}">
      <dsp:nvSpPr>
        <dsp:cNvPr id="0" name=""/>
        <dsp:cNvSpPr/>
      </dsp:nvSpPr>
      <dsp:spPr>
        <a:xfrm>
          <a:off x="2049413" y="1746322"/>
          <a:ext cx="1429633"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latin typeface="FZLanTingHeiS-R-GB" panose="02000000000000000000" pitchFamily="2" charset="-122"/>
              <a:ea typeface="FZLanTingHeiS-R-GB" panose="02000000000000000000" pitchFamily="2" charset="-122"/>
              <a:cs typeface="Microsoft YaHei" charset="-122"/>
            </a:rPr>
            <a:t>1.1.4</a:t>
          </a:r>
          <a:r>
            <a:rPr lang="zh-CN" altLang="en-US" sz="900" b="0" i="0" kern="1200" dirty="0">
              <a:latin typeface="FZLanTingHeiS-R-GB" panose="02000000000000000000" pitchFamily="2" charset="-122"/>
              <a:ea typeface="FZLanTingHeiS-R-GB" panose="02000000000000000000" pitchFamily="2" charset="-122"/>
              <a:cs typeface="Microsoft YaHei" charset="-122"/>
            </a:rPr>
            <a:t> 管理经济学的主要内容</a:t>
          </a:r>
        </a:p>
      </dsp:txBody>
      <dsp:txXfrm>
        <a:off x="2049413" y="1746322"/>
        <a:ext cx="1429633" cy="435863"/>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7C939E-455A-EE43-A21D-8BACFED9D991}">
      <dsp:nvSpPr>
        <dsp:cNvPr id="0" name=""/>
        <dsp:cNvSpPr/>
      </dsp:nvSpPr>
      <dsp:spPr>
        <a:xfrm>
          <a:off x="1905923" y="2757451"/>
          <a:ext cx="1686037" cy="1882282"/>
        </a:xfrm>
        <a:custGeom>
          <a:avLst/>
          <a:gdLst/>
          <a:ahLst/>
          <a:cxnLst/>
          <a:rect l="0" t="0" r="0" b="0"/>
          <a:pathLst>
            <a:path>
              <a:moveTo>
                <a:pt x="0" y="0"/>
              </a:moveTo>
              <a:lnTo>
                <a:pt x="843018" y="0"/>
              </a:lnTo>
              <a:lnTo>
                <a:pt x="843018" y="1882282"/>
              </a:lnTo>
              <a:lnTo>
                <a:pt x="1686037" y="188228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00050">
            <a:lnSpc>
              <a:spcPct val="90000"/>
            </a:lnSpc>
            <a:spcBef>
              <a:spcPct val="0"/>
            </a:spcBef>
            <a:spcAft>
              <a:spcPct val="35000"/>
            </a:spcAft>
            <a:buNone/>
          </a:pPr>
          <a:endParaRPr lang="zh-CN" altLang="en-US" sz="900" kern="1200"/>
        </a:p>
      </dsp:txBody>
      <dsp:txXfrm>
        <a:off x="2685766" y="3635417"/>
        <a:ext cx="126349" cy="126349"/>
      </dsp:txXfrm>
    </dsp:sp>
    <dsp:sp modelId="{1F2800E8-CF94-FD43-8D0E-7E4B278315B1}">
      <dsp:nvSpPr>
        <dsp:cNvPr id="0" name=""/>
        <dsp:cNvSpPr/>
      </dsp:nvSpPr>
      <dsp:spPr>
        <a:xfrm>
          <a:off x="1905923" y="2757451"/>
          <a:ext cx="1686037" cy="595348"/>
        </a:xfrm>
        <a:custGeom>
          <a:avLst/>
          <a:gdLst/>
          <a:ahLst/>
          <a:cxnLst/>
          <a:rect l="0" t="0" r="0" b="0"/>
          <a:pathLst>
            <a:path>
              <a:moveTo>
                <a:pt x="0" y="0"/>
              </a:moveTo>
              <a:lnTo>
                <a:pt x="843018" y="0"/>
              </a:lnTo>
              <a:lnTo>
                <a:pt x="843018" y="595348"/>
              </a:lnTo>
              <a:lnTo>
                <a:pt x="1686037" y="59534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66700">
            <a:lnSpc>
              <a:spcPct val="90000"/>
            </a:lnSpc>
            <a:spcBef>
              <a:spcPct val="0"/>
            </a:spcBef>
            <a:spcAft>
              <a:spcPct val="35000"/>
            </a:spcAft>
            <a:buNone/>
          </a:pPr>
          <a:endParaRPr lang="zh-CN" altLang="en-US" sz="600" b="0" i="0" kern="1200" dirty="0">
            <a:latin typeface="FZLanTingHeiS-R-GB" panose="02000000000000000000" pitchFamily="2" charset="-122"/>
            <a:ea typeface="FZLanTingHeiS-R-GB" panose="02000000000000000000" pitchFamily="2" charset="-122"/>
            <a:cs typeface="Microsoft YaHei" charset="-122"/>
          </a:endParaRPr>
        </a:p>
      </dsp:txBody>
      <dsp:txXfrm>
        <a:off x="2704240" y="3010424"/>
        <a:ext cx="89403" cy="89403"/>
      </dsp:txXfrm>
    </dsp:sp>
    <dsp:sp modelId="{93180932-306E-E545-95F9-2A5635FDC9F1}">
      <dsp:nvSpPr>
        <dsp:cNvPr id="0" name=""/>
        <dsp:cNvSpPr/>
      </dsp:nvSpPr>
      <dsp:spPr>
        <a:xfrm>
          <a:off x="1905923" y="2065866"/>
          <a:ext cx="1686037" cy="691584"/>
        </a:xfrm>
        <a:custGeom>
          <a:avLst/>
          <a:gdLst/>
          <a:ahLst/>
          <a:cxnLst/>
          <a:rect l="0" t="0" r="0" b="0"/>
          <a:pathLst>
            <a:path>
              <a:moveTo>
                <a:pt x="0" y="691584"/>
              </a:moveTo>
              <a:lnTo>
                <a:pt x="843018" y="691584"/>
              </a:lnTo>
              <a:lnTo>
                <a:pt x="843018" y="0"/>
              </a:lnTo>
              <a:lnTo>
                <a:pt x="168603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66700">
            <a:lnSpc>
              <a:spcPct val="90000"/>
            </a:lnSpc>
            <a:spcBef>
              <a:spcPct val="0"/>
            </a:spcBef>
            <a:spcAft>
              <a:spcPct val="35000"/>
            </a:spcAft>
            <a:buNone/>
          </a:pPr>
          <a:endParaRPr lang="zh-CN" altLang="en-US" sz="600" b="0" i="0" kern="1200" dirty="0">
            <a:latin typeface="FZLanTingHeiS-R-GB" panose="02000000000000000000" pitchFamily="2" charset="-122"/>
            <a:ea typeface="FZLanTingHeiS-R-GB" panose="02000000000000000000" pitchFamily="2" charset="-122"/>
            <a:cs typeface="Microsoft YaHei" charset="-122"/>
          </a:endParaRPr>
        </a:p>
      </dsp:txBody>
      <dsp:txXfrm>
        <a:off x="2703382" y="2366099"/>
        <a:ext cx="91118" cy="91118"/>
      </dsp:txXfrm>
    </dsp:sp>
    <dsp:sp modelId="{082A771F-69AF-7C4C-86CB-DF1CD8CB6581}">
      <dsp:nvSpPr>
        <dsp:cNvPr id="0" name=""/>
        <dsp:cNvSpPr/>
      </dsp:nvSpPr>
      <dsp:spPr>
        <a:xfrm>
          <a:off x="1905923" y="778933"/>
          <a:ext cx="1686037" cy="1978517"/>
        </a:xfrm>
        <a:custGeom>
          <a:avLst/>
          <a:gdLst/>
          <a:ahLst/>
          <a:cxnLst/>
          <a:rect l="0" t="0" r="0" b="0"/>
          <a:pathLst>
            <a:path>
              <a:moveTo>
                <a:pt x="0" y="1978517"/>
              </a:moveTo>
              <a:lnTo>
                <a:pt x="843018" y="1978517"/>
              </a:lnTo>
              <a:lnTo>
                <a:pt x="843018" y="0"/>
              </a:lnTo>
              <a:lnTo>
                <a:pt x="168603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66700">
            <a:lnSpc>
              <a:spcPct val="90000"/>
            </a:lnSpc>
            <a:spcBef>
              <a:spcPct val="0"/>
            </a:spcBef>
            <a:spcAft>
              <a:spcPct val="35000"/>
            </a:spcAft>
            <a:buNone/>
          </a:pPr>
          <a:endParaRPr lang="zh-CN" altLang="en-US" sz="600" b="0" i="0" kern="1200" dirty="0">
            <a:latin typeface="FZLanTingHeiS-R-GB" panose="02000000000000000000" pitchFamily="2" charset="-122"/>
            <a:ea typeface="FZLanTingHeiS-R-GB" panose="02000000000000000000" pitchFamily="2" charset="-122"/>
            <a:cs typeface="Microsoft YaHei" charset="-122"/>
          </a:endParaRPr>
        </a:p>
      </dsp:txBody>
      <dsp:txXfrm>
        <a:off x="2683955" y="1703205"/>
        <a:ext cx="129973" cy="129973"/>
      </dsp:txXfrm>
    </dsp:sp>
    <dsp:sp modelId="{7111AE39-B455-7C4D-91F4-9E37E3822D07}">
      <dsp:nvSpPr>
        <dsp:cNvPr id="0" name=""/>
        <dsp:cNvSpPr/>
      </dsp:nvSpPr>
      <dsp:spPr>
        <a:xfrm>
          <a:off x="204678" y="2242677"/>
          <a:ext cx="2372942"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l" defTabSz="800100">
            <a:lnSpc>
              <a:spcPct val="90000"/>
            </a:lnSpc>
            <a:spcBef>
              <a:spcPct val="0"/>
            </a:spcBef>
            <a:spcAft>
              <a:spcPct val="35000"/>
            </a:spcAft>
            <a:buNone/>
          </a:pPr>
          <a:r>
            <a:rPr lang="zh-CN" altLang="en-US" sz="1800" b="0" i="0" kern="1200" dirty="0">
              <a:latin typeface="FZLanTingHeiS-R-GB" panose="02000000000000000000" pitchFamily="2" charset="-122"/>
              <a:ea typeface="FZLanTingHeiS-R-GB" panose="02000000000000000000" pitchFamily="2" charset="-122"/>
              <a:cs typeface="Microsoft YaHei" charset="-122"/>
            </a:rPr>
            <a:t>管理经济学的研究对象</a:t>
          </a:r>
        </a:p>
      </dsp:txBody>
      <dsp:txXfrm>
        <a:off x="204678" y="2242677"/>
        <a:ext cx="2372942" cy="1029546"/>
      </dsp:txXfrm>
    </dsp:sp>
    <dsp:sp modelId="{C852AF5D-E3CA-F844-B775-08DD6E6FB940}">
      <dsp:nvSpPr>
        <dsp:cNvPr id="0" name=""/>
        <dsp:cNvSpPr/>
      </dsp:nvSpPr>
      <dsp:spPr>
        <a:xfrm>
          <a:off x="3591960" y="264160"/>
          <a:ext cx="3376913"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altLang="zh-CN" sz="2000" b="0" i="0" kern="120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2000" b="0" i="0" kern="120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sp:txBody>
      <dsp:txXfrm>
        <a:off x="3591960" y="264160"/>
        <a:ext cx="3376913" cy="1029546"/>
      </dsp:txXfrm>
    </dsp:sp>
    <dsp:sp modelId="{D3E2E567-EC04-E743-9B8C-985408EA1058}">
      <dsp:nvSpPr>
        <dsp:cNvPr id="0" name=""/>
        <dsp:cNvSpPr/>
      </dsp:nvSpPr>
      <dsp:spPr>
        <a:xfrm>
          <a:off x="3591960" y="1551093"/>
          <a:ext cx="3441209"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altLang="zh-CN" sz="2000" b="0" i="0" kern="1200" dirty="0">
              <a:latin typeface="FZLanTingHeiS-R-GB" panose="02000000000000000000" pitchFamily="2" charset="-122"/>
              <a:ea typeface="FZLanTingHeiS-R-GB" panose="02000000000000000000" pitchFamily="2" charset="-122"/>
              <a:cs typeface="Microsoft YaHei" charset="-122"/>
            </a:rPr>
            <a:t>1.1.2</a:t>
          </a:r>
          <a:r>
            <a:rPr lang="zh-CN" altLang="en-US" sz="2000" b="0" i="0" kern="1200" dirty="0">
              <a:latin typeface="FZLanTingHeiS-R-GB" panose="02000000000000000000" pitchFamily="2" charset="-122"/>
              <a:ea typeface="FZLanTingHeiS-R-GB" panose="02000000000000000000" pitchFamily="2" charset="-122"/>
              <a:cs typeface="Microsoft YaHei" charset="-122"/>
            </a:rPr>
            <a:t> 决策的基本过程</a:t>
          </a:r>
        </a:p>
      </dsp:txBody>
      <dsp:txXfrm>
        <a:off x="3591960" y="1551093"/>
        <a:ext cx="3441209" cy="1029546"/>
      </dsp:txXfrm>
    </dsp:sp>
    <dsp:sp modelId="{1C998B4A-F8C8-5D49-862A-38B9C7611407}">
      <dsp:nvSpPr>
        <dsp:cNvPr id="0" name=""/>
        <dsp:cNvSpPr/>
      </dsp:nvSpPr>
      <dsp:spPr>
        <a:xfrm>
          <a:off x="3591960" y="2838026"/>
          <a:ext cx="4376209"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altLang="zh-CN" sz="2000" b="0" i="0" kern="1200" dirty="0">
              <a:solidFill>
                <a:srgbClr val="C00000"/>
              </a:solidFill>
              <a:latin typeface="FZLanTingHeiS-R-GB" panose="02000000000000000000" pitchFamily="2" charset="-122"/>
              <a:ea typeface="FZLanTingHeiS-R-GB" panose="02000000000000000000" pitchFamily="2" charset="-122"/>
              <a:cs typeface="Microsoft YaHei" charset="-122"/>
            </a:rPr>
            <a:t>1.1.3</a:t>
          </a:r>
          <a:r>
            <a:rPr lang="zh-CN" altLang="en-US" sz="2000" b="0" i="0" kern="1200" dirty="0">
              <a:solidFill>
                <a:srgbClr val="C00000"/>
              </a:solidFill>
              <a:latin typeface="FZLanTingHeiS-R-GB" panose="02000000000000000000" pitchFamily="2" charset="-122"/>
              <a:ea typeface="FZLanTingHeiS-R-GB" panose="02000000000000000000" pitchFamily="2" charset="-122"/>
              <a:cs typeface="Microsoft YaHei" charset="-122"/>
            </a:rPr>
            <a:t> 管理经济学与微观经济学的关系</a:t>
          </a:r>
        </a:p>
      </dsp:txBody>
      <dsp:txXfrm>
        <a:off x="3591960" y="2838026"/>
        <a:ext cx="4376209" cy="1029546"/>
      </dsp:txXfrm>
    </dsp:sp>
    <dsp:sp modelId="{0EC6E1AB-E13B-6148-9DF9-3209955CFCC5}">
      <dsp:nvSpPr>
        <dsp:cNvPr id="0" name=""/>
        <dsp:cNvSpPr/>
      </dsp:nvSpPr>
      <dsp:spPr>
        <a:xfrm>
          <a:off x="3591960" y="4124960"/>
          <a:ext cx="3376913"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altLang="zh-CN" sz="2000" b="0" i="0" kern="1200" dirty="0">
              <a:latin typeface="FZLanTingHeiS-R-GB" panose="02000000000000000000" pitchFamily="2" charset="-122"/>
              <a:ea typeface="FZLanTingHeiS-R-GB" panose="02000000000000000000" pitchFamily="2" charset="-122"/>
              <a:cs typeface="Microsoft YaHei" charset="-122"/>
            </a:rPr>
            <a:t>1.1.4</a:t>
          </a:r>
          <a:r>
            <a:rPr lang="zh-CN" altLang="en-US" sz="2000" b="0" i="0" kern="1200" dirty="0">
              <a:latin typeface="FZLanTingHeiS-R-GB" panose="02000000000000000000" pitchFamily="2" charset="-122"/>
              <a:ea typeface="FZLanTingHeiS-R-GB" panose="02000000000000000000" pitchFamily="2" charset="-122"/>
              <a:cs typeface="Microsoft YaHei" charset="-122"/>
            </a:rPr>
            <a:t> 管理经济学的主要内容</a:t>
          </a:r>
        </a:p>
      </dsp:txBody>
      <dsp:txXfrm>
        <a:off x="3591960" y="4124960"/>
        <a:ext cx="3376913" cy="102954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7C939E-455A-EE43-A21D-8BACFED9D991}">
      <dsp:nvSpPr>
        <dsp:cNvPr id="0" name=""/>
        <dsp:cNvSpPr/>
      </dsp:nvSpPr>
      <dsp:spPr>
        <a:xfrm>
          <a:off x="1335621" y="1167380"/>
          <a:ext cx="713792" cy="796873"/>
        </a:xfrm>
        <a:custGeom>
          <a:avLst/>
          <a:gdLst/>
          <a:ahLst/>
          <a:cxnLst/>
          <a:rect l="0" t="0" r="0" b="0"/>
          <a:pathLst>
            <a:path>
              <a:moveTo>
                <a:pt x="0" y="0"/>
              </a:moveTo>
              <a:lnTo>
                <a:pt x="356896" y="0"/>
              </a:lnTo>
              <a:lnTo>
                <a:pt x="356896" y="796873"/>
              </a:lnTo>
              <a:lnTo>
                <a:pt x="713792" y="79687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771" y="1539072"/>
        <a:ext cx="53490" cy="53490"/>
      </dsp:txXfrm>
    </dsp:sp>
    <dsp:sp modelId="{1F2800E8-CF94-FD43-8D0E-7E4B278315B1}">
      <dsp:nvSpPr>
        <dsp:cNvPr id="0" name=""/>
        <dsp:cNvSpPr/>
      </dsp:nvSpPr>
      <dsp:spPr>
        <a:xfrm>
          <a:off x="1335621" y="1167380"/>
          <a:ext cx="713792" cy="252043"/>
        </a:xfrm>
        <a:custGeom>
          <a:avLst/>
          <a:gdLst/>
          <a:ahLst/>
          <a:cxnLst/>
          <a:rect l="0" t="0" r="0" b="0"/>
          <a:pathLst>
            <a:path>
              <a:moveTo>
                <a:pt x="0" y="0"/>
              </a:moveTo>
              <a:lnTo>
                <a:pt x="356896" y="0"/>
              </a:lnTo>
              <a:lnTo>
                <a:pt x="356896" y="252043"/>
              </a:lnTo>
              <a:lnTo>
                <a:pt x="713792" y="2520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592" y="1274478"/>
        <a:ext cx="37849" cy="37849"/>
      </dsp:txXfrm>
    </dsp:sp>
    <dsp:sp modelId="{93180932-306E-E545-95F9-2A5635FDC9F1}">
      <dsp:nvSpPr>
        <dsp:cNvPr id="0" name=""/>
        <dsp:cNvSpPr/>
      </dsp:nvSpPr>
      <dsp:spPr>
        <a:xfrm>
          <a:off x="1335621" y="874595"/>
          <a:ext cx="713792" cy="292785"/>
        </a:xfrm>
        <a:custGeom>
          <a:avLst/>
          <a:gdLst/>
          <a:ahLst/>
          <a:cxnLst/>
          <a:rect l="0" t="0" r="0" b="0"/>
          <a:pathLst>
            <a:path>
              <a:moveTo>
                <a:pt x="0" y="292785"/>
              </a:moveTo>
              <a:lnTo>
                <a:pt x="356896" y="29278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229" y="1001700"/>
        <a:ext cx="38575" cy="38575"/>
      </dsp:txXfrm>
    </dsp:sp>
    <dsp:sp modelId="{082A771F-69AF-7C4C-86CB-DF1CD8CB6581}">
      <dsp:nvSpPr>
        <dsp:cNvPr id="0" name=""/>
        <dsp:cNvSpPr/>
      </dsp:nvSpPr>
      <dsp:spPr>
        <a:xfrm>
          <a:off x="1335621" y="329765"/>
          <a:ext cx="713792" cy="837615"/>
        </a:xfrm>
        <a:custGeom>
          <a:avLst/>
          <a:gdLst/>
          <a:ahLst/>
          <a:cxnLst/>
          <a:rect l="0" t="0" r="0" b="0"/>
          <a:pathLst>
            <a:path>
              <a:moveTo>
                <a:pt x="0" y="837615"/>
              </a:moveTo>
              <a:lnTo>
                <a:pt x="356896" y="83761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004" y="721060"/>
        <a:ext cx="55024" cy="55024"/>
      </dsp:txXfrm>
    </dsp:sp>
    <dsp:sp modelId="{7111AE39-B455-7C4D-91F4-9E37E3822D07}">
      <dsp:nvSpPr>
        <dsp:cNvPr id="0" name=""/>
        <dsp:cNvSpPr/>
      </dsp:nvSpPr>
      <dsp:spPr>
        <a:xfrm>
          <a:off x="615390" y="949448"/>
          <a:ext cx="1004597"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zh-CN" altLang="en-US" sz="1050" b="0" i="0" kern="1200" dirty="0">
              <a:latin typeface="FZLanTingHeiS-R-GB" panose="02000000000000000000" pitchFamily="2" charset="-122"/>
              <a:ea typeface="FZLanTingHeiS-R-GB" panose="02000000000000000000" pitchFamily="2" charset="-122"/>
              <a:cs typeface="Microsoft YaHei" charset="-122"/>
            </a:rPr>
            <a:t>管理经济学的研究对象</a:t>
          </a:r>
        </a:p>
      </dsp:txBody>
      <dsp:txXfrm>
        <a:off x="615390" y="949448"/>
        <a:ext cx="1004597" cy="435863"/>
      </dsp:txXfrm>
    </dsp:sp>
    <dsp:sp modelId="{C852AF5D-E3CA-F844-B775-08DD6E6FB940}">
      <dsp:nvSpPr>
        <dsp:cNvPr id="0" name=""/>
        <dsp:cNvSpPr/>
      </dsp:nvSpPr>
      <dsp:spPr>
        <a:xfrm>
          <a:off x="2049413" y="111833"/>
          <a:ext cx="1429633" cy="435863"/>
        </a:xfrm>
        <a:prstGeom prst="rect">
          <a:avLst/>
        </a:prstGeom>
        <a:solidFill>
          <a:schemeClr val="bg1">
            <a:lumMod val="9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900" b="0" i="0" kern="120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sp:txBody>
      <dsp:txXfrm>
        <a:off x="2049413" y="111833"/>
        <a:ext cx="1429633" cy="435863"/>
      </dsp:txXfrm>
    </dsp:sp>
    <dsp:sp modelId="{D3E2E567-EC04-E743-9B8C-985408EA1058}">
      <dsp:nvSpPr>
        <dsp:cNvPr id="0" name=""/>
        <dsp:cNvSpPr/>
      </dsp:nvSpPr>
      <dsp:spPr>
        <a:xfrm>
          <a:off x="2049413" y="656663"/>
          <a:ext cx="1456853" cy="43586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tx1"/>
              </a:solidFill>
              <a:latin typeface="FZLanTingHeiS-R-GB" panose="02000000000000000000" pitchFamily="2" charset="-122"/>
              <a:ea typeface="FZLanTingHeiS-R-GB" panose="02000000000000000000" pitchFamily="2" charset="-122"/>
              <a:cs typeface="Microsoft YaHei" charset="-122"/>
            </a:rPr>
            <a:t>1.1.2</a:t>
          </a:r>
          <a:r>
            <a:rPr lang="zh-CN" altLang="en-US" sz="900" b="0" i="0" kern="1200" dirty="0">
              <a:solidFill>
                <a:schemeClr val="tx1"/>
              </a:solidFill>
              <a:latin typeface="FZLanTingHeiS-R-GB" panose="02000000000000000000" pitchFamily="2" charset="-122"/>
              <a:ea typeface="FZLanTingHeiS-R-GB" panose="02000000000000000000" pitchFamily="2" charset="-122"/>
              <a:cs typeface="Microsoft YaHei" charset="-122"/>
            </a:rPr>
            <a:t> 决策的基本过程</a:t>
          </a:r>
        </a:p>
      </dsp:txBody>
      <dsp:txXfrm>
        <a:off x="2049413" y="656663"/>
        <a:ext cx="1456853" cy="435863"/>
      </dsp:txXfrm>
    </dsp:sp>
    <dsp:sp modelId="{1C998B4A-F8C8-5D49-862A-38B9C7611407}">
      <dsp:nvSpPr>
        <dsp:cNvPr id="0" name=""/>
        <dsp:cNvSpPr/>
      </dsp:nvSpPr>
      <dsp:spPr>
        <a:xfrm>
          <a:off x="2049413" y="1201492"/>
          <a:ext cx="1852690" cy="43586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bg1"/>
              </a:solidFill>
              <a:latin typeface="FZLanTingHeiS-R-GB" panose="02000000000000000000" pitchFamily="2" charset="-122"/>
              <a:ea typeface="FZLanTingHeiS-R-GB" panose="02000000000000000000" pitchFamily="2" charset="-122"/>
              <a:cs typeface="Microsoft YaHei" charset="-122"/>
            </a:rPr>
            <a:t>1.1.3</a:t>
          </a:r>
          <a:r>
            <a:rPr lang="zh-CN" altLang="en-US" sz="900" b="0" i="0" kern="1200" dirty="0">
              <a:solidFill>
                <a:schemeClr val="bg1"/>
              </a:solidFill>
              <a:latin typeface="FZLanTingHeiS-R-GB" panose="02000000000000000000" pitchFamily="2" charset="-122"/>
              <a:ea typeface="FZLanTingHeiS-R-GB" panose="02000000000000000000" pitchFamily="2" charset="-122"/>
              <a:cs typeface="Microsoft YaHei" charset="-122"/>
            </a:rPr>
            <a:t> 管理经济学与微观经济学的关系</a:t>
          </a:r>
        </a:p>
      </dsp:txBody>
      <dsp:txXfrm>
        <a:off x="2049413" y="1201492"/>
        <a:ext cx="1852690" cy="435863"/>
      </dsp:txXfrm>
    </dsp:sp>
    <dsp:sp modelId="{0EC6E1AB-E13B-6148-9DF9-3209955CFCC5}">
      <dsp:nvSpPr>
        <dsp:cNvPr id="0" name=""/>
        <dsp:cNvSpPr/>
      </dsp:nvSpPr>
      <dsp:spPr>
        <a:xfrm>
          <a:off x="2049413" y="1746322"/>
          <a:ext cx="1429633"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latin typeface="FZLanTingHeiS-R-GB" panose="02000000000000000000" pitchFamily="2" charset="-122"/>
              <a:ea typeface="FZLanTingHeiS-R-GB" panose="02000000000000000000" pitchFamily="2" charset="-122"/>
              <a:cs typeface="Microsoft YaHei" charset="-122"/>
            </a:rPr>
            <a:t>1.1.4</a:t>
          </a:r>
          <a:r>
            <a:rPr lang="zh-CN" altLang="en-US" sz="900" b="0" i="0" kern="1200" dirty="0">
              <a:latin typeface="FZLanTingHeiS-R-GB" panose="02000000000000000000" pitchFamily="2" charset="-122"/>
              <a:ea typeface="FZLanTingHeiS-R-GB" panose="02000000000000000000" pitchFamily="2" charset="-122"/>
              <a:cs typeface="Microsoft YaHei" charset="-122"/>
            </a:rPr>
            <a:t> 管理经济学的主要内容</a:t>
          </a:r>
        </a:p>
      </dsp:txBody>
      <dsp:txXfrm>
        <a:off x="2049413" y="1746322"/>
        <a:ext cx="1429633" cy="435863"/>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7C939E-455A-EE43-A21D-8BACFED9D991}">
      <dsp:nvSpPr>
        <dsp:cNvPr id="0" name=""/>
        <dsp:cNvSpPr/>
      </dsp:nvSpPr>
      <dsp:spPr>
        <a:xfrm>
          <a:off x="1335621" y="1167380"/>
          <a:ext cx="713792" cy="796873"/>
        </a:xfrm>
        <a:custGeom>
          <a:avLst/>
          <a:gdLst/>
          <a:ahLst/>
          <a:cxnLst/>
          <a:rect l="0" t="0" r="0" b="0"/>
          <a:pathLst>
            <a:path>
              <a:moveTo>
                <a:pt x="0" y="0"/>
              </a:moveTo>
              <a:lnTo>
                <a:pt x="356896" y="0"/>
              </a:lnTo>
              <a:lnTo>
                <a:pt x="356896" y="796873"/>
              </a:lnTo>
              <a:lnTo>
                <a:pt x="713792" y="79687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771" y="1539072"/>
        <a:ext cx="53490" cy="53490"/>
      </dsp:txXfrm>
    </dsp:sp>
    <dsp:sp modelId="{1F2800E8-CF94-FD43-8D0E-7E4B278315B1}">
      <dsp:nvSpPr>
        <dsp:cNvPr id="0" name=""/>
        <dsp:cNvSpPr/>
      </dsp:nvSpPr>
      <dsp:spPr>
        <a:xfrm>
          <a:off x="1335621" y="1167380"/>
          <a:ext cx="713792" cy="252043"/>
        </a:xfrm>
        <a:custGeom>
          <a:avLst/>
          <a:gdLst/>
          <a:ahLst/>
          <a:cxnLst/>
          <a:rect l="0" t="0" r="0" b="0"/>
          <a:pathLst>
            <a:path>
              <a:moveTo>
                <a:pt x="0" y="0"/>
              </a:moveTo>
              <a:lnTo>
                <a:pt x="356896" y="0"/>
              </a:lnTo>
              <a:lnTo>
                <a:pt x="356896" y="252043"/>
              </a:lnTo>
              <a:lnTo>
                <a:pt x="713792" y="2520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592" y="1274478"/>
        <a:ext cx="37849" cy="37849"/>
      </dsp:txXfrm>
    </dsp:sp>
    <dsp:sp modelId="{93180932-306E-E545-95F9-2A5635FDC9F1}">
      <dsp:nvSpPr>
        <dsp:cNvPr id="0" name=""/>
        <dsp:cNvSpPr/>
      </dsp:nvSpPr>
      <dsp:spPr>
        <a:xfrm>
          <a:off x="1335621" y="874595"/>
          <a:ext cx="713792" cy="292785"/>
        </a:xfrm>
        <a:custGeom>
          <a:avLst/>
          <a:gdLst/>
          <a:ahLst/>
          <a:cxnLst/>
          <a:rect l="0" t="0" r="0" b="0"/>
          <a:pathLst>
            <a:path>
              <a:moveTo>
                <a:pt x="0" y="292785"/>
              </a:moveTo>
              <a:lnTo>
                <a:pt x="356896" y="29278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229" y="1001700"/>
        <a:ext cx="38575" cy="38575"/>
      </dsp:txXfrm>
    </dsp:sp>
    <dsp:sp modelId="{082A771F-69AF-7C4C-86CB-DF1CD8CB6581}">
      <dsp:nvSpPr>
        <dsp:cNvPr id="0" name=""/>
        <dsp:cNvSpPr/>
      </dsp:nvSpPr>
      <dsp:spPr>
        <a:xfrm>
          <a:off x="1335621" y="329765"/>
          <a:ext cx="713792" cy="837615"/>
        </a:xfrm>
        <a:custGeom>
          <a:avLst/>
          <a:gdLst/>
          <a:ahLst/>
          <a:cxnLst/>
          <a:rect l="0" t="0" r="0" b="0"/>
          <a:pathLst>
            <a:path>
              <a:moveTo>
                <a:pt x="0" y="837615"/>
              </a:moveTo>
              <a:lnTo>
                <a:pt x="356896" y="83761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004" y="721060"/>
        <a:ext cx="55024" cy="55024"/>
      </dsp:txXfrm>
    </dsp:sp>
    <dsp:sp modelId="{7111AE39-B455-7C4D-91F4-9E37E3822D07}">
      <dsp:nvSpPr>
        <dsp:cNvPr id="0" name=""/>
        <dsp:cNvSpPr/>
      </dsp:nvSpPr>
      <dsp:spPr>
        <a:xfrm>
          <a:off x="615390" y="949448"/>
          <a:ext cx="1004597"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zh-CN" altLang="en-US" sz="1050" b="0" i="0" kern="1200" dirty="0">
              <a:latin typeface="FZLanTingHeiS-R-GB" panose="02000000000000000000" pitchFamily="2" charset="-122"/>
              <a:ea typeface="FZLanTingHeiS-R-GB" panose="02000000000000000000" pitchFamily="2" charset="-122"/>
              <a:cs typeface="Microsoft YaHei" charset="-122"/>
            </a:rPr>
            <a:t>管理经济学的研究对象</a:t>
          </a:r>
        </a:p>
      </dsp:txBody>
      <dsp:txXfrm>
        <a:off x="615390" y="949448"/>
        <a:ext cx="1004597" cy="435863"/>
      </dsp:txXfrm>
    </dsp:sp>
    <dsp:sp modelId="{C852AF5D-E3CA-F844-B775-08DD6E6FB940}">
      <dsp:nvSpPr>
        <dsp:cNvPr id="0" name=""/>
        <dsp:cNvSpPr/>
      </dsp:nvSpPr>
      <dsp:spPr>
        <a:xfrm>
          <a:off x="2049413" y="111833"/>
          <a:ext cx="1429633" cy="435863"/>
        </a:xfrm>
        <a:prstGeom prst="rect">
          <a:avLst/>
        </a:prstGeom>
        <a:solidFill>
          <a:schemeClr val="bg1">
            <a:lumMod val="9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900" b="0" i="0" kern="120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sp:txBody>
      <dsp:txXfrm>
        <a:off x="2049413" y="111833"/>
        <a:ext cx="1429633" cy="435863"/>
      </dsp:txXfrm>
    </dsp:sp>
    <dsp:sp modelId="{D3E2E567-EC04-E743-9B8C-985408EA1058}">
      <dsp:nvSpPr>
        <dsp:cNvPr id="0" name=""/>
        <dsp:cNvSpPr/>
      </dsp:nvSpPr>
      <dsp:spPr>
        <a:xfrm>
          <a:off x="2049413" y="656663"/>
          <a:ext cx="1456853" cy="43586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tx1"/>
              </a:solidFill>
              <a:latin typeface="FZLanTingHeiS-R-GB" panose="02000000000000000000" pitchFamily="2" charset="-122"/>
              <a:ea typeface="FZLanTingHeiS-R-GB" panose="02000000000000000000" pitchFamily="2" charset="-122"/>
              <a:cs typeface="Microsoft YaHei" charset="-122"/>
            </a:rPr>
            <a:t>1.1.2</a:t>
          </a:r>
          <a:r>
            <a:rPr lang="zh-CN" altLang="en-US" sz="900" b="0" i="0" kern="1200" dirty="0">
              <a:solidFill>
                <a:schemeClr val="tx1"/>
              </a:solidFill>
              <a:latin typeface="FZLanTingHeiS-R-GB" panose="02000000000000000000" pitchFamily="2" charset="-122"/>
              <a:ea typeface="FZLanTingHeiS-R-GB" panose="02000000000000000000" pitchFamily="2" charset="-122"/>
              <a:cs typeface="Microsoft YaHei" charset="-122"/>
            </a:rPr>
            <a:t> 决策的基本过程</a:t>
          </a:r>
        </a:p>
      </dsp:txBody>
      <dsp:txXfrm>
        <a:off x="2049413" y="656663"/>
        <a:ext cx="1456853" cy="435863"/>
      </dsp:txXfrm>
    </dsp:sp>
    <dsp:sp modelId="{1C998B4A-F8C8-5D49-862A-38B9C7611407}">
      <dsp:nvSpPr>
        <dsp:cNvPr id="0" name=""/>
        <dsp:cNvSpPr/>
      </dsp:nvSpPr>
      <dsp:spPr>
        <a:xfrm>
          <a:off x="2049413" y="1201492"/>
          <a:ext cx="1852690" cy="43586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bg1"/>
              </a:solidFill>
              <a:latin typeface="FZLanTingHeiS-R-GB" panose="02000000000000000000" pitchFamily="2" charset="-122"/>
              <a:ea typeface="FZLanTingHeiS-R-GB" panose="02000000000000000000" pitchFamily="2" charset="-122"/>
              <a:cs typeface="Microsoft YaHei" charset="-122"/>
            </a:rPr>
            <a:t>1.1.3</a:t>
          </a:r>
          <a:r>
            <a:rPr lang="zh-CN" altLang="en-US" sz="900" b="0" i="0" kern="1200" dirty="0">
              <a:solidFill>
                <a:schemeClr val="bg1"/>
              </a:solidFill>
              <a:latin typeface="FZLanTingHeiS-R-GB" panose="02000000000000000000" pitchFamily="2" charset="-122"/>
              <a:ea typeface="FZLanTingHeiS-R-GB" panose="02000000000000000000" pitchFamily="2" charset="-122"/>
              <a:cs typeface="Microsoft YaHei" charset="-122"/>
            </a:rPr>
            <a:t> 管理经济学与微观经济学的关系</a:t>
          </a:r>
        </a:p>
      </dsp:txBody>
      <dsp:txXfrm>
        <a:off x="2049413" y="1201492"/>
        <a:ext cx="1852690" cy="435863"/>
      </dsp:txXfrm>
    </dsp:sp>
    <dsp:sp modelId="{0EC6E1AB-E13B-6148-9DF9-3209955CFCC5}">
      <dsp:nvSpPr>
        <dsp:cNvPr id="0" name=""/>
        <dsp:cNvSpPr/>
      </dsp:nvSpPr>
      <dsp:spPr>
        <a:xfrm>
          <a:off x="2049413" y="1746322"/>
          <a:ext cx="1429633"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latin typeface="FZLanTingHeiS-R-GB" panose="02000000000000000000" pitchFamily="2" charset="-122"/>
              <a:ea typeface="FZLanTingHeiS-R-GB" panose="02000000000000000000" pitchFamily="2" charset="-122"/>
              <a:cs typeface="Microsoft YaHei" charset="-122"/>
            </a:rPr>
            <a:t>1.1.4</a:t>
          </a:r>
          <a:r>
            <a:rPr lang="zh-CN" altLang="en-US" sz="900" b="0" i="0" kern="1200" dirty="0">
              <a:latin typeface="FZLanTingHeiS-R-GB" panose="02000000000000000000" pitchFamily="2" charset="-122"/>
              <a:ea typeface="FZLanTingHeiS-R-GB" panose="02000000000000000000" pitchFamily="2" charset="-122"/>
              <a:cs typeface="Microsoft YaHei" charset="-122"/>
            </a:rPr>
            <a:t> 管理经济学的主要内容</a:t>
          </a:r>
        </a:p>
      </dsp:txBody>
      <dsp:txXfrm>
        <a:off x="2049413" y="1746322"/>
        <a:ext cx="1429633" cy="435863"/>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7C939E-455A-EE43-A21D-8BACFED9D991}">
      <dsp:nvSpPr>
        <dsp:cNvPr id="0" name=""/>
        <dsp:cNvSpPr/>
      </dsp:nvSpPr>
      <dsp:spPr>
        <a:xfrm>
          <a:off x="1335621" y="1167380"/>
          <a:ext cx="713792" cy="796873"/>
        </a:xfrm>
        <a:custGeom>
          <a:avLst/>
          <a:gdLst/>
          <a:ahLst/>
          <a:cxnLst/>
          <a:rect l="0" t="0" r="0" b="0"/>
          <a:pathLst>
            <a:path>
              <a:moveTo>
                <a:pt x="0" y="0"/>
              </a:moveTo>
              <a:lnTo>
                <a:pt x="356896" y="0"/>
              </a:lnTo>
              <a:lnTo>
                <a:pt x="356896" y="796873"/>
              </a:lnTo>
              <a:lnTo>
                <a:pt x="713792" y="79687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771" y="1539072"/>
        <a:ext cx="53490" cy="53490"/>
      </dsp:txXfrm>
    </dsp:sp>
    <dsp:sp modelId="{1F2800E8-CF94-FD43-8D0E-7E4B278315B1}">
      <dsp:nvSpPr>
        <dsp:cNvPr id="0" name=""/>
        <dsp:cNvSpPr/>
      </dsp:nvSpPr>
      <dsp:spPr>
        <a:xfrm>
          <a:off x="1335621" y="1167380"/>
          <a:ext cx="713792" cy="252043"/>
        </a:xfrm>
        <a:custGeom>
          <a:avLst/>
          <a:gdLst/>
          <a:ahLst/>
          <a:cxnLst/>
          <a:rect l="0" t="0" r="0" b="0"/>
          <a:pathLst>
            <a:path>
              <a:moveTo>
                <a:pt x="0" y="0"/>
              </a:moveTo>
              <a:lnTo>
                <a:pt x="356896" y="0"/>
              </a:lnTo>
              <a:lnTo>
                <a:pt x="356896" y="252043"/>
              </a:lnTo>
              <a:lnTo>
                <a:pt x="713792" y="2520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592" y="1274478"/>
        <a:ext cx="37849" cy="37849"/>
      </dsp:txXfrm>
    </dsp:sp>
    <dsp:sp modelId="{93180932-306E-E545-95F9-2A5635FDC9F1}">
      <dsp:nvSpPr>
        <dsp:cNvPr id="0" name=""/>
        <dsp:cNvSpPr/>
      </dsp:nvSpPr>
      <dsp:spPr>
        <a:xfrm>
          <a:off x="1335621" y="874595"/>
          <a:ext cx="713792" cy="292785"/>
        </a:xfrm>
        <a:custGeom>
          <a:avLst/>
          <a:gdLst/>
          <a:ahLst/>
          <a:cxnLst/>
          <a:rect l="0" t="0" r="0" b="0"/>
          <a:pathLst>
            <a:path>
              <a:moveTo>
                <a:pt x="0" y="292785"/>
              </a:moveTo>
              <a:lnTo>
                <a:pt x="356896" y="29278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229" y="1001700"/>
        <a:ext cx="38575" cy="38575"/>
      </dsp:txXfrm>
    </dsp:sp>
    <dsp:sp modelId="{082A771F-69AF-7C4C-86CB-DF1CD8CB6581}">
      <dsp:nvSpPr>
        <dsp:cNvPr id="0" name=""/>
        <dsp:cNvSpPr/>
      </dsp:nvSpPr>
      <dsp:spPr>
        <a:xfrm>
          <a:off x="1335621" y="329765"/>
          <a:ext cx="713792" cy="837615"/>
        </a:xfrm>
        <a:custGeom>
          <a:avLst/>
          <a:gdLst/>
          <a:ahLst/>
          <a:cxnLst/>
          <a:rect l="0" t="0" r="0" b="0"/>
          <a:pathLst>
            <a:path>
              <a:moveTo>
                <a:pt x="0" y="837615"/>
              </a:moveTo>
              <a:lnTo>
                <a:pt x="356896" y="83761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004" y="721060"/>
        <a:ext cx="55024" cy="55024"/>
      </dsp:txXfrm>
    </dsp:sp>
    <dsp:sp modelId="{7111AE39-B455-7C4D-91F4-9E37E3822D07}">
      <dsp:nvSpPr>
        <dsp:cNvPr id="0" name=""/>
        <dsp:cNvSpPr/>
      </dsp:nvSpPr>
      <dsp:spPr>
        <a:xfrm>
          <a:off x="615390" y="949448"/>
          <a:ext cx="1004597"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zh-CN" altLang="en-US" sz="1050" b="0" i="0" kern="1200" dirty="0">
              <a:latin typeface="FZLanTingHeiS-R-GB" panose="02000000000000000000" pitchFamily="2" charset="-122"/>
              <a:ea typeface="FZLanTingHeiS-R-GB" panose="02000000000000000000" pitchFamily="2" charset="-122"/>
              <a:cs typeface="Microsoft YaHei" charset="-122"/>
            </a:rPr>
            <a:t>管理经济学的研究对象</a:t>
          </a:r>
        </a:p>
      </dsp:txBody>
      <dsp:txXfrm>
        <a:off x="615390" y="949448"/>
        <a:ext cx="1004597" cy="435863"/>
      </dsp:txXfrm>
    </dsp:sp>
    <dsp:sp modelId="{C852AF5D-E3CA-F844-B775-08DD6E6FB940}">
      <dsp:nvSpPr>
        <dsp:cNvPr id="0" name=""/>
        <dsp:cNvSpPr/>
      </dsp:nvSpPr>
      <dsp:spPr>
        <a:xfrm>
          <a:off x="2049413" y="111833"/>
          <a:ext cx="1429633" cy="435863"/>
        </a:xfrm>
        <a:prstGeom prst="rect">
          <a:avLst/>
        </a:prstGeom>
        <a:solidFill>
          <a:schemeClr val="bg1">
            <a:lumMod val="9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900" b="0" i="0" kern="120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sp:txBody>
      <dsp:txXfrm>
        <a:off x="2049413" y="111833"/>
        <a:ext cx="1429633" cy="435863"/>
      </dsp:txXfrm>
    </dsp:sp>
    <dsp:sp modelId="{D3E2E567-EC04-E743-9B8C-985408EA1058}">
      <dsp:nvSpPr>
        <dsp:cNvPr id="0" name=""/>
        <dsp:cNvSpPr/>
      </dsp:nvSpPr>
      <dsp:spPr>
        <a:xfrm>
          <a:off x="2049413" y="656663"/>
          <a:ext cx="1456853" cy="43586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tx1"/>
              </a:solidFill>
              <a:latin typeface="FZLanTingHeiS-R-GB" panose="02000000000000000000" pitchFamily="2" charset="-122"/>
              <a:ea typeface="FZLanTingHeiS-R-GB" panose="02000000000000000000" pitchFamily="2" charset="-122"/>
              <a:cs typeface="Microsoft YaHei" charset="-122"/>
            </a:rPr>
            <a:t>1.1.2</a:t>
          </a:r>
          <a:r>
            <a:rPr lang="zh-CN" altLang="en-US" sz="900" b="0" i="0" kern="1200" dirty="0">
              <a:solidFill>
                <a:schemeClr val="tx1"/>
              </a:solidFill>
              <a:latin typeface="FZLanTingHeiS-R-GB" panose="02000000000000000000" pitchFamily="2" charset="-122"/>
              <a:ea typeface="FZLanTingHeiS-R-GB" panose="02000000000000000000" pitchFamily="2" charset="-122"/>
              <a:cs typeface="Microsoft YaHei" charset="-122"/>
            </a:rPr>
            <a:t> 决策的基本过程</a:t>
          </a:r>
        </a:p>
      </dsp:txBody>
      <dsp:txXfrm>
        <a:off x="2049413" y="656663"/>
        <a:ext cx="1456853" cy="435863"/>
      </dsp:txXfrm>
    </dsp:sp>
    <dsp:sp modelId="{1C998B4A-F8C8-5D49-862A-38B9C7611407}">
      <dsp:nvSpPr>
        <dsp:cNvPr id="0" name=""/>
        <dsp:cNvSpPr/>
      </dsp:nvSpPr>
      <dsp:spPr>
        <a:xfrm>
          <a:off x="2049413" y="1201492"/>
          <a:ext cx="1852690" cy="43586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bg1"/>
              </a:solidFill>
              <a:latin typeface="FZLanTingHeiS-R-GB" panose="02000000000000000000" pitchFamily="2" charset="-122"/>
              <a:ea typeface="FZLanTingHeiS-R-GB" panose="02000000000000000000" pitchFamily="2" charset="-122"/>
              <a:cs typeface="Microsoft YaHei" charset="-122"/>
            </a:rPr>
            <a:t>1.1.3</a:t>
          </a:r>
          <a:r>
            <a:rPr lang="zh-CN" altLang="en-US" sz="900" b="0" i="0" kern="1200" dirty="0">
              <a:solidFill>
                <a:schemeClr val="bg1"/>
              </a:solidFill>
              <a:latin typeface="FZLanTingHeiS-R-GB" panose="02000000000000000000" pitchFamily="2" charset="-122"/>
              <a:ea typeface="FZLanTingHeiS-R-GB" panose="02000000000000000000" pitchFamily="2" charset="-122"/>
              <a:cs typeface="Microsoft YaHei" charset="-122"/>
            </a:rPr>
            <a:t> 管理经济学与微观经济学的关系</a:t>
          </a:r>
        </a:p>
      </dsp:txBody>
      <dsp:txXfrm>
        <a:off x="2049413" y="1201492"/>
        <a:ext cx="1852690" cy="435863"/>
      </dsp:txXfrm>
    </dsp:sp>
    <dsp:sp modelId="{0EC6E1AB-E13B-6148-9DF9-3209955CFCC5}">
      <dsp:nvSpPr>
        <dsp:cNvPr id="0" name=""/>
        <dsp:cNvSpPr/>
      </dsp:nvSpPr>
      <dsp:spPr>
        <a:xfrm>
          <a:off x="2049413" y="1746322"/>
          <a:ext cx="1429633"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latin typeface="FZLanTingHeiS-R-GB" panose="02000000000000000000" pitchFamily="2" charset="-122"/>
              <a:ea typeface="FZLanTingHeiS-R-GB" panose="02000000000000000000" pitchFamily="2" charset="-122"/>
              <a:cs typeface="Microsoft YaHei" charset="-122"/>
            </a:rPr>
            <a:t>1.1.4</a:t>
          </a:r>
          <a:r>
            <a:rPr lang="zh-CN" altLang="en-US" sz="900" b="0" i="0" kern="1200" dirty="0">
              <a:latin typeface="FZLanTingHeiS-R-GB" panose="02000000000000000000" pitchFamily="2" charset="-122"/>
              <a:ea typeface="FZLanTingHeiS-R-GB" panose="02000000000000000000" pitchFamily="2" charset="-122"/>
              <a:cs typeface="Microsoft YaHei" charset="-122"/>
            </a:rPr>
            <a:t> 管理经济学的主要内容</a:t>
          </a:r>
        </a:p>
      </dsp:txBody>
      <dsp:txXfrm>
        <a:off x="2049413" y="1746322"/>
        <a:ext cx="1429633" cy="435863"/>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7C939E-455A-EE43-A21D-8BACFED9D991}">
      <dsp:nvSpPr>
        <dsp:cNvPr id="0" name=""/>
        <dsp:cNvSpPr/>
      </dsp:nvSpPr>
      <dsp:spPr>
        <a:xfrm>
          <a:off x="1335621" y="1167380"/>
          <a:ext cx="713792" cy="796873"/>
        </a:xfrm>
        <a:custGeom>
          <a:avLst/>
          <a:gdLst/>
          <a:ahLst/>
          <a:cxnLst/>
          <a:rect l="0" t="0" r="0" b="0"/>
          <a:pathLst>
            <a:path>
              <a:moveTo>
                <a:pt x="0" y="0"/>
              </a:moveTo>
              <a:lnTo>
                <a:pt x="356896" y="0"/>
              </a:lnTo>
              <a:lnTo>
                <a:pt x="356896" y="796873"/>
              </a:lnTo>
              <a:lnTo>
                <a:pt x="713792" y="79687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771" y="1539072"/>
        <a:ext cx="53490" cy="53490"/>
      </dsp:txXfrm>
    </dsp:sp>
    <dsp:sp modelId="{1F2800E8-CF94-FD43-8D0E-7E4B278315B1}">
      <dsp:nvSpPr>
        <dsp:cNvPr id="0" name=""/>
        <dsp:cNvSpPr/>
      </dsp:nvSpPr>
      <dsp:spPr>
        <a:xfrm>
          <a:off x="1335621" y="1167380"/>
          <a:ext cx="713792" cy="252043"/>
        </a:xfrm>
        <a:custGeom>
          <a:avLst/>
          <a:gdLst/>
          <a:ahLst/>
          <a:cxnLst/>
          <a:rect l="0" t="0" r="0" b="0"/>
          <a:pathLst>
            <a:path>
              <a:moveTo>
                <a:pt x="0" y="0"/>
              </a:moveTo>
              <a:lnTo>
                <a:pt x="356896" y="0"/>
              </a:lnTo>
              <a:lnTo>
                <a:pt x="356896" y="252043"/>
              </a:lnTo>
              <a:lnTo>
                <a:pt x="713792" y="2520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592" y="1274478"/>
        <a:ext cx="37849" cy="37849"/>
      </dsp:txXfrm>
    </dsp:sp>
    <dsp:sp modelId="{93180932-306E-E545-95F9-2A5635FDC9F1}">
      <dsp:nvSpPr>
        <dsp:cNvPr id="0" name=""/>
        <dsp:cNvSpPr/>
      </dsp:nvSpPr>
      <dsp:spPr>
        <a:xfrm>
          <a:off x="1335621" y="874595"/>
          <a:ext cx="713792" cy="292785"/>
        </a:xfrm>
        <a:custGeom>
          <a:avLst/>
          <a:gdLst/>
          <a:ahLst/>
          <a:cxnLst/>
          <a:rect l="0" t="0" r="0" b="0"/>
          <a:pathLst>
            <a:path>
              <a:moveTo>
                <a:pt x="0" y="292785"/>
              </a:moveTo>
              <a:lnTo>
                <a:pt x="356896" y="29278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229" y="1001700"/>
        <a:ext cx="38575" cy="38575"/>
      </dsp:txXfrm>
    </dsp:sp>
    <dsp:sp modelId="{082A771F-69AF-7C4C-86CB-DF1CD8CB6581}">
      <dsp:nvSpPr>
        <dsp:cNvPr id="0" name=""/>
        <dsp:cNvSpPr/>
      </dsp:nvSpPr>
      <dsp:spPr>
        <a:xfrm>
          <a:off x="1335621" y="329765"/>
          <a:ext cx="713792" cy="837615"/>
        </a:xfrm>
        <a:custGeom>
          <a:avLst/>
          <a:gdLst/>
          <a:ahLst/>
          <a:cxnLst/>
          <a:rect l="0" t="0" r="0" b="0"/>
          <a:pathLst>
            <a:path>
              <a:moveTo>
                <a:pt x="0" y="837615"/>
              </a:moveTo>
              <a:lnTo>
                <a:pt x="356896" y="83761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004" y="721060"/>
        <a:ext cx="55024" cy="55024"/>
      </dsp:txXfrm>
    </dsp:sp>
    <dsp:sp modelId="{7111AE39-B455-7C4D-91F4-9E37E3822D07}">
      <dsp:nvSpPr>
        <dsp:cNvPr id="0" name=""/>
        <dsp:cNvSpPr/>
      </dsp:nvSpPr>
      <dsp:spPr>
        <a:xfrm>
          <a:off x="615390" y="949448"/>
          <a:ext cx="1004597"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zh-CN" altLang="en-US" sz="1050" b="0" i="0" kern="1200" dirty="0">
              <a:latin typeface="FZLanTingHeiS-R-GB" panose="02000000000000000000" pitchFamily="2" charset="-122"/>
              <a:ea typeface="FZLanTingHeiS-R-GB" panose="02000000000000000000" pitchFamily="2" charset="-122"/>
              <a:cs typeface="Microsoft YaHei" charset="-122"/>
            </a:rPr>
            <a:t>管理经济学的研究对象</a:t>
          </a:r>
        </a:p>
      </dsp:txBody>
      <dsp:txXfrm>
        <a:off x="615390" y="949448"/>
        <a:ext cx="1004597" cy="435863"/>
      </dsp:txXfrm>
    </dsp:sp>
    <dsp:sp modelId="{C852AF5D-E3CA-F844-B775-08DD6E6FB940}">
      <dsp:nvSpPr>
        <dsp:cNvPr id="0" name=""/>
        <dsp:cNvSpPr/>
      </dsp:nvSpPr>
      <dsp:spPr>
        <a:xfrm>
          <a:off x="2049413" y="111833"/>
          <a:ext cx="1429633" cy="435863"/>
        </a:xfrm>
        <a:prstGeom prst="rect">
          <a:avLst/>
        </a:prstGeom>
        <a:solidFill>
          <a:schemeClr val="bg1">
            <a:lumMod val="9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900" b="0" i="0" kern="120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sp:txBody>
      <dsp:txXfrm>
        <a:off x="2049413" y="111833"/>
        <a:ext cx="1429633" cy="435863"/>
      </dsp:txXfrm>
    </dsp:sp>
    <dsp:sp modelId="{D3E2E567-EC04-E743-9B8C-985408EA1058}">
      <dsp:nvSpPr>
        <dsp:cNvPr id="0" name=""/>
        <dsp:cNvSpPr/>
      </dsp:nvSpPr>
      <dsp:spPr>
        <a:xfrm>
          <a:off x="2049413" y="656663"/>
          <a:ext cx="1456853" cy="43586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tx1"/>
              </a:solidFill>
              <a:latin typeface="FZLanTingHeiS-R-GB" panose="02000000000000000000" pitchFamily="2" charset="-122"/>
              <a:ea typeface="FZLanTingHeiS-R-GB" panose="02000000000000000000" pitchFamily="2" charset="-122"/>
              <a:cs typeface="Microsoft YaHei" charset="-122"/>
            </a:rPr>
            <a:t>1.1.2</a:t>
          </a:r>
          <a:r>
            <a:rPr lang="zh-CN" altLang="en-US" sz="900" b="0" i="0" kern="1200" dirty="0">
              <a:solidFill>
                <a:schemeClr val="tx1"/>
              </a:solidFill>
              <a:latin typeface="FZLanTingHeiS-R-GB" panose="02000000000000000000" pitchFamily="2" charset="-122"/>
              <a:ea typeface="FZLanTingHeiS-R-GB" panose="02000000000000000000" pitchFamily="2" charset="-122"/>
              <a:cs typeface="Microsoft YaHei" charset="-122"/>
            </a:rPr>
            <a:t> 决策的基本过程</a:t>
          </a:r>
        </a:p>
      </dsp:txBody>
      <dsp:txXfrm>
        <a:off x="2049413" y="656663"/>
        <a:ext cx="1456853" cy="435863"/>
      </dsp:txXfrm>
    </dsp:sp>
    <dsp:sp modelId="{1C998B4A-F8C8-5D49-862A-38B9C7611407}">
      <dsp:nvSpPr>
        <dsp:cNvPr id="0" name=""/>
        <dsp:cNvSpPr/>
      </dsp:nvSpPr>
      <dsp:spPr>
        <a:xfrm>
          <a:off x="2049413" y="1201492"/>
          <a:ext cx="1852690" cy="43586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bg1"/>
              </a:solidFill>
              <a:latin typeface="FZLanTingHeiS-R-GB" panose="02000000000000000000" pitchFamily="2" charset="-122"/>
              <a:ea typeface="FZLanTingHeiS-R-GB" panose="02000000000000000000" pitchFamily="2" charset="-122"/>
              <a:cs typeface="Microsoft YaHei" charset="-122"/>
            </a:rPr>
            <a:t>1.1.3</a:t>
          </a:r>
          <a:r>
            <a:rPr lang="zh-CN" altLang="en-US" sz="900" b="0" i="0" kern="1200" dirty="0">
              <a:solidFill>
                <a:schemeClr val="bg1"/>
              </a:solidFill>
              <a:latin typeface="FZLanTingHeiS-R-GB" panose="02000000000000000000" pitchFamily="2" charset="-122"/>
              <a:ea typeface="FZLanTingHeiS-R-GB" panose="02000000000000000000" pitchFamily="2" charset="-122"/>
              <a:cs typeface="Microsoft YaHei" charset="-122"/>
            </a:rPr>
            <a:t> 管理经济学与微观经济学的关系</a:t>
          </a:r>
        </a:p>
      </dsp:txBody>
      <dsp:txXfrm>
        <a:off x="2049413" y="1201492"/>
        <a:ext cx="1852690" cy="435863"/>
      </dsp:txXfrm>
    </dsp:sp>
    <dsp:sp modelId="{0EC6E1AB-E13B-6148-9DF9-3209955CFCC5}">
      <dsp:nvSpPr>
        <dsp:cNvPr id="0" name=""/>
        <dsp:cNvSpPr/>
      </dsp:nvSpPr>
      <dsp:spPr>
        <a:xfrm>
          <a:off x="2049413" y="1746322"/>
          <a:ext cx="1429633"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latin typeface="FZLanTingHeiS-R-GB" panose="02000000000000000000" pitchFamily="2" charset="-122"/>
              <a:ea typeface="FZLanTingHeiS-R-GB" panose="02000000000000000000" pitchFamily="2" charset="-122"/>
              <a:cs typeface="Microsoft YaHei" charset="-122"/>
            </a:rPr>
            <a:t>1.1.4</a:t>
          </a:r>
          <a:r>
            <a:rPr lang="zh-CN" altLang="en-US" sz="900" b="0" i="0" kern="1200" dirty="0">
              <a:latin typeface="FZLanTingHeiS-R-GB" panose="02000000000000000000" pitchFamily="2" charset="-122"/>
              <a:ea typeface="FZLanTingHeiS-R-GB" panose="02000000000000000000" pitchFamily="2" charset="-122"/>
              <a:cs typeface="Microsoft YaHei" charset="-122"/>
            </a:rPr>
            <a:t> 管理经济学的主要内容</a:t>
          </a:r>
        </a:p>
      </dsp:txBody>
      <dsp:txXfrm>
        <a:off x="2049413" y="1746322"/>
        <a:ext cx="1429633" cy="435863"/>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7C939E-455A-EE43-A21D-8BACFED9D991}">
      <dsp:nvSpPr>
        <dsp:cNvPr id="0" name=""/>
        <dsp:cNvSpPr/>
      </dsp:nvSpPr>
      <dsp:spPr>
        <a:xfrm>
          <a:off x="1335621" y="1167380"/>
          <a:ext cx="713792" cy="796873"/>
        </a:xfrm>
        <a:custGeom>
          <a:avLst/>
          <a:gdLst/>
          <a:ahLst/>
          <a:cxnLst/>
          <a:rect l="0" t="0" r="0" b="0"/>
          <a:pathLst>
            <a:path>
              <a:moveTo>
                <a:pt x="0" y="0"/>
              </a:moveTo>
              <a:lnTo>
                <a:pt x="356896" y="0"/>
              </a:lnTo>
              <a:lnTo>
                <a:pt x="356896" y="796873"/>
              </a:lnTo>
              <a:lnTo>
                <a:pt x="713792" y="79687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771" y="1539072"/>
        <a:ext cx="53490" cy="53490"/>
      </dsp:txXfrm>
    </dsp:sp>
    <dsp:sp modelId="{1F2800E8-CF94-FD43-8D0E-7E4B278315B1}">
      <dsp:nvSpPr>
        <dsp:cNvPr id="0" name=""/>
        <dsp:cNvSpPr/>
      </dsp:nvSpPr>
      <dsp:spPr>
        <a:xfrm>
          <a:off x="1335621" y="1167380"/>
          <a:ext cx="713792" cy="252043"/>
        </a:xfrm>
        <a:custGeom>
          <a:avLst/>
          <a:gdLst/>
          <a:ahLst/>
          <a:cxnLst/>
          <a:rect l="0" t="0" r="0" b="0"/>
          <a:pathLst>
            <a:path>
              <a:moveTo>
                <a:pt x="0" y="0"/>
              </a:moveTo>
              <a:lnTo>
                <a:pt x="356896" y="0"/>
              </a:lnTo>
              <a:lnTo>
                <a:pt x="356896" y="252043"/>
              </a:lnTo>
              <a:lnTo>
                <a:pt x="713792" y="2520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592" y="1274478"/>
        <a:ext cx="37849" cy="37849"/>
      </dsp:txXfrm>
    </dsp:sp>
    <dsp:sp modelId="{93180932-306E-E545-95F9-2A5635FDC9F1}">
      <dsp:nvSpPr>
        <dsp:cNvPr id="0" name=""/>
        <dsp:cNvSpPr/>
      </dsp:nvSpPr>
      <dsp:spPr>
        <a:xfrm>
          <a:off x="1335621" y="874595"/>
          <a:ext cx="713792" cy="292785"/>
        </a:xfrm>
        <a:custGeom>
          <a:avLst/>
          <a:gdLst/>
          <a:ahLst/>
          <a:cxnLst/>
          <a:rect l="0" t="0" r="0" b="0"/>
          <a:pathLst>
            <a:path>
              <a:moveTo>
                <a:pt x="0" y="292785"/>
              </a:moveTo>
              <a:lnTo>
                <a:pt x="356896" y="29278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229" y="1001700"/>
        <a:ext cx="38575" cy="38575"/>
      </dsp:txXfrm>
    </dsp:sp>
    <dsp:sp modelId="{082A771F-69AF-7C4C-86CB-DF1CD8CB6581}">
      <dsp:nvSpPr>
        <dsp:cNvPr id="0" name=""/>
        <dsp:cNvSpPr/>
      </dsp:nvSpPr>
      <dsp:spPr>
        <a:xfrm>
          <a:off x="1335621" y="329765"/>
          <a:ext cx="713792" cy="837615"/>
        </a:xfrm>
        <a:custGeom>
          <a:avLst/>
          <a:gdLst/>
          <a:ahLst/>
          <a:cxnLst/>
          <a:rect l="0" t="0" r="0" b="0"/>
          <a:pathLst>
            <a:path>
              <a:moveTo>
                <a:pt x="0" y="837615"/>
              </a:moveTo>
              <a:lnTo>
                <a:pt x="356896" y="83761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004" y="721060"/>
        <a:ext cx="55024" cy="55024"/>
      </dsp:txXfrm>
    </dsp:sp>
    <dsp:sp modelId="{7111AE39-B455-7C4D-91F4-9E37E3822D07}">
      <dsp:nvSpPr>
        <dsp:cNvPr id="0" name=""/>
        <dsp:cNvSpPr/>
      </dsp:nvSpPr>
      <dsp:spPr>
        <a:xfrm>
          <a:off x="615390" y="949448"/>
          <a:ext cx="1004597"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zh-CN" altLang="en-US" sz="1050" b="0" i="0" kern="1200" dirty="0">
              <a:latin typeface="FZLanTingHeiS-R-GB" panose="02000000000000000000" pitchFamily="2" charset="-122"/>
              <a:ea typeface="FZLanTingHeiS-R-GB" panose="02000000000000000000" pitchFamily="2" charset="-122"/>
              <a:cs typeface="Microsoft YaHei" charset="-122"/>
            </a:rPr>
            <a:t>管理经济学的研究对象</a:t>
          </a:r>
        </a:p>
      </dsp:txBody>
      <dsp:txXfrm>
        <a:off x="615390" y="949448"/>
        <a:ext cx="1004597" cy="435863"/>
      </dsp:txXfrm>
    </dsp:sp>
    <dsp:sp modelId="{C852AF5D-E3CA-F844-B775-08DD6E6FB940}">
      <dsp:nvSpPr>
        <dsp:cNvPr id="0" name=""/>
        <dsp:cNvSpPr/>
      </dsp:nvSpPr>
      <dsp:spPr>
        <a:xfrm>
          <a:off x="2049413" y="111833"/>
          <a:ext cx="1429633" cy="435863"/>
        </a:xfrm>
        <a:prstGeom prst="rect">
          <a:avLst/>
        </a:prstGeom>
        <a:solidFill>
          <a:schemeClr val="bg1">
            <a:lumMod val="9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900" b="0" i="0" kern="120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sp:txBody>
      <dsp:txXfrm>
        <a:off x="2049413" y="111833"/>
        <a:ext cx="1429633" cy="435863"/>
      </dsp:txXfrm>
    </dsp:sp>
    <dsp:sp modelId="{D3E2E567-EC04-E743-9B8C-985408EA1058}">
      <dsp:nvSpPr>
        <dsp:cNvPr id="0" name=""/>
        <dsp:cNvSpPr/>
      </dsp:nvSpPr>
      <dsp:spPr>
        <a:xfrm>
          <a:off x="2049413" y="656663"/>
          <a:ext cx="1456853" cy="43586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tx1"/>
              </a:solidFill>
              <a:latin typeface="FZLanTingHeiS-R-GB" panose="02000000000000000000" pitchFamily="2" charset="-122"/>
              <a:ea typeface="FZLanTingHeiS-R-GB" panose="02000000000000000000" pitchFamily="2" charset="-122"/>
              <a:cs typeface="Microsoft YaHei" charset="-122"/>
            </a:rPr>
            <a:t>1.1.2</a:t>
          </a:r>
          <a:r>
            <a:rPr lang="zh-CN" altLang="en-US" sz="900" b="0" i="0" kern="1200" dirty="0">
              <a:solidFill>
                <a:schemeClr val="tx1"/>
              </a:solidFill>
              <a:latin typeface="FZLanTingHeiS-R-GB" panose="02000000000000000000" pitchFamily="2" charset="-122"/>
              <a:ea typeface="FZLanTingHeiS-R-GB" panose="02000000000000000000" pitchFamily="2" charset="-122"/>
              <a:cs typeface="Microsoft YaHei" charset="-122"/>
            </a:rPr>
            <a:t> 决策的基本过程</a:t>
          </a:r>
        </a:p>
      </dsp:txBody>
      <dsp:txXfrm>
        <a:off x="2049413" y="656663"/>
        <a:ext cx="1456853" cy="435863"/>
      </dsp:txXfrm>
    </dsp:sp>
    <dsp:sp modelId="{1C998B4A-F8C8-5D49-862A-38B9C7611407}">
      <dsp:nvSpPr>
        <dsp:cNvPr id="0" name=""/>
        <dsp:cNvSpPr/>
      </dsp:nvSpPr>
      <dsp:spPr>
        <a:xfrm>
          <a:off x="2049413" y="1201492"/>
          <a:ext cx="1852690" cy="43586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bg1"/>
              </a:solidFill>
              <a:latin typeface="FZLanTingHeiS-R-GB" panose="02000000000000000000" pitchFamily="2" charset="-122"/>
              <a:ea typeface="FZLanTingHeiS-R-GB" panose="02000000000000000000" pitchFamily="2" charset="-122"/>
              <a:cs typeface="Microsoft YaHei" charset="-122"/>
            </a:rPr>
            <a:t>1.1.3</a:t>
          </a:r>
          <a:r>
            <a:rPr lang="zh-CN" altLang="en-US" sz="900" b="0" i="0" kern="1200" dirty="0">
              <a:solidFill>
                <a:schemeClr val="bg1"/>
              </a:solidFill>
              <a:latin typeface="FZLanTingHeiS-R-GB" panose="02000000000000000000" pitchFamily="2" charset="-122"/>
              <a:ea typeface="FZLanTingHeiS-R-GB" panose="02000000000000000000" pitchFamily="2" charset="-122"/>
              <a:cs typeface="Microsoft YaHei" charset="-122"/>
            </a:rPr>
            <a:t> 管理经济学与微观经济学的关系</a:t>
          </a:r>
        </a:p>
      </dsp:txBody>
      <dsp:txXfrm>
        <a:off x="2049413" y="1201492"/>
        <a:ext cx="1852690" cy="435863"/>
      </dsp:txXfrm>
    </dsp:sp>
    <dsp:sp modelId="{0EC6E1AB-E13B-6148-9DF9-3209955CFCC5}">
      <dsp:nvSpPr>
        <dsp:cNvPr id="0" name=""/>
        <dsp:cNvSpPr/>
      </dsp:nvSpPr>
      <dsp:spPr>
        <a:xfrm>
          <a:off x="2049413" y="1746322"/>
          <a:ext cx="1429633"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latin typeface="FZLanTingHeiS-R-GB" panose="02000000000000000000" pitchFamily="2" charset="-122"/>
              <a:ea typeface="FZLanTingHeiS-R-GB" panose="02000000000000000000" pitchFamily="2" charset="-122"/>
              <a:cs typeface="Microsoft YaHei" charset="-122"/>
            </a:rPr>
            <a:t>1.1.4</a:t>
          </a:r>
          <a:r>
            <a:rPr lang="zh-CN" altLang="en-US" sz="900" b="0" i="0" kern="1200" dirty="0">
              <a:latin typeface="FZLanTingHeiS-R-GB" panose="02000000000000000000" pitchFamily="2" charset="-122"/>
              <a:ea typeface="FZLanTingHeiS-R-GB" panose="02000000000000000000" pitchFamily="2" charset="-122"/>
              <a:cs typeface="Microsoft YaHei" charset="-122"/>
            </a:rPr>
            <a:t> 管理经济学的主要内容</a:t>
          </a:r>
        </a:p>
      </dsp:txBody>
      <dsp:txXfrm>
        <a:off x="2049413" y="1746322"/>
        <a:ext cx="1429633" cy="435863"/>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7C939E-455A-EE43-A21D-8BACFED9D991}">
      <dsp:nvSpPr>
        <dsp:cNvPr id="0" name=""/>
        <dsp:cNvSpPr/>
      </dsp:nvSpPr>
      <dsp:spPr>
        <a:xfrm>
          <a:off x="1335621" y="1167380"/>
          <a:ext cx="713792" cy="796873"/>
        </a:xfrm>
        <a:custGeom>
          <a:avLst/>
          <a:gdLst/>
          <a:ahLst/>
          <a:cxnLst/>
          <a:rect l="0" t="0" r="0" b="0"/>
          <a:pathLst>
            <a:path>
              <a:moveTo>
                <a:pt x="0" y="0"/>
              </a:moveTo>
              <a:lnTo>
                <a:pt x="356896" y="0"/>
              </a:lnTo>
              <a:lnTo>
                <a:pt x="356896" y="796873"/>
              </a:lnTo>
              <a:lnTo>
                <a:pt x="713792" y="79687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771" y="1539072"/>
        <a:ext cx="53490" cy="53490"/>
      </dsp:txXfrm>
    </dsp:sp>
    <dsp:sp modelId="{1F2800E8-CF94-FD43-8D0E-7E4B278315B1}">
      <dsp:nvSpPr>
        <dsp:cNvPr id="0" name=""/>
        <dsp:cNvSpPr/>
      </dsp:nvSpPr>
      <dsp:spPr>
        <a:xfrm>
          <a:off x="1335621" y="1167380"/>
          <a:ext cx="713792" cy="252043"/>
        </a:xfrm>
        <a:custGeom>
          <a:avLst/>
          <a:gdLst/>
          <a:ahLst/>
          <a:cxnLst/>
          <a:rect l="0" t="0" r="0" b="0"/>
          <a:pathLst>
            <a:path>
              <a:moveTo>
                <a:pt x="0" y="0"/>
              </a:moveTo>
              <a:lnTo>
                <a:pt x="356896" y="0"/>
              </a:lnTo>
              <a:lnTo>
                <a:pt x="356896" y="252043"/>
              </a:lnTo>
              <a:lnTo>
                <a:pt x="713792" y="2520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592" y="1274478"/>
        <a:ext cx="37849" cy="37849"/>
      </dsp:txXfrm>
    </dsp:sp>
    <dsp:sp modelId="{93180932-306E-E545-95F9-2A5635FDC9F1}">
      <dsp:nvSpPr>
        <dsp:cNvPr id="0" name=""/>
        <dsp:cNvSpPr/>
      </dsp:nvSpPr>
      <dsp:spPr>
        <a:xfrm>
          <a:off x="1335621" y="874595"/>
          <a:ext cx="713792" cy="292785"/>
        </a:xfrm>
        <a:custGeom>
          <a:avLst/>
          <a:gdLst/>
          <a:ahLst/>
          <a:cxnLst/>
          <a:rect l="0" t="0" r="0" b="0"/>
          <a:pathLst>
            <a:path>
              <a:moveTo>
                <a:pt x="0" y="292785"/>
              </a:moveTo>
              <a:lnTo>
                <a:pt x="356896" y="29278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229" y="1001700"/>
        <a:ext cx="38575" cy="38575"/>
      </dsp:txXfrm>
    </dsp:sp>
    <dsp:sp modelId="{082A771F-69AF-7C4C-86CB-DF1CD8CB6581}">
      <dsp:nvSpPr>
        <dsp:cNvPr id="0" name=""/>
        <dsp:cNvSpPr/>
      </dsp:nvSpPr>
      <dsp:spPr>
        <a:xfrm>
          <a:off x="1335621" y="329765"/>
          <a:ext cx="713792" cy="837615"/>
        </a:xfrm>
        <a:custGeom>
          <a:avLst/>
          <a:gdLst/>
          <a:ahLst/>
          <a:cxnLst/>
          <a:rect l="0" t="0" r="0" b="0"/>
          <a:pathLst>
            <a:path>
              <a:moveTo>
                <a:pt x="0" y="837615"/>
              </a:moveTo>
              <a:lnTo>
                <a:pt x="356896" y="83761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004" y="721060"/>
        <a:ext cx="55024" cy="55024"/>
      </dsp:txXfrm>
    </dsp:sp>
    <dsp:sp modelId="{7111AE39-B455-7C4D-91F4-9E37E3822D07}">
      <dsp:nvSpPr>
        <dsp:cNvPr id="0" name=""/>
        <dsp:cNvSpPr/>
      </dsp:nvSpPr>
      <dsp:spPr>
        <a:xfrm>
          <a:off x="615390" y="949448"/>
          <a:ext cx="1004597"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zh-CN" altLang="en-US" sz="1050" b="0" i="0" kern="1200" dirty="0">
              <a:latin typeface="FZLanTingHeiS-R-GB" panose="02000000000000000000" pitchFamily="2" charset="-122"/>
              <a:ea typeface="FZLanTingHeiS-R-GB" panose="02000000000000000000" pitchFamily="2" charset="-122"/>
              <a:cs typeface="Microsoft YaHei" charset="-122"/>
            </a:rPr>
            <a:t>管理经济学的研究对象</a:t>
          </a:r>
        </a:p>
      </dsp:txBody>
      <dsp:txXfrm>
        <a:off x="615390" y="949448"/>
        <a:ext cx="1004597" cy="435863"/>
      </dsp:txXfrm>
    </dsp:sp>
    <dsp:sp modelId="{C852AF5D-E3CA-F844-B775-08DD6E6FB940}">
      <dsp:nvSpPr>
        <dsp:cNvPr id="0" name=""/>
        <dsp:cNvSpPr/>
      </dsp:nvSpPr>
      <dsp:spPr>
        <a:xfrm>
          <a:off x="2049413" y="111833"/>
          <a:ext cx="1429633" cy="435863"/>
        </a:xfrm>
        <a:prstGeom prst="rect">
          <a:avLst/>
        </a:prstGeom>
        <a:solidFill>
          <a:schemeClr val="bg1">
            <a:lumMod val="9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900" b="0" i="0" kern="120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sp:txBody>
      <dsp:txXfrm>
        <a:off x="2049413" y="111833"/>
        <a:ext cx="1429633" cy="435863"/>
      </dsp:txXfrm>
    </dsp:sp>
    <dsp:sp modelId="{D3E2E567-EC04-E743-9B8C-985408EA1058}">
      <dsp:nvSpPr>
        <dsp:cNvPr id="0" name=""/>
        <dsp:cNvSpPr/>
      </dsp:nvSpPr>
      <dsp:spPr>
        <a:xfrm>
          <a:off x="2049413" y="656663"/>
          <a:ext cx="1456853" cy="43586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tx1"/>
              </a:solidFill>
              <a:latin typeface="FZLanTingHeiS-R-GB" panose="02000000000000000000" pitchFamily="2" charset="-122"/>
              <a:ea typeface="FZLanTingHeiS-R-GB" panose="02000000000000000000" pitchFamily="2" charset="-122"/>
              <a:cs typeface="Microsoft YaHei" charset="-122"/>
            </a:rPr>
            <a:t>1.1.2</a:t>
          </a:r>
          <a:r>
            <a:rPr lang="zh-CN" altLang="en-US" sz="900" b="0" i="0" kern="1200" dirty="0">
              <a:solidFill>
                <a:schemeClr val="tx1"/>
              </a:solidFill>
              <a:latin typeface="FZLanTingHeiS-R-GB" panose="02000000000000000000" pitchFamily="2" charset="-122"/>
              <a:ea typeface="FZLanTingHeiS-R-GB" panose="02000000000000000000" pitchFamily="2" charset="-122"/>
              <a:cs typeface="Microsoft YaHei" charset="-122"/>
            </a:rPr>
            <a:t> 决策的基本过程</a:t>
          </a:r>
        </a:p>
      </dsp:txBody>
      <dsp:txXfrm>
        <a:off x="2049413" y="656663"/>
        <a:ext cx="1456853" cy="435863"/>
      </dsp:txXfrm>
    </dsp:sp>
    <dsp:sp modelId="{1C998B4A-F8C8-5D49-862A-38B9C7611407}">
      <dsp:nvSpPr>
        <dsp:cNvPr id="0" name=""/>
        <dsp:cNvSpPr/>
      </dsp:nvSpPr>
      <dsp:spPr>
        <a:xfrm>
          <a:off x="2049413" y="1201492"/>
          <a:ext cx="1852690" cy="43586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bg1"/>
              </a:solidFill>
              <a:latin typeface="FZLanTingHeiS-R-GB" panose="02000000000000000000" pitchFamily="2" charset="-122"/>
              <a:ea typeface="FZLanTingHeiS-R-GB" panose="02000000000000000000" pitchFamily="2" charset="-122"/>
              <a:cs typeface="Microsoft YaHei" charset="-122"/>
            </a:rPr>
            <a:t>1.1.3</a:t>
          </a:r>
          <a:r>
            <a:rPr lang="zh-CN" altLang="en-US" sz="900" b="0" i="0" kern="1200" dirty="0">
              <a:solidFill>
                <a:schemeClr val="bg1"/>
              </a:solidFill>
              <a:latin typeface="FZLanTingHeiS-R-GB" panose="02000000000000000000" pitchFamily="2" charset="-122"/>
              <a:ea typeface="FZLanTingHeiS-R-GB" panose="02000000000000000000" pitchFamily="2" charset="-122"/>
              <a:cs typeface="Microsoft YaHei" charset="-122"/>
            </a:rPr>
            <a:t> 管理经济学与微观经济学的关系</a:t>
          </a:r>
        </a:p>
      </dsp:txBody>
      <dsp:txXfrm>
        <a:off x="2049413" y="1201492"/>
        <a:ext cx="1852690" cy="435863"/>
      </dsp:txXfrm>
    </dsp:sp>
    <dsp:sp modelId="{0EC6E1AB-E13B-6148-9DF9-3209955CFCC5}">
      <dsp:nvSpPr>
        <dsp:cNvPr id="0" name=""/>
        <dsp:cNvSpPr/>
      </dsp:nvSpPr>
      <dsp:spPr>
        <a:xfrm>
          <a:off x="2049413" y="1746322"/>
          <a:ext cx="1429633"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latin typeface="FZLanTingHeiS-R-GB" panose="02000000000000000000" pitchFamily="2" charset="-122"/>
              <a:ea typeface="FZLanTingHeiS-R-GB" panose="02000000000000000000" pitchFamily="2" charset="-122"/>
              <a:cs typeface="Microsoft YaHei" charset="-122"/>
            </a:rPr>
            <a:t>1.1.4</a:t>
          </a:r>
          <a:r>
            <a:rPr lang="zh-CN" altLang="en-US" sz="900" b="0" i="0" kern="1200" dirty="0">
              <a:latin typeface="FZLanTingHeiS-R-GB" panose="02000000000000000000" pitchFamily="2" charset="-122"/>
              <a:ea typeface="FZLanTingHeiS-R-GB" panose="02000000000000000000" pitchFamily="2" charset="-122"/>
              <a:cs typeface="Microsoft YaHei" charset="-122"/>
            </a:rPr>
            <a:t> 管理经济学的主要内容</a:t>
          </a:r>
        </a:p>
      </dsp:txBody>
      <dsp:txXfrm>
        <a:off x="2049413" y="1746322"/>
        <a:ext cx="1429633" cy="435863"/>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7C939E-455A-EE43-A21D-8BACFED9D991}">
      <dsp:nvSpPr>
        <dsp:cNvPr id="0" name=""/>
        <dsp:cNvSpPr/>
      </dsp:nvSpPr>
      <dsp:spPr>
        <a:xfrm>
          <a:off x="1335621" y="1167380"/>
          <a:ext cx="713792" cy="796873"/>
        </a:xfrm>
        <a:custGeom>
          <a:avLst/>
          <a:gdLst/>
          <a:ahLst/>
          <a:cxnLst/>
          <a:rect l="0" t="0" r="0" b="0"/>
          <a:pathLst>
            <a:path>
              <a:moveTo>
                <a:pt x="0" y="0"/>
              </a:moveTo>
              <a:lnTo>
                <a:pt x="356896" y="0"/>
              </a:lnTo>
              <a:lnTo>
                <a:pt x="356896" y="796873"/>
              </a:lnTo>
              <a:lnTo>
                <a:pt x="713792" y="79687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771" y="1539072"/>
        <a:ext cx="53490" cy="53490"/>
      </dsp:txXfrm>
    </dsp:sp>
    <dsp:sp modelId="{1F2800E8-CF94-FD43-8D0E-7E4B278315B1}">
      <dsp:nvSpPr>
        <dsp:cNvPr id="0" name=""/>
        <dsp:cNvSpPr/>
      </dsp:nvSpPr>
      <dsp:spPr>
        <a:xfrm>
          <a:off x="1335621" y="1167380"/>
          <a:ext cx="713792" cy="252043"/>
        </a:xfrm>
        <a:custGeom>
          <a:avLst/>
          <a:gdLst/>
          <a:ahLst/>
          <a:cxnLst/>
          <a:rect l="0" t="0" r="0" b="0"/>
          <a:pathLst>
            <a:path>
              <a:moveTo>
                <a:pt x="0" y="0"/>
              </a:moveTo>
              <a:lnTo>
                <a:pt x="356896" y="0"/>
              </a:lnTo>
              <a:lnTo>
                <a:pt x="356896" y="252043"/>
              </a:lnTo>
              <a:lnTo>
                <a:pt x="713792" y="2520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592" y="1274478"/>
        <a:ext cx="37849" cy="37849"/>
      </dsp:txXfrm>
    </dsp:sp>
    <dsp:sp modelId="{93180932-306E-E545-95F9-2A5635FDC9F1}">
      <dsp:nvSpPr>
        <dsp:cNvPr id="0" name=""/>
        <dsp:cNvSpPr/>
      </dsp:nvSpPr>
      <dsp:spPr>
        <a:xfrm>
          <a:off x="1335621" y="874595"/>
          <a:ext cx="713792" cy="292785"/>
        </a:xfrm>
        <a:custGeom>
          <a:avLst/>
          <a:gdLst/>
          <a:ahLst/>
          <a:cxnLst/>
          <a:rect l="0" t="0" r="0" b="0"/>
          <a:pathLst>
            <a:path>
              <a:moveTo>
                <a:pt x="0" y="292785"/>
              </a:moveTo>
              <a:lnTo>
                <a:pt x="356896" y="29278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229" y="1001700"/>
        <a:ext cx="38575" cy="38575"/>
      </dsp:txXfrm>
    </dsp:sp>
    <dsp:sp modelId="{082A771F-69AF-7C4C-86CB-DF1CD8CB6581}">
      <dsp:nvSpPr>
        <dsp:cNvPr id="0" name=""/>
        <dsp:cNvSpPr/>
      </dsp:nvSpPr>
      <dsp:spPr>
        <a:xfrm>
          <a:off x="1335621" y="329765"/>
          <a:ext cx="713792" cy="837615"/>
        </a:xfrm>
        <a:custGeom>
          <a:avLst/>
          <a:gdLst/>
          <a:ahLst/>
          <a:cxnLst/>
          <a:rect l="0" t="0" r="0" b="0"/>
          <a:pathLst>
            <a:path>
              <a:moveTo>
                <a:pt x="0" y="837615"/>
              </a:moveTo>
              <a:lnTo>
                <a:pt x="356896" y="83761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004" y="721060"/>
        <a:ext cx="55024" cy="55024"/>
      </dsp:txXfrm>
    </dsp:sp>
    <dsp:sp modelId="{7111AE39-B455-7C4D-91F4-9E37E3822D07}">
      <dsp:nvSpPr>
        <dsp:cNvPr id="0" name=""/>
        <dsp:cNvSpPr/>
      </dsp:nvSpPr>
      <dsp:spPr>
        <a:xfrm>
          <a:off x="615390" y="949448"/>
          <a:ext cx="1004597"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zh-CN" altLang="en-US" sz="1050" b="0" i="0" kern="1200" dirty="0">
              <a:latin typeface="FZLanTingHeiS-R-GB" panose="02000000000000000000" pitchFamily="2" charset="-122"/>
              <a:ea typeface="FZLanTingHeiS-R-GB" panose="02000000000000000000" pitchFamily="2" charset="-122"/>
              <a:cs typeface="Microsoft YaHei" charset="-122"/>
            </a:rPr>
            <a:t>管理经济学的研究对象</a:t>
          </a:r>
        </a:p>
      </dsp:txBody>
      <dsp:txXfrm>
        <a:off x="615390" y="949448"/>
        <a:ext cx="1004597" cy="435863"/>
      </dsp:txXfrm>
    </dsp:sp>
    <dsp:sp modelId="{C852AF5D-E3CA-F844-B775-08DD6E6FB940}">
      <dsp:nvSpPr>
        <dsp:cNvPr id="0" name=""/>
        <dsp:cNvSpPr/>
      </dsp:nvSpPr>
      <dsp:spPr>
        <a:xfrm>
          <a:off x="2049413" y="111833"/>
          <a:ext cx="1429633" cy="435863"/>
        </a:xfrm>
        <a:prstGeom prst="rect">
          <a:avLst/>
        </a:prstGeom>
        <a:solidFill>
          <a:schemeClr val="bg1">
            <a:lumMod val="9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900" b="0" i="0" kern="120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sp:txBody>
      <dsp:txXfrm>
        <a:off x="2049413" y="111833"/>
        <a:ext cx="1429633" cy="435863"/>
      </dsp:txXfrm>
    </dsp:sp>
    <dsp:sp modelId="{D3E2E567-EC04-E743-9B8C-985408EA1058}">
      <dsp:nvSpPr>
        <dsp:cNvPr id="0" name=""/>
        <dsp:cNvSpPr/>
      </dsp:nvSpPr>
      <dsp:spPr>
        <a:xfrm>
          <a:off x="2049413" y="656663"/>
          <a:ext cx="1456853" cy="43586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tx1"/>
              </a:solidFill>
              <a:latin typeface="FZLanTingHeiS-R-GB" panose="02000000000000000000" pitchFamily="2" charset="-122"/>
              <a:ea typeface="FZLanTingHeiS-R-GB" panose="02000000000000000000" pitchFamily="2" charset="-122"/>
              <a:cs typeface="Microsoft YaHei" charset="-122"/>
            </a:rPr>
            <a:t>1.1.2</a:t>
          </a:r>
          <a:r>
            <a:rPr lang="zh-CN" altLang="en-US" sz="900" b="0" i="0" kern="1200" dirty="0">
              <a:solidFill>
                <a:schemeClr val="tx1"/>
              </a:solidFill>
              <a:latin typeface="FZLanTingHeiS-R-GB" panose="02000000000000000000" pitchFamily="2" charset="-122"/>
              <a:ea typeface="FZLanTingHeiS-R-GB" panose="02000000000000000000" pitchFamily="2" charset="-122"/>
              <a:cs typeface="Microsoft YaHei" charset="-122"/>
            </a:rPr>
            <a:t> 决策的基本过程</a:t>
          </a:r>
        </a:p>
      </dsp:txBody>
      <dsp:txXfrm>
        <a:off x="2049413" y="656663"/>
        <a:ext cx="1456853" cy="435863"/>
      </dsp:txXfrm>
    </dsp:sp>
    <dsp:sp modelId="{1C998B4A-F8C8-5D49-862A-38B9C7611407}">
      <dsp:nvSpPr>
        <dsp:cNvPr id="0" name=""/>
        <dsp:cNvSpPr/>
      </dsp:nvSpPr>
      <dsp:spPr>
        <a:xfrm>
          <a:off x="2049413" y="1201492"/>
          <a:ext cx="1852690" cy="43586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bg1"/>
              </a:solidFill>
              <a:latin typeface="FZLanTingHeiS-R-GB" panose="02000000000000000000" pitchFamily="2" charset="-122"/>
              <a:ea typeface="FZLanTingHeiS-R-GB" panose="02000000000000000000" pitchFamily="2" charset="-122"/>
              <a:cs typeface="Microsoft YaHei" charset="-122"/>
            </a:rPr>
            <a:t>1.1.3</a:t>
          </a:r>
          <a:r>
            <a:rPr lang="zh-CN" altLang="en-US" sz="900" b="0" i="0" kern="1200" dirty="0">
              <a:solidFill>
                <a:schemeClr val="bg1"/>
              </a:solidFill>
              <a:latin typeface="FZLanTingHeiS-R-GB" panose="02000000000000000000" pitchFamily="2" charset="-122"/>
              <a:ea typeface="FZLanTingHeiS-R-GB" panose="02000000000000000000" pitchFamily="2" charset="-122"/>
              <a:cs typeface="Microsoft YaHei" charset="-122"/>
            </a:rPr>
            <a:t> 管理经济学与微观经济学的关系</a:t>
          </a:r>
        </a:p>
      </dsp:txBody>
      <dsp:txXfrm>
        <a:off x="2049413" y="1201492"/>
        <a:ext cx="1852690" cy="435863"/>
      </dsp:txXfrm>
    </dsp:sp>
    <dsp:sp modelId="{0EC6E1AB-E13B-6148-9DF9-3209955CFCC5}">
      <dsp:nvSpPr>
        <dsp:cNvPr id="0" name=""/>
        <dsp:cNvSpPr/>
      </dsp:nvSpPr>
      <dsp:spPr>
        <a:xfrm>
          <a:off x="2049413" y="1746322"/>
          <a:ext cx="1429633"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latin typeface="FZLanTingHeiS-R-GB" panose="02000000000000000000" pitchFamily="2" charset="-122"/>
              <a:ea typeface="FZLanTingHeiS-R-GB" panose="02000000000000000000" pitchFamily="2" charset="-122"/>
              <a:cs typeface="Microsoft YaHei" charset="-122"/>
            </a:rPr>
            <a:t>1.1.4</a:t>
          </a:r>
          <a:r>
            <a:rPr lang="zh-CN" altLang="en-US" sz="900" b="0" i="0" kern="1200" dirty="0">
              <a:latin typeface="FZLanTingHeiS-R-GB" panose="02000000000000000000" pitchFamily="2" charset="-122"/>
              <a:ea typeface="FZLanTingHeiS-R-GB" panose="02000000000000000000" pitchFamily="2" charset="-122"/>
              <a:cs typeface="Microsoft YaHei" charset="-122"/>
            </a:rPr>
            <a:t> 管理经济学的主要内容</a:t>
          </a:r>
        </a:p>
      </dsp:txBody>
      <dsp:txXfrm>
        <a:off x="2049413" y="1746322"/>
        <a:ext cx="1429633" cy="43586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7C939E-455A-EE43-A21D-8BACFED9D991}">
      <dsp:nvSpPr>
        <dsp:cNvPr id="0" name=""/>
        <dsp:cNvSpPr/>
      </dsp:nvSpPr>
      <dsp:spPr>
        <a:xfrm>
          <a:off x="1905923" y="2757451"/>
          <a:ext cx="1686037" cy="1882282"/>
        </a:xfrm>
        <a:custGeom>
          <a:avLst/>
          <a:gdLst/>
          <a:ahLst/>
          <a:cxnLst/>
          <a:rect l="0" t="0" r="0" b="0"/>
          <a:pathLst>
            <a:path>
              <a:moveTo>
                <a:pt x="0" y="0"/>
              </a:moveTo>
              <a:lnTo>
                <a:pt x="843018" y="0"/>
              </a:lnTo>
              <a:lnTo>
                <a:pt x="843018" y="1882282"/>
              </a:lnTo>
              <a:lnTo>
                <a:pt x="1686037" y="188228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00050">
            <a:lnSpc>
              <a:spcPct val="90000"/>
            </a:lnSpc>
            <a:spcBef>
              <a:spcPct val="0"/>
            </a:spcBef>
            <a:spcAft>
              <a:spcPct val="35000"/>
            </a:spcAft>
            <a:buNone/>
          </a:pPr>
          <a:endParaRPr lang="zh-CN" altLang="en-US" sz="900" kern="1200"/>
        </a:p>
      </dsp:txBody>
      <dsp:txXfrm>
        <a:off x="2685766" y="3635417"/>
        <a:ext cx="126349" cy="126349"/>
      </dsp:txXfrm>
    </dsp:sp>
    <dsp:sp modelId="{1F2800E8-CF94-FD43-8D0E-7E4B278315B1}">
      <dsp:nvSpPr>
        <dsp:cNvPr id="0" name=""/>
        <dsp:cNvSpPr/>
      </dsp:nvSpPr>
      <dsp:spPr>
        <a:xfrm>
          <a:off x="1905923" y="2757451"/>
          <a:ext cx="1686037" cy="595348"/>
        </a:xfrm>
        <a:custGeom>
          <a:avLst/>
          <a:gdLst/>
          <a:ahLst/>
          <a:cxnLst/>
          <a:rect l="0" t="0" r="0" b="0"/>
          <a:pathLst>
            <a:path>
              <a:moveTo>
                <a:pt x="0" y="0"/>
              </a:moveTo>
              <a:lnTo>
                <a:pt x="843018" y="0"/>
              </a:lnTo>
              <a:lnTo>
                <a:pt x="843018" y="595348"/>
              </a:lnTo>
              <a:lnTo>
                <a:pt x="1686037" y="59534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66700">
            <a:lnSpc>
              <a:spcPct val="90000"/>
            </a:lnSpc>
            <a:spcBef>
              <a:spcPct val="0"/>
            </a:spcBef>
            <a:spcAft>
              <a:spcPct val="35000"/>
            </a:spcAft>
            <a:buNone/>
          </a:pPr>
          <a:endParaRPr lang="zh-CN" altLang="en-US" sz="600" b="0" i="0" kern="1200" dirty="0">
            <a:latin typeface="FZLanTingHeiS-R-GB" panose="02000000000000000000" pitchFamily="2" charset="-122"/>
            <a:ea typeface="FZLanTingHeiS-R-GB" panose="02000000000000000000" pitchFamily="2" charset="-122"/>
            <a:cs typeface="Microsoft YaHei" charset="-122"/>
          </a:endParaRPr>
        </a:p>
      </dsp:txBody>
      <dsp:txXfrm>
        <a:off x="2704240" y="3010424"/>
        <a:ext cx="89403" cy="89403"/>
      </dsp:txXfrm>
    </dsp:sp>
    <dsp:sp modelId="{93180932-306E-E545-95F9-2A5635FDC9F1}">
      <dsp:nvSpPr>
        <dsp:cNvPr id="0" name=""/>
        <dsp:cNvSpPr/>
      </dsp:nvSpPr>
      <dsp:spPr>
        <a:xfrm>
          <a:off x="1905923" y="2065866"/>
          <a:ext cx="1686037" cy="691584"/>
        </a:xfrm>
        <a:custGeom>
          <a:avLst/>
          <a:gdLst/>
          <a:ahLst/>
          <a:cxnLst/>
          <a:rect l="0" t="0" r="0" b="0"/>
          <a:pathLst>
            <a:path>
              <a:moveTo>
                <a:pt x="0" y="691584"/>
              </a:moveTo>
              <a:lnTo>
                <a:pt x="843018" y="691584"/>
              </a:lnTo>
              <a:lnTo>
                <a:pt x="843018" y="0"/>
              </a:lnTo>
              <a:lnTo>
                <a:pt x="168603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66700">
            <a:lnSpc>
              <a:spcPct val="90000"/>
            </a:lnSpc>
            <a:spcBef>
              <a:spcPct val="0"/>
            </a:spcBef>
            <a:spcAft>
              <a:spcPct val="35000"/>
            </a:spcAft>
            <a:buNone/>
          </a:pPr>
          <a:endParaRPr lang="zh-CN" altLang="en-US" sz="600" b="0" i="0" kern="1200" dirty="0">
            <a:latin typeface="FZLanTingHeiS-R-GB" panose="02000000000000000000" pitchFamily="2" charset="-122"/>
            <a:ea typeface="FZLanTingHeiS-R-GB" panose="02000000000000000000" pitchFamily="2" charset="-122"/>
            <a:cs typeface="Microsoft YaHei" charset="-122"/>
          </a:endParaRPr>
        </a:p>
      </dsp:txBody>
      <dsp:txXfrm>
        <a:off x="2703382" y="2366099"/>
        <a:ext cx="91118" cy="91118"/>
      </dsp:txXfrm>
    </dsp:sp>
    <dsp:sp modelId="{082A771F-69AF-7C4C-86CB-DF1CD8CB6581}">
      <dsp:nvSpPr>
        <dsp:cNvPr id="0" name=""/>
        <dsp:cNvSpPr/>
      </dsp:nvSpPr>
      <dsp:spPr>
        <a:xfrm>
          <a:off x="1905923" y="778933"/>
          <a:ext cx="1686037" cy="1978517"/>
        </a:xfrm>
        <a:custGeom>
          <a:avLst/>
          <a:gdLst/>
          <a:ahLst/>
          <a:cxnLst/>
          <a:rect l="0" t="0" r="0" b="0"/>
          <a:pathLst>
            <a:path>
              <a:moveTo>
                <a:pt x="0" y="1978517"/>
              </a:moveTo>
              <a:lnTo>
                <a:pt x="843018" y="1978517"/>
              </a:lnTo>
              <a:lnTo>
                <a:pt x="843018" y="0"/>
              </a:lnTo>
              <a:lnTo>
                <a:pt x="168603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66700">
            <a:lnSpc>
              <a:spcPct val="90000"/>
            </a:lnSpc>
            <a:spcBef>
              <a:spcPct val="0"/>
            </a:spcBef>
            <a:spcAft>
              <a:spcPct val="35000"/>
            </a:spcAft>
            <a:buNone/>
          </a:pPr>
          <a:endParaRPr lang="zh-CN" altLang="en-US" sz="600" b="0" i="0" kern="1200" dirty="0">
            <a:latin typeface="FZLanTingHeiS-R-GB" panose="02000000000000000000" pitchFamily="2" charset="-122"/>
            <a:ea typeface="FZLanTingHeiS-R-GB" panose="02000000000000000000" pitchFamily="2" charset="-122"/>
            <a:cs typeface="Microsoft YaHei" charset="-122"/>
          </a:endParaRPr>
        </a:p>
      </dsp:txBody>
      <dsp:txXfrm>
        <a:off x="2683955" y="1703205"/>
        <a:ext cx="129973" cy="129973"/>
      </dsp:txXfrm>
    </dsp:sp>
    <dsp:sp modelId="{7111AE39-B455-7C4D-91F4-9E37E3822D07}">
      <dsp:nvSpPr>
        <dsp:cNvPr id="0" name=""/>
        <dsp:cNvSpPr/>
      </dsp:nvSpPr>
      <dsp:spPr>
        <a:xfrm>
          <a:off x="204678" y="2242677"/>
          <a:ext cx="2372942"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l" defTabSz="800100">
            <a:lnSpc>
              <a:spcPct val="90000"/>
            </a:lnSpc>
            <a:spcBef>
              <a:spcPct val="0"/>
            </a:spcBef>
            <a:spcAft>
              <a:spcPct val="35000"/>
            </a:spcAft>
            <a:buNone/>
          </a:pPr>
          <a:r>
            <a:rPr lang="zh-CN" altLang="en-US" sz="1800" b="0" i="0" kern="1200" dirty="0">
              <a:latin typeface="FZLanTingHeiS-R-GB" panose="02000000000000000000" pitchFamily="2" charset="-122"/>
              <a:ea typeface="FZLanTingHeiS-R-GB" panose="02000000000000000000" pitchFamily="2" charset="-122"/>
              <a:cs typeface="Microsoft YaHei" charset="-122"/>
            </a:rPr>
            <a:t>管理经济学的研究对象</a:t>
          </a:r>
        </a:p>
      </dsp:txBody>
      <dsp:txXfrm>
        <a:off x="204678" y="2242677"/>
        <a:ext cx="2372942" cy="1029546"/>
      </dsp:txXfrm>
    </dsp:sp>
    <dsp:sp modelId="{C852AF5D-E3CA-F844-B775-08DD6E6FB940}">
      <dsp:nvSpPr>
        <dsp:cNvPr id="0" name=""/>
        <dsp:cNvSpPr/>
      </dsp:nvSpPr>
      <dsp:spPr>
        <a:xfrm>
          <a:off x="3591960" y="264160"/>
          <a:ext cx="3376913"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altLang="zh-CN" sz="2000" b="0" i="0" kern="1200" dirty="0">
              <a:solidFill>
                <a:srgbClr val="C00000"/>
              </a:solidFill>
              <a:latin typeface="FZLanTingHeiS-R-GB" panose="02000000000000000000" pitchFamily="2" charset="-122"/>
              <a:ea typeface="FZLanTingHeiS-R-GB" panose="02000000000000000000" pitchFamily="2" charset="-122"/>
              <a:cs typeface="Microsoft YaHei" charset="-122"/>
            </a:rPr>
            <a:t>1.1.1</a:t>
          </a:r>
          <a:r>
            <a:rPr lang="zh-CN" altLang="en-US" sz="2000" b="0" i="0" kern="1200" dirty="0">
              <a:solidFill>
                <a:srgbClr val="C00000"/>
              </a:solidFill>
              <a:latin typeface="FZLanTingHeiS-R-GB" panose="02000000000000000000" pitchFamily="2" charset="-122"/>
              <a:ea typeface="FZLanTingHeiS-R-GB" panose="02000000000000000000" pitchFamily="2" charset="-122"/>
              <a:cs typeface="Microsoft YaHei" charset="-122"/>
            </a:rPr>
            <a:t> 管理经济学的定义</a:t>
          </a:r>
        </a:p>
      </dsp:txBody>
      <dsp:txXfrm>
        <a:off x="3591960" y="264160"/>
        <a:ext cx="3376913" cy="1029546"/>
      </dsp:txXfrm>
    </dsp:sp>
    <dsp:sp modelId="{D3E2E567-EC04-E743-9B8C-985408EA1058}">
      <dsp:nvSpPr>
        <dsp:cNvPr id="0" name=""/>
        <dsp:cNvSpPr/>
      </dsp:nvSpPr>
      <dsp:spPr>
        <a:xfrm>
          <a:off x="3591960" y="1551093"/>
          <a:ext cx="3441209"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altLang="zh-CN" sz="2000" b="0" i="0" kern="1200" dirty="0">
              <a:latin typeface="FZLanTingHeiS-R-GB" panose="02000000000000000000" pitchFamily="2" charset="-122"/>
              <a:ea typeface="FZLanTingHeiS-R-GB" panose="02000000000000000000" pitchFamily="2" charset="-122"/>
              <a:cs typeface="Microsoft YaHei" charset="-122"/>
            </a:rPr>
            <a:t>1.1.2</a:t>
          </a:r>
          <a:r>
            <a:rPr lang="zh-CN" altLang="en-US" sz="2000" b="0" i="0" kern="1200" dirty="0">
              <a:latin typeface="FZLanTingHeiS-R-GB" panose="02000000000000000000" pitchFamily="2" charset="-122"/>
              <a:ea typeface="FZLanTingHeiS-R-GB" panose="02000000000000000000" pitchFamily="2" charset="-122"/>
              <a:cs typeface="Microsoft YaHei" charset="-122"/>
            </a:rPr>
            <a:t> 决策的基本过程</a:t>
          </a:r>
        </a:p>
      </dsp:txBody>
      <dsp:txXfrm>
        <a:off x="3591960" y="1551093"/>
        <a:ext cx="3441209" cy="1029546"/>
      </dsp:txXfrm>
    </dsp:sp>
    <dsp:sp modelId="{1C998B4A-F8C8-5D49-862A-38B9C7611407}">
      <dsp:nvSpPr>
        <dsp:cNvPr id="0" name=""/>
        <dsp:cNvSpPr/>
      </dsp:nvSpPr>
      <dsp:spPr>
        <a:xfrm>
          <a:off x="3591960" y="2838026"/>
          <a:ext cx="4376209"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altLang="zh-CN" sz="2000" b="0" i="0" kern="1200" dirty="0">
              <a:latin typeface="FZLanTingHeiS-R-GB" panose="02000000000000000000" pitchFamily="2" charset="-122"/>
              <a:ea typeface="FZLanTingHeiS-R-GB" panose="02000000000000000000" pitchFamily="2" charset="-122"/>
              <a:cs typeface="Microsoft YaHei" charset="-122"/>
            </a:rPr>
            <a:t>1.1.3</a:t>
          </a:r>
          <a:r>
            <a:rPr lang="zh-CN" altLang="en-US" sz="2000" b="0" i="0" kern="1200" dirty="0">
              <a:latin typeface="FZLanTingHeiS-R-GB" panose="02000000000000000000" pitchFamily="2" charset="-122"/>
              <a:ea typeface="FZLanTingHeiS-R-GB" panose="02000000000000000000" pitchFamily="2" charset="-122"/>
              <a:cs typeface="Microsoft YaHei" charset="-122"/>
            </a:rPr>
            <a:t> 管理经济学与微观经济学的关系</a:t>
          </a:r>
        </a:p>
      </dsp:txBody>
      <dsp:txXfrm>
        <a:off x="3591960" y="2838026"/>
        <a:ext cx="4376209" cy="1029546"/>
      </dsp:txXfrm>
    </dsp:sp>
    <dsp:sp modelId="{0EC6E1AB-E13B-6148-9DF9-3209955CFCC5}">
      <dsp:nvSpPr>
        <dsp:cNvPr id="0" name=""/>
        <dsp:cNvSpPr/>
      </dsp:nvSpPr>
      <dsp:spPr>
        <a:xfrm>
          <a:off x="3591960" y="4124960"/>
          <a:ext cx="3376913"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altLang="zh-CN" sz="2000" b="0" i="0" kern="1200" dirty="0">
              <a:latin typeface="FZLanTingHeiS-R-GB" panose="02000000000000000000" pitchFamily="2" charset="-122"/>
              <a:ea typeface="FZLanTingHeiS-R-GB" panose="02000000000000000000" pitchFamily="2" charset="-122"/>
              <a:cs typeface="Microsoft YaHei" charset="-122"/>
            </a:rPr>
            <a:t>1.1.4</a:t>
          </a:r>
          <a:r>
            <a:rPr lang="zh-CN" altLang="en-US" sz="2000" b="0" i="0" kern="1200" dirty="0">
              <a:latin typeface="FZLanTingHeiS-R-GB" panose="02000000000000000000" pitchFamily="2" charset="-122"/>
              <a:ea typeface="FZLanTingHeiS-R-GB" panose="02000000000000000000" pitchFamily="2" charset="-122"/>
              <a:cs typeface="Microsoft YaHei" charset="-122"/>
            </a:rPr>
            <a:t> 管理经济学的主要内容</a:t>
          </a:r>
        </a:p>
      </dsp:txBody>
      <dsp:txXfrm>
        <a:off x="3591960" y="4124960"/>
        <a:ext cx="3376913" cy="1029546"/>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7C939E-455A-EE43-A21D-8BACFED9D991}">
      <dsp:nvSpPr>
        <dsp:cNvPr id="0" name=""/>
        <dsp:cNvSpPr/>
      </dsp:nvSpPr>
      <dsp:spPr>
        <a:xfrm>
          <a:off x="1335621" y="1167380"/>
          <a:ext cx="713792" cy="796873"/>
        </a:xfrm>
        <a:custGeom>
          <a:avLst/>
          <a:gdLst/>
          <a:ahLst/>
          <a:cxnLst/>
          <a:rect l="0" t="0" r="0" b="0"/>
          <a:pathLst>
            <a:path>
              <a:moveTo>
                <a:pt x="0" y="0"/>
              </a:moveTo>
              <a:lnTo>
                <a:pt x="356896" y="0"/>
              </a:lnTo>
              <a:lnTo>
                <a:pt x="356896" y="796873"/>
              </a:lnTo>
              <a:lnTo>
                <a:pt x="713792" y="79687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771" y="1539072"/>
        <a:ext cx="53490" cy="53490"/>
      </dsp:txXfrm>
    </dsp:sp>
    <dsp:sp modelId="{1F2800E8-CF94-FD43-8D0E-7E4B278315B1}">
      <dsp:nvSpPr>
        <dsp:cNvPr id="0" name=""/>
        <dsp:cNvSpPr/>
      </dsp:nvSpPr>
      <dsp:spPr>
        <a:xfrm>
          <a:off x="1335621" y="1167380"/>
          <a:ext cx="713792" cy="252043"/>
        </a:xfrm>
        <a:custGeom>
          <a:avLst/>
          <a:gdLst/>
          <a:ahLst/>
          <a:cxnLst/>
          <a:rect l="0" t="0" r="0" b="0"/>
          <a:pathLst>
            <a:path>
              <a:moveTo>
                <a:pt x="0" y="0"/>
              </a:moveTo>
              <a:lnTo>
                <a:pt x="356896" y="0"/>
              </a:lnTo>
              <a:lnTo>
                <a:pt x="356896" y="252043"/>
              </a:lnTo>
              <a:lnTo>
                <a:pt x="713792" y="2520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592" y="1274478"/>
        <a:ext cx="37849" cy="37849"/>
      </dsp:txXfrm>
    </dsp:sp>
    <dsp:sp modelId="{93180932-306E-E545-95F9-2A5635FDC9F1}">
      <dsp:nvSpPr>
        <dsp:cNvPr id="0" name=""/>
        <dsp:cNvSpPr/>
      </dsp:nvSpPr>
      <dsp:spPr>
        <a:xfrm>
          <a:off x="1335621" y="874595"/>
          <a:ext cx="713792" cy="292785"/>
        </a:xfrm>
        <a:custGeom>
          <a:avLst/>
          <a:gdLst/>
          <a:ahLst/>
          <a:cxnLst/>
          <a:rect l="0" t="0" r="0" b="0"/>
          <a:pathLst>
            <a:path>
              <a:moveTo>
                <a:pt x="0" y="292785"/>
              </a:moveTo>
              <a:lnTo>
                <a:pt x="356896" y="29278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229" y="1001700"/>
        <a:ext cx="38575" cy="38575"/>
      </dsp:txXfrm>
    </dsp:sp>
    <dsp:sp modelId="{082A771F-69AF-7C4C-86CB-DF1CD8CB6581}">
      <dsp:nvSpPr>
        <dsp:cNvPr id="0" name=""/>
        <dsp:cNvSpPr/>
      </dsp:nvSpPr>
      <dsp:spPr>
        <a:xfrm>
          <a:off x="1335621" y="329765"/>
          <a:ext cx="713792" cy="837615"/>
        </a:xfrm>
        <a:custGeom>
          <a:avLst/>
          <a:gdLst/>
          <a:ahLst/>
          <a:cxnLst/>
          <a:rect l="0" t="0" r="0" b="0"/>
          <a:pathLst>
            <a:path>
              <a:moveTo>
                <a:pt x="0" y="837615"/>
              </a:moveTo>
              <a:lnTo>
                <a:pt x="356896" y="83761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004" y="721060"/>
        <a:ext cx="55024" cy="55024"/>
      </dsp:txXfrm>
    </dsp:sp>
    <dsp:sp modelId="{7111AE39-B455-7C4D-91F4-9E37E3822D07}">
      <dsp:nvSpPr>
        <dsp:cNvPr id="0" name=""/>
        <dsp:cNvSpPr/>
      </dsp:nvSpPr>
      <dsp:spPr>
        <a:xfrm>
          <a:off x="615390" y="949448"/>
          <a:ext cx="1004597"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zh-CN" altLang="en-US" sz="1050" b="0" i="0" kern="1200" dirty="0">
              <a:latin typeface="FZLanTingHeiS-R-GB" panose="02000000000000000000" pitchFamily="2" charset="-122"/>
              <a:ea typeface="FZLanTingHeiS-R-GB" panose="02000000000000000000" pitchFamily="2" charset="-122"/>
              <a:cs typeface="Microsoft YaHei" charset="-122"/>
            </a:rPr>
            <a:t>管理经济学的研究对象</a:t>
          </a:r>
        </a:p>
      </dsp:txBody>
      <dsp:txXfrm>
        <a:off x="615390" y="949448"/>
        <a:ext cx="1004597" cy="435863"/>
      </dsp:txXfrm>
    </dsp:sp>
    <dsp:sp modelId="{C852AF5D-E3CA-F844-B775-08DD6E6FB940}">
      <dsp:nvSpPr>
        <dsp:cNvPr id="0" name=""/>
        <dsp:cNvSpPr/>
      </dsp:nvSpPr>
      <dsp:spPr>
        <a:xfrm>
          <a:off x="2049413" y="111833"/>
          <a:ext cx="1429633" cy="435863"/>
        </a:xfrm>
        <a:prstGeom prst="rect">
          <a:avLst/>
        </a:prstGeom>
        <a:solidFill>
          <a:schemeClr val="bg1">
            <a:lumMod val="9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900" b="0" i="0" kern="120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sp:txBody>
      <dsp:txXfrm>
        <a:off x="2049413" y="111833"/>
        <a:ext cx="1429633" cy="435863"/>
      </dsp:txXfrm>
    </dsp:sp>
    <dsp:sp modelId="{D3E2E567-EC04-E743-9B8C-985408EA1058}">
      <dsp:nvSpPr>
        <dsp:cNvPr id="0" name=""/>
        <dsp:cNvSpPr/>
      </dsp:nvSpPr>
      <dsp:spPr>
        <a:xfrm>
          <a:off x="2049413" y="656663"/>
          <a:ext cx="1456853" cy="43586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tx1"/>
              </a:solidFill>
              <a:latin typeface="FZLanTingHeiS-R-GB" panose="02000000000000000000" pitchFamily="2" charset="-122"/>
              <a:ea typeface="FZLanTingHeiS-R-GB" panose="02000000000000000000" pitchFamily="2" charset="-122"/>
              <a:cs typeface="Microsoft YaHei" charset="-122"/>
            </a:rPr>
            <a:t>1.1.2</a:t>
          </a:r>
          <a:r>
            <a:rPr lang="zh-CN" altLang="en-US" sz="900" b="0" i="0" kern="1200" dirty="0">
              <a:solidFill>
                <a:schemeClr val="tx1"/>
              </a:solidFill>
              <a:latin typeface="FZLanTingHeiS-R-GB" panose="02000000000000000000" pitchFamily="2" charset="-122"/>
              <a:ea typeface="FZLanTingHeiS-R-GB" panose="02000000000000000000" pitchFamily="2" charset="-122"/>
              <a:cs typeface="Microsoft YaHei" charset="-122"/>
            </a:rPr>
            <a:t> 决策的基本过程</a:t>
          </a:r>
        </a:p>
      </dsp:txBody>
      <dsp:txXfrm>
        <a:off x="2049413" y="656663"/>
        <a:ext cx="1456853" cy="435863"/>
      </dsp:txXfrm>
    </dsp:sp>
    <dsp:sp modelId="{1C998B4A-F8C8-5D49-862A-38B9C7611407}">
      <dsp:nvSpPr>
        <dsp:cNvPr id="0" name=""/>
        <dsp:cNvSpPr/>
      </dsp:nvSpPr>
      <dsp:spPr>
        <a:xfrm>
          <a:off x="2049413" y="1201492"/>
          <a:ext cx="1852690" cy="43586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bg1"/>
              </a:solidFill>
              <a:latin typeface="FZLanTingHeiS-R-GB" panose="02000000000000000000" pitchFamily="2" charset="-122"/>
              <a:ea typeface="FZLanTingHeiS-R-GB" panose="02000000000000000000" pitchFamily="2" charset="-122"/>
              <a:cs typeface="Microsoft YaHei" charset="-122"/>
            </a:rPr>
            <a:t>1.1.3</a:t>
          </a:r>
          <a:r>
            <a:rPr lang="zh-CN" altLang="en-US" sz="900" b="0" i="0" kern="1200" dirty="0">
              <a:solidFill>
                <a:schemeClr val="bg1"/>
              </a:solidFill>
              <a:latin typeface="FZLanTingHeiS-R-GB" panose="02000000000000000000" pitchFamily="2" charset="-122"/>
              <a:ea typeface="FZLanTingHeiS-R-GB" panose="02000000000000000000" pitchFamily="2" charset="-122"/>
              <a:cs typeface="Microsoft YaHei" charset="-122"/>
            </a:rPr>
            <a:t> 管理经济学与微观经济学的关系</a:t>
          </a:r>
        </a:p>
      </dsp:txBody>
      <dsp:txXfrm>
        <a:off x="2049413" y="1201492"/>
        <a:ext cx="1852690" cy="435863"/>
      </dsp:txXfrm>
    </dsp:sp>
    <dsp:sp modelId="{0EC6E1AB-E13B-6148-9DF9-3209955CFCC5}">
      <dsp:nvSpPr>
        <dsp:cNvPr id="0" name=""/>
        <dsp:cNvSpPr/>
      </dsp:nvSpPr>
      <dsp:spPr>
        <a:xfrm>
          <a:off x="2049413" y="1746322"/>
          <a:ext cx="1429633"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latin typeface="FZLanTingHeiS-R-GB" panose="02000000000000000000" pitchFamily="2" charset="-122"/>
              <a:ea typeface="FZLanTingHeiS-R-GB" panose="02000000000000000000" pitchFamily="2" charset="-122"/>
              <a:cs typeface="Microsoft YaHei" charset="-122"/>
            </a:rPr>
            <a:t>1.1.4</a:t>
          </a:r>
          <a:r>
            <a:rPr lang="zh-CN" altLang="en-US" sz="900" b="0" i="0" kern="1200" dirty="0">
              <a:latin typeface="FZLanTingHeiS-R-GB" panose="02000000000000000000" pitchFamily="2" charset="-122"/>
              <a:ea typeface="FZLanTingHeiS-R-GB" panose="02000000000000000000" pitchFamily="2" charset="-122"/>
              <a:cs typeface="Microsoft YaHei" charset="-122"/>
            </a:rPr>
            <a:t> 管理经济学的主要内容</a:t>
          </a:r>
        </a:p>
      </dsp:txBody>
      <dsp:txXfrm>
        <a:off x="2049413" y="1746322"/>
        <a:ext cx="1429633" cy="435863"/>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7C939E-455A-EE43-A21D-8BACFED9D991}">
      <dsp:nvSpPr>
        <dsp:cNvPr id="0" name=""/>
        <dsp:cNvSpPr/>
      </dsp:nvSpPr>
      <dsp:spPr>
        <a:xfrm>
          <a:off x="1335621" y="1167380"/>
          <a:ext cx="713792" cy="796873"/>
        </a:xfrm>
        <a:custGeom>
          <a:avLst/>
          <a:gdLst/>
          <a:ahLst/>
          <a:cxnLst/>
          <a:rect l="0" t="0" r="0" b="0"/>
          <a:pathLst>
            <a:path>
              <a:moveTo>
                <a:pt x="0" y="0"/>
              </a:moveTo>
              <a:lnTo>
                <a:pt x="356896" y="0"/>
              </a:lnTo>
              <a:lnTo>
                <a:pt x="356896" y="796873"/>
              </a:lnTo>
              <a:lnTo>
                <a:pt x="713792" y="79687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771" y="1539072"/>
        <a:ext cx="53490" cy="53490"/>
      </dsp:txXfrm>
    </dsp:sp>
    <dsp:sp modelId="{1F2800E8-CF94-FD43-8D0E-7E4B278315B1}">
      <dsp:nvSpPr>
        <dsp:cNvPr id="0" name=""/>
        <dsp:cNvSpPr/>
      </dsp:nvSpPr>
      <dsp:spPr>
        <a:xfrm>
          <a:off x="1335621" y="1167380"/>
          <a:ext cx="713792" cy="252043"/>
        </a:xfrm>
        <a:custGeom>
          <a:avLst/>
          <a:gdLst/>
          <a:ahLst/>
          <a:cxnLst/>
          <a:rect l="0" t="0" r="0" b="0"/>
          <a:pathLst>
            <a:path>
              <a:moveTo>
                <a:pt x="0" y="0"/>
              </a:moveTo>
              <a:lnTo>
                <a:pt x="356896" y="0"/>
              </a:lnTo>
              <a:lnTo>
                <a:pt x="356896" y="252043"/>
              </a:lnTo>
              <a:lnTo>
                <a:pt x="713792" y="2520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592" y="1274478"/>
        <a:ext cx="37849" cy="37849"/>
      </dsp:txXfrm>
    </dsp:sp>
    <dsp:sp modelId="{93180932-306E-E545-95F9-2A5635FDC9F1}">
      <dsp:nvSpPr>
        <dsp:cNvPr id="0" name=""/>
        <dsp:cNvSpPr/>
      </dsp:nvSpPr>
      <dsp:spPr>
        <a:xfrm>
          <a:off x="1335621" y="874595"/>
          <a:ext cx="713792" cy="292785"/>
        </a:xfrm>
        <a:custGeom>
          <a:avLst/>
          <a:gdLst/>
          <a:ahLst/>
          <a:cxnLst/>
          <a:rect l="0" t="0" r="0" b="0"/>
          <a:pathLst>
            <a:path>
              <a:moveTo>
                <a:pt x="0" y="292785"/>
              </a:moveTo>
              <a:lnTo>
                <a:pt x="356896" y="29278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229" y="1001700"/>
        <a:ext cx="38575" cy="38575"/>
      </dsp:txXfrm>
    </dsp:sp>
    <dsp:sp modelId="{082A771F-69AF-7C4C-86CB-DF1CD8CB6581}">
      <dsp:nvSpPr>
        <dsp:cNvPr id="0" name=""/>
        <dsp:cNvSpPr/>
      </dsp:nvSpPr>
      <dsp:spPr>
        <a:xfrm>
          <a:off x="1335621" y="329765"/>
          <a:ext cx="713792" cy="837615"/>
        </a:xfrm>
        <a:custGeom>
          <a:avLst/>
          <a:gdLst/>
          <a:ahLst/>
          <a:cxnLst/>
          <a:rect l="0" t="0" r="0" b="0"/>
          <a:pathLst>
            <a:path>
              <a:moveTo>
                <a:pt x="0" y="837615"/>
              </a:moveTo>
              <a:lnTo>
                <a:pt x="356896" y="83761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004" y="721060"/>
        <a:ext cx="55024" cy="55024"/>
      </dsp:txXfrm>
    </dsp:sp>
    <dsp:sp modelId="{7111AE39-B455-7C4D-91F4-9E37E3822D07}">
      <dsp:nvSpPr>
        <dsp:cNvPr id="0" name=""/>
        <dsp:cNvSpPr/>
      </dsp:nvSpPr>
      <dsp:spPr>
        <a:xfrm>
          <a:off x="615390" y="949448"/>
          <a:ext cx="1004597"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zh-CN" altLang="en-US" sz="1050" b="0" i="0" kern="1200" dirty="0">
              <a:latin typeface="FZLanTingHeiS-R-GB" panose="02000000000000000000" pitchFamily="2" charset="-122"/>
              <a:ea typeface="FZLanTingHeiS-R-GB" panose="02000000000000000000" pitchFamily="2" charset="-122"/>
              <a:cs typeface="Microsoft YaHei" charset="-122"/>
            </a:rPr>
            <a:t>管理经济学的研究对象</a:t>
          </a:r>
        </a:p>
      </dsp:txBody>
      <dsp:txXfrm>
        <a:off x="615390" y="949448"/>
        <a:ext cx="1004597" cy="435863"/>
      </dsp:txXfrm>
    </dsp:sp>
    <dsp:sp modelId="{C852AF5D-E3CA-F844-B775-08DD6E6FB940}">
      <dsp:nvSpPr>
        <dsp:cNvPr id="0" name=""/>
        <dsp:cNvSpPr/>
      </dsp:nvSpPr>
      <dsp:spPr>
        <a:xfrm>
          <a:off x="2049413" y="111833"/>
          <a:ext cx="1429633" cy="435863"/>
        </a:xfrm>
        <a:prstGeom prst="rect">
          <a:avLst/>
        </a:prstGeom>
        <a:solidFill>
          <a:schemeClr val="bg1">
            <a:lumMod val="9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900" b="0" i="0" kern="120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sp:txBody>
      <dsp:txXfrm>
        <a:off x="2049413" y="111833"/>
        <a:ext cx="1429633" cy="435863"/>
      </dsp:txXfrm>
    </dsp:sp>
    <dsp:sp modelId="{D3E2E567-EC04-E743-9B8C-985408EA1058}">
      <dsp:nvSpPr>
        <dsp:cNvPr id="0" name=""/>
        <dsp:cNvSpPr/>
      </dsp:nvSpPr>
      <dsp:spPr>
        <a:xfrm>
          <a:off x="2049413" y="656663"/>
          <a:ext cx="1456853" cy="43586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tx1"/>
              </a:solidFill>
              <a:latin typeface="FZLanTingHeiS-R-GB" panose="02000000000000000000" pitchFamily="2" charset="-122"/>
              <a:ea typeface="FZLanTingHeiS-R-GB" panose="02000000000000000000" pitchFamily="2" charset="-122"/>
              <a:cs typeface="Microsoft YaHei" charset="-122"/>
            </a:rPr>
            <a:t>1.1.2</a:t>
          </a:r>
          <a:r>
            <a:rPr lang="zh-CN" altLang="en-US" sz="900" b="0" i="0" kern="1200" dirty="0">
              <a:solidFill>
                <a:schemeClr val="tx1"/>
              </a:solidFill>
              <a:latin typeface="FZLanTingHeiS-R-GB" panose="02000000000000000000" pitchFamily="2" charset="-122"/>
              <a:ea typeface="FZLanTingHeiS-R-GB" panose="02000000000000000000" pitchFamily="2" charset="-122"/>
              <a:cs typeface="Microsoft YaHei" charset="-122"/>
            </a:rPr>
            <a:t> 决策的基本过程</a:t>
          </a:r>
        </a:p>
      </dsp:txBody>
      <dsp:txXfrm>
        <a:off x="2049413" y="656663"/>
        <a:ext cx="1456853" cy="435863"/>
      </dsp:txXfrm>
    </dsp:sp>
    <dsp:sp modelId="{1C998B4A-F8C8-5D49-862A-38B9C7611407}">
      <dsp:nvSpPr>
        <dsp:cNvPr id="0" name=""/>
        <dsp:cNvSpPr/>
      </dsp:nvSpPr>
      <dsp:spPr>
        <a:xfrm>
          <a:off x="2049413" y="1201492"/>
          <a:ext cx="1852690" cy="43586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bg1"/>
              </a:solidFill>
              <a:latin typeface="FZLanTingHeiS-R-GB" panose="02000000000000000000" pitchFamily="2" charset="-122"/>
              <a:ea typeface="FZLanTingHeiS-R-GB" panose="02000000000000000000" pitchFamily="2" charset="-122"/>
              <a:cs typeface="Microsoft YaHei" charset="-122"/>
            </a:rPr>
            <a:t>1.1.3</a:t>
          </a:r>
          <a:r>
            <a:rPr lang="zh-CN" altLang="en-US" sz="900" b="0" i="0" kern="1200" dirty="0">
              <a:solidFill>
                <a:schemeClr val="bg1"/>
              </a:solidFill>
              <a:latin typeface="FZLanTingHeiS-R-GB" panose="02000000000000000000" pitchFamily="2" charset="-122"/>
              <a:ea typeface="FZLanTingHeiS-R-GB" panose="02000000000000000000" pitchFamily="2" charset="-122"/>
              <a:cs typeface="Microsoft YaHei" charset="-122"/>
            </a:rPr>
            <a:t> 管理经济学与微观经济学的关系</a:t>
          </a:r>
        </a:p>
      </dsp:txBody>
      <dsp:txXfrm>
        <a:off x="2049413" y="1201492"/>
        <a:ext cx="1852690" cy="435863"/>
      </dsp:txXfrm>
    </dsp:sp>
    <dsp:sp modelId="{0EC6E1AB-E13B-6148-9DF9-3209955CFCC5}">
      <dsp:nvSpPr>
        <dsp:cNvPr id="0" name=""/>
        <dsp:cNvSpPr/>
      </dsp:nvSpPr>
      <dsp:spPr>
        <a:xfrm>
          <a:off x="2049413" y="1746322"/>
          <a:ext cx="1429633"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latin typeface="FZLanTingHeiS-R-GB" panose="02000000000000000000" pitchFamily="2" charset="-122"/>
              <a:ea typeface="FZLanTingHeiS-R-GB" panose="02000000000000000000" pitchFamily="2" charset="-122"/>
              <a:cs typeface="Microsoft YaHei" charset="-122"/>
            </a:rPr>
            <a:t>1.1.4</a:t>
          </a:r>
          <a:r>
            <a:rPr lang="zh-CN" altLang="en-US" sz="900" b="0" i="0" kern="1200" dirty="0">
              <a:latin typeface="FZLanTingHeiS-R-GB" panose="02000000000000000000" pitchFamily="2" charset="-122"/>
              <a:ea typeface="FZLanTingHeiS-R-GB" panose="02000000000000000000" pitchFamily="2" charset="-122"/>
              <a:cs typeface="Microsoft YaHei" charset="-122"/>
            </a:rPr>
            <a:t> 管理经济学的主要内容</a:t>
          </a:r>
        </a:p>
      </dsp:txBody>
      <dsp:txXfrm>
        <a:off x="2049413" y="1746322"/>
        <a:ext cx="1429633" cy="435863"/>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7C939E-455A-EE43-A21D-8BACFED9D991}">
      <dsp:nvSpPr>
        <dsp:cNvPr id="0" name=""/>
        <dsp:cNvSpPr/>
      </dsp:nvSpPr>
      <dsp:spPr>
        <a:xfrm>
          <a:off x="1335621" y="1167380"/>
          <a:ext cx="713792" cy="796873"/>
        </a:xfrm>
        <a:custGeom>
          <a:avLst/>
          <a:gdLst/>
          <a:ahLst/>
          <a:cxnLst/>
          <a:rect l="0" t="0" r="0" b="0"/>
          <a:pathLst>
            <a:path>
              <a:moveTo>
                <a:pt x="0" y="0"/>
              </a:moveTo>
              <a:lnTo>
                <a:pt x="356896" y="0"/>
              </a:lnTo>
              <a:lnTo>
                <a:pt x="356896" y="796873"/>
              </a:lnTo>
              <a:lnTo>
                <a:pt x="713792" y="79687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771" y="1539072"/>
        <a:ext cx="53490" cy="53490"/>
      </dsp:txXfrm>
    </dsp:sp>
    <dsp:sp modelId="{1F2800E8-CF94-FD43-8D0E-7E4B278315B1}">
      <dsp:nvSpPr>
        <dsp:cNvPr id="0" name=""/>
        <dsp:cNvSpPr/>
      </dsp:nvSpPr>
      <dsp:spPr>
        <a:xfrm>
          <a:off x="1335621" y="1167380"/>
          <a:ext cx="713792" cy="252043"/>
        </a:xfrm>
        <a:custGeom>
          <a:avLst/>
          <a:gdLst/>
          <a:ahLst/>
          <a:cxnLst/>
          <a:rect l="0" t="0" r="0" b="0"/>
          <a:pathLst>
            <a:path>
              <a:moveTo>
                <a:pt x="0" y="0"/>
              </a:moveTo>
              <a:lnTo>
                <a:pt x="356896" y="0"/>
              </a:lnTo>
              <a:lnTo>
                <a:pt x="356896" y="252043"/>
              </a:lnTo>
              <a:lnTo>
                <a:pt x="713792" y="2520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592" y="1274478"/>
        <a:ext cx="37849" cy="37849"/>
      </dsp:txXfrm>
    </dsp:sp>
    <dsp:sp modelId="{93180932-306E-E545-95F9-2A5635FDC9F1}">
      <dsp:nvSpPr>
        <dsp:cNvPr id="0" name=""/>
        <dsp:cNvSpPr/>
      </dsp:nvSpPr>
      <dsp:spPr>
        <a:xfrm>
          <a:off x="1335621" y="874595"/>
          <a:ext cx="713792" cy="292785"/>
        </a:xfrm>
        <a:custGeom>
          <a:avLst/>
          <a:gdLst/>
          <a:ahLst/>
          <a:cxnLst/>
          <a:rect l="0" t="0" r="0" b="0"/>
          <a:pathLst>
            <a:path>
              <a:moveTo>
                <a:pt x="0" y="292785"/>
              </a:moveTo>
              <a:lnTo>
                <a:pt x="356896" y="29278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229" y="1001700"/>
        <a:ext cx="38575" cy="38575"/>
      </dsp:txXfrm>
    </dsp:sp>
    <dsp:sp modelId="{082A771F-69AF-7C4C-86CB-DF1CD8CB6581}">
      <dsp:nvSpPr>
        <dsp:cNvPr id="0" name=""/>
        <dsp:cNvSpPr/>
      </dsp:nvSpPr>
      <dsp:spPr>
        <a:xfrm>
          <a:off x="1335621" y="329765"/>
          <a:ext cx="713792" cy="837615"/>
        </a:xfrm>
        <a:custGeom>
          <a:avLst/>
          <a:gdLst/>
          <a:ahLst/>
          <a:cxnLst/>
          <a:rect l="0" t="0" r="0" b="0"/>
          <a:pathLst>
            <a:path>
              <a:moveTo>
                <a:pt x="0" y="837615"/>
              </a:moveTo>
              <a:lnTo>
                <a:pt x="356896" y="83761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004" y="721060"/>
        <a:ext cx="55024" cy="55024"/>
      </dsp:txXfrm>
    </dsp:sp>
    <dsp:sp modelId="{7111AE39-B455-7C4D-91F4-9E37E3822D07}">
      <dsp:nvSpPr>
        <dsp:cNvPr id="0" name=""/>
        <dsp:cNvSpPr/>
      </dsp:nvSpPr>
      <dsp:spPr>
        <a:xfrm>
          <a:off x="615390" y="949448"/>
          <a:ext cx="1004597"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zh-CN" altLang="en-US" sz="1050" b="0" i="0" kern="1200" dirty="0">
              <a:latin typeface="FZLanTingHeiS-R-GB" panose="02000000000000000000" pitchFamily="2" charset="-122"/>
              <a:ea typeface="FZLanTingHeiS-R-GB" panose="02000000000000000000" pitchFamily="2" charset="-122"/>
              <a:cs typeface="Microsoft YaHei" charset="-122"/>
            </a:rPr>
            <a:t>管理经济学的研究对象</a:t>
          </a:r>
        </a:p>
      </dsp:txBody>
      <dsp:txXfrm>
        <a:off x="615390" y="949448"/>
        <a:ext cx="1004597" cy="435863"/>
      </dsp:txXfrm>
    </dsp:sp>
    <dsp:sp modelId="{C852AF5D-E3CA-F844-B775-08DD6E6FB940}">
      <dsp:nvSpPr>
        <dsp:cNvPr id="0" name=""/>
        <dsp:cNvSpPr/>
      </dsp:nvSpPr>
      <dsp:spPr>
        <a:xfrm>
          <a:off x="2049413" y="111833"/>
          <a:ext cx="1429633" cy="435863"/>
        </a:xfrm>
        <a:prstGeom prst="rect">
          <a:avLst/>
        </a:prstGeom>
        <a:solidFill>
          <a:schemeClr val="bg1">
            <a:lumMod val="9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900" b="0" i="0" kern="120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sp:txBody>
      <dsp:txXfrm>
        <a:off x="2049413" y="111833"/>
        <a:ext cx="1429633" cy="435863"/>
      </dsp:txXfrm>
    </dsp:sp>
    <dsp:sp modelId="{D3E2E567-EC04-E743-9B8C-985408EA1058}">
      <dsp:nvSpPr>
        <dsp:cNvPr id="0" name=""/>
        <dsp:cNvSpPr/>
      </dsp:nvSpPr>
      <dsp:spPr>
        <a:xfrm>
          <a:off x="2049413" y="656663"/>
          <a:ext cx="1456853" cy="43586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tx1"/>
              </a:solidFill>
              <a:latin typeface="FZLanTingHeiS-R-GB" panose="02000000000000000000" pitchFamily="2" charset="-122"/>
              <a:ea typeface="FZLanTingHeiS-R-GB" panose="02000000000000000000" pitchFamily="2" charset="-122"/>
              <a:cs typeface="Microsoft YaHei" charset="-122"/>
            </a:rPr>
            <a:t>1.1.2</a:t>
          </a:r>
          <a:r>
            <a:rPr lang="zh-CN" altLang="en-US" sz="900" b="0" i="0" kern="1200" dirty="0">
              <a:solidFill>
                <a:schemeClr val="tx1"/>
              </a:solidFill>
              <a:latin typeface="FZLanTingHeiS-R-GB" panose="02000000000000000000" pitchFamily="2" charset="-122"/>
              <a:ea typeface="FZLanTingHeiS-R-GB" panose="02000000000000000000" pitchFamily="2" charset="-122"/>
              <a:cs typeface="Microsoft YaHei" charset="-122"/>
            </a:rPr>
            <a:t> 决策的基本过程</a:t>
          </a:r>
        </a:p>
      </dsp:txBody>
      <dsp:txXfrm>
        <a:off x="2049413" y="656663"/>
        <a:ext cx="1456853" cy="435863"/>
      </dsp:txXfrm>
    </dsp:sp>
    <dsp:sp modelId="{1C998B4A-F8C8-5D49-862A-38B9C7611407}">
      <dsp:nvSpPr>
        <dsp:cNvPr id="0" name=""/>
        <dsp:cNvSpPr/>
      </dsp:nvSpPr>
      <dsp:spPr>
        <a:xfrm>
          <a:off x="2049413" y="1201492"/>
          <a:ext cx="1852690" cy="43586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bg1"/>
              </a:solidFill>
              <a:latin typeface="FZLanTingHeiS-R-GB" panose="02000000000000000000" pitchFamily="2" charset="-122"/>
              <a:ea typeface="FZLanTingHeiS-R-GB" panose="02000000000000000000" pitchFamily="2" charset="-122"/>
              <a:cs typeface="Microsoft YaHei" charset="-122"/>
            </a:rPr>
            <a:t>1.1.3</a:t>
          </a:r>
          <a:r>
            <a:rPr lang="zh-CN" altLang="en-US" sz="900" b="0" i="0" kern="1200" dirty="0">
              <a:solidFill>
                <a:schemeClr val="bg1"/>
              </a:solidFill>
              <a:latin typeface="FZLanTingHeiS-R-GB" panose="02000000000000000000" pitchFamily="2" charset="-122"/>
              <a:ea typeface="FZLanTingHeiS-R-GB" panose="02000000000000000000" pitchFamily="2" charset="-122"/>
              <a:cs typeface="Microsoft YaHei" charset="-122"/>
            </a:rPr>
            <a:t> 管理经济学与微观经济学的关系</a:t>
          </a:r>
        </a:p>
      </dsp:txBody>
      <dsp:txXfrm>
        <a:off x="2049413" y="1201492"/>
        <a:ext cx="1852690" cy="435863"/>
      </dsp:txXfrm>
    </dsp:sp>
    <dsp:sp modelId="{0EC6E1AB-E13B-6148-9DF9-3209955CFCC5}">
      <dsp:nvSpPr>
        <dsp:cNvPr id="0" name=""/>
        <dsp:cNvSpPr/>
      </dsp:nvSpPr>
      <dsp:spPr>
        <a:xfrm>
          <a:off x="2049413" y="1746322"/>
          <a:ext cx="1429633"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latin typeface="FZLanTingHeiS-R-GB" panose="02000000000000000000" pitchFamily="2" charset="-122"/>
              <a:ea typeface="FZLanTingHeiS-R-GB" panose="02000000000000000000" pitchFamily="2" charset="-122"/>
              <a:cs typeface="Microsoft YaHei" charset="-122"/>
            </a:rPr>
            <a:t>1.1.4</a:t>
          </a:r>
          <a:r>
            <a:rPr lang="zh-CN" altLang="en-US" sz="900" b="0" i="0" kern="1200" dirty="0">
              <a:latin typeface="FZLanTingHeiS-R-GB" panose="02000000000000000000" pitchFamily="2" charset="-122"/>
              <a:ea typeface="FZLanTingHeiS-R-GB" panose="02000000000000000000" pitchFamily="2" charset="-122"/>
              <a:cs typeface="Microsoft YaHei" charset="-122"/>
            </a:rPr>
            <a:t> 管理经济学的主要内容</a:t>
          </a:r>
        </a:p>
      </dsp:txBody>
      <dsp:txXfrm>
        <a:off x="2049413" y="1746322"/>
        <a:ext cx="1429633" cy="435863"/>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7C939E-455A-EE43-A21D-8BACFED9D991}">
      <dsp:nvSpPr>
        <dsp:cNvPr id="0" name=""/>
        <dsp:cNvSpPr/>
      </dsp:nvSpPr>
      <dsp:spPr>
        <a:xfrm>
          <a:off x="1335621" y="1167380"/>
          <a:ext cx="713792" cy="796873"/>
        </a:xfrm>
        <a:custGeom>
          <a:avLst/>
          <a:gdLst/>
          <a:ahLst/>
          <a:cxnLst/>
          <a:rect l="0" t="0" r="0" b="0"/>
          <a:pathLst>
            <a:path>
              <a:moveTo>
                <a:pt x="0" y="0"/>
              </a:moveTo>
              <a:lnTo>
                <a:pt x="356896" y="0"/>
              </a:lnTo>
              <a:lnTo>
                <a:pt x="356896" y="796873"/>
              </a:lnTo>
              <a:lnTo>
                <a:pt x="713792" y="79687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771" y="1539072"/>
        <a:ext cx="53490" cy="53490"/>
      </dsp:txXfrm>
    </dsp:sp>
    <dsp:sp modelId="{1F2800E8-CF94-FD43-8D0E-7E4B278315B1}">
      <dsp:nvSpPr>
        <dsp:cNvPr id="0" name=""/>
        <dsp:cNvSpPr/>
      </dsp:nvSpPr>
      <dsp:spPr>
        <a:xfrm>
          <a:off x="1335621" y="1167380"/>
          <a:ext cx="713792" cy="252043"/>
        </a:xfrm>
        <a:custGeom>
          <a:avLst/>
          <a:gdLst/>
          <a:ahLst/>
          <a:cxnLst/>
          <a:rect l="0" t="0" r="0" b="0"/>
          <a:pathLst>
            <a:path>
              <a:moveTo>
                <a:pt x="0" y="0"/>
              </a:moveTo>
              <a:lnTo>
                <a:pt x="356896" y="0"/>
              </a:lnTo>
              <a:lnTo>
                <a:pt x="356896" y="252043"/>
              </a:lnTo>
              <a:lnTo>
                <a:pt x="713792" y="2520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592" y="1274478"/>
        <a:ext cx="37849" cy="37849"/>
      </dsp:txXfrm>
    </dsp:sp>
    <dsp:sp modelId="{93180932-306E-E545-95F9-2A5635FDC9F1}">
      <dsp:nvSpPr>
        <dsp:cNvPr id="0" name=""/>
        <dsp:cNvSpPr/>
      </dsp:nvSpPr>
      <dsp:spPr>
        <a:xfrm>
          <a:off x="1335621" y="874595"/>
          <a:ext cx="713792" cy="292785"/>
        </a:xfrm>
        <a:custGeom>
          <a:avLst/>
          <a:gdLst/>
          <a:ahLst/>
          <a:cxnLst/>
          <a:rect l="0" t="0" r="0" b="0"/>
          <a:pathLst>
            <a:path>
              <a:moveTo>
                <a:pt x="0" y="292785"/>
              </a:moveTo>
              <a:lnTo>
                <a:pt x="356896" y="29278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229" y="1001700"/>
        <a:ext cx="38575" cy="38575"/>
      </dsp:txXfrm>
    </dsp:sp>
    <dsp:sp modelId="{082A771F-69AF-7C4C-86CB-DF1CD8CB6581}">
      <dsp:nvSpPr>
        <dsp:cNvPr id="0" name=""/>
        <dsp:cNvSpPr/>
      </dsp:nvSpPr>
      <dsp:spPr>
        <a:xfrm>
          <a:off x="1335621" y="329765"/>
          <a:ext cx="713792" cy="837615"/>
        </a:xfrm>
        <a:custGeom>
          <a:avLst/>
          <a:gdLst/>
          <a:ahLst/>
          <a:cxnLst/>
          <a:rect l="0" t="0" r="0" b="0"/>
          <a:pathLst>
            <a:path>
              <a:moveTo>
                <a:pt x="0" y="837615"/>
              </a:moveTo>
              <a:lnTo>
                <a:pt x="356896" y="83761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004" y="721060"/>
        <a:ext cx="55024" cy="55024"/>
      </dsp:txXfrm>
    </dsp:sp>
    <dsp:sp modelId="{7111AE39-B455-7C4D-91F4-9E37E3822D07}">
      <dsp:nvSpPr>
        <dsp:cNvPr id="0" name=""/>
        <dsp:cNvSpPr/>
      </dsp:nvSpPr>
      <dsp:spPr>
        <a:xfrm>
          <a:off x="615390" y="949448"/>
          <a:ext cx="1004597"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zh-CN" altLang="en-US" sz="1050" b="0" i="0" kern="1200" dirty="0">
              <a:latin typeface="FZLanTingHeiS-R-GB" panose="02000000000000000000" pitchFamily="2" charset="-122"/>
              <a:ea typeface="FZLanTingHeiS-R-GB" panose="02000000000000000000" pitchFamily="2" charset="-122"/>
              <a:cs typeface="Microsoft YaHei" charset="-122"/>
            </a:rPr>
            <a:t>管理经济学的研究对象</a:t>
          </a:r>
        </a:p>
      </dsp:txBody>
      <dsp:txXfrm>
        <a:off x="615390" y="949448"/>
        <a:ext cx="1004597" cy="435863"/>
      </dsp:txXfrm>
    </dsp:sp>
    <dsp:sp modelId="{C852AF5D-E3CA-F844-B775-08DD6E6FB940}">
      <dsp:nvSpPr>
        <dsp:cNvPr id="0" name=""/>
        <dsp:cNvSpPr/>
      </dsp:nvSpPr>
      <dsp:spPr>
        <a:xfrm>
          <a:off x="2049413" y="111833"/>
          <a:ext cx="1429633" cy="435863"/>
        </a:xfrm>
        <a:prstGeom prst="rect">
          <a:avLst/>
        </a:prstGeom>
        <a:solidFill>
          <a:schemeClr val="bg1">
            <a:lumMod val="9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900" b="0" i="0" kern="120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sp:txBody>
      <dsp:txXfrm>
        <a:off x="2049413" y="111833"/>
        <a:ext cx="1429633" cy="435863"/>
      </dsp:txXfrm>
    </dsp:sp>
    <dsp:sp modelId="{D3E2E567-EC04-E743-9B8C-985408EA1058}">
      <dsp:nvSpPr>
        <dsp:cNvPr id="0" name=""/>
        <dsp:cNvSpPr/>
      </dsp:nvSpPr>
      <dsp:spPr>
        <a:xfrm>
          <a:off x="2049413" y="656663"/>
          <a:ext cx="1456853" cy="43586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tx1"/>
              </a:solidFill>
              <a:latin typeface="FZLanTingHeiS-R-GB" panose="02000000000000000000" pitchFamily="2" charset="-122"/>
              <a:ea typeface="FZLanTingHeiS-R-GB" panose="02000000000000000000" pitchFamily="2" charset="-122"/>
              <a:cs typeface="Microsoft YaHei" charset="-122"/>
            </a:rPr>
            <a:t>1.1.2</a:t>
          </a:r>
          <a:r>
            <a:rPr lang="zh-CN" altLang="en-US" sz="900" b="0" i="0" kern="1200" dirty="0">
              <a:solidFill>
                <a:schemeClr val="tx1"/>
              </a:solidFill>
              <a:latin typeface="FZLanTingHeiS-R-GB" panose="02000000000000000000" pitchFamily="2" charset="-122"/>
              <a:ea typeface="FZLanTingHeiS-R-GB" panose="02000000000000000000" pitchFamily="2" charset="-122"/>
              <a:cs typeface="Microsoft YaHei" charset="-122"/>
            </a:rPr>
            <a:t> 决策的基本过程</a:t>
          </a:r>
        </a:p>
      </dsp:txBody>
      <dsp:txXfrm>
        <a:off x="2049413" y="656663"/>
        <a:ext cx="1456853" cy="435863"/>
      </dsp:txXfrm>
    </dsp:sp>
    <dsp:sp modelId="{1C998B4A-F8C8-5D49-862A-38B9C7611407}">
      <dsp:nvSpPr>
        <dsp:cNvPr id="0" name=""/>
        <dsp:cNvSpPr/>
      </dsp:nvSpPr>
      <dsp:spPr>
        <a:xfrm>
          <a:off x="2049413" y="1201492"/>
          <a:ext cx="1852690" cy="43586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bg1"/>
              </a:solidFill>
              <a:latin typeface="FZLanTingHeiS-R-GB" panose="02000000000000000000" pitchFamily="2" charset="-122"/>
              <a:ea typeface="FZLanTingHeiS-R-GB" panose="02000000000000000000" pitchFamily="2" charset="-122"/>
              <a:cs typeface="Microsoft YaHei" charset="-122"/>
            </a:rPr>
            <a:t>1.1.3</a:t>
          </a:r>
          <a:r>
            <a:rPr lang="zh-CN" altLang="en-US" sz="900" b="0" i="0" kern="1200" dirty="0">
              <a:solidFill>
                <a:schemeClr val="bg1"/>
              </a:solidFill>
              <a:latin typeface="FZLanTingHeiS-R-GB" panose="02000000000000000000" pitchFamily="2" charset="-122"/>
              <a:ea typeface="FZLanTingHeiS-R-GB" panose="02000000000000000000" pitchFamily="2" charset="-122"/>
              <a:cs typeface="Microsoft YaHei" charset="-122"/>
            </a:rPr>
            <a:t> 管理经济学与微观经济学的关系</a:t>
          </a:r>
        </a:p>
      </dsp:txBody>
      <dsp:txXfrm>
        <a:off x="2049413" y="1201492"/>
        <a:ext cx="1852690" cy="435863"/>
      </dsp:txXfrm>
    </dsp:sp>
    <dsp:sp modelId="{0EC6E1AB-E13B-6148-9DF9-3209955CFCC5}">
      <dsp:nvSpPr>
        <dsp:cNvPr id="0" name=""/>
        <dsp:cNvSpPr/>
      </dsp:nvSpPr>
      <dsp:spPr>
        <a:xfrm>
          <a:off x="2049413" y="1746322"/>
          <a:ext cx="1429633"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latin typeface="FZLanTingHeiS-R-GB" panose="02000000000000000000" pitchFamily="2" charset="-122"/>
              <a:ea typeface="FZLanTingHeiS-R-GB" panose="02000000000000000000" pitchFamily="2" charset="-122"/>
              <a:cs typeface="Microsoft YaHei" charset="-122"/>
            </a:rPr>
            <a:t>1.1.4</a:t>
          </a:r>
          <a:r>
            <a:rPr lang="zh-CN" altLang="en-US" sz="900" b="0" i="0" kern="1200" dirty="0">
              <a:latin typeface="FZLanTingHeiS-R-GB" panose="02000000000000000000" pitchFamily="2" charset="-122"/>
              <a:ea typeface="FZLanTingHeiS-R-GB" panose="02000000000000000000" pitchFamily="2" charset="-122"/>
              <a:cs typeface="Microsoft YaHei" charset="-122"/>
            </a:rPr>
            <a:t> 管理经济学的主要内容</a:t>
          </a:r>
        </a:p>
      </dsp:txBody>
      <dsp:txXfrm>
        <a:off x="2049413" y="1746322"/>
        <a:ext cx="1429633" cy="435863"/>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7C939E-455A-EE43-A21D-8BACFED9D991}">
      <dsp:nvSpPr>
        <dsp:cNvPr id="0" name=""/>
        <dsp:cNvSpPr/>
      </dsp:nvSpPr>
      <dsp:spPr>
        <a:xfrm>
          <a:off x="1335621" y="1167380"/>
          <a:ext cx="713792" cy="796873"/>
        </a:xfrm>
        <a:custGeom>
          <a:avLst/>
          <a:gdLst/>
          <a:ahLst/>
          <a:cxnLst/>
          <a:rect l="0" t="0" r="0" b="0"/>
          <a:pathLst>
            <a:path>
              <a:moveTo>
                <a:pt x="0" y="0"/>
              </a:moveTo>
              <a:lnTo>
                <a:pt x="356896" y="0"/>
              </a:lnTo>
              <a:lnTo>
                <a:pt x="356896" y="796873"/>
              </a:lnTo>
              <a:lnTo>
                <a:pt x="713792" y="79687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771" y="1539072"/>
        <a:ext cx="53490" cy="53490"/>
      </dsp:txXfrm>
    </dsp:sp>
    <dsp:sp modelId="{1F2800E8-CF94-FD43-8D0E-7E4B278315B1}">
      <dsp:nvSpPr>
        <dsp:cNvPr id="0" name=""/>
        <dsp:cNvSpPr/>
      </dsp:nvSpPr>
      <dsp:spPr>
        <a:xfrm>
          <a:off x="1335621" y="1167380"/>
          <a:ext cx="713792" cy="252043"/>
        </a:xfrm>
        <a:custGeom>
          <a:avLst/>
          <a:gdLst/>
          <a:ahLst/>
          <a:cxnLst/>
          <a:rect l="0" t="0" r="0" b="0"/>
          <a:pathLst>
            <a:path>
              <a:moveTo>
                <a:pt x="0" y="0"/>
              </a:moveTo>
              <a:lnTo>
                <a:pt x="356896" y="0"/>
              </a:lnTo>
              <a:lnTo>
                <a:pt x="356896" y="252043"/>
              </a:lnTo>
              <a:lnTo>
                <a:pt x="713792" y="2520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592" y="1274478"/>
        <a:ext cx="37849" cy="37849"/>
      </dsp:txXfrm>
    </dsp:sp>
    <dsp:sp modelId="{93180932-306E-E545-95F9-2A5635FDC9F1}">
      <dsp:nvSpPr>
        <dsp:cNvPr id="0" name=""/>
        <dsp:cNvSpPr/>
      </dsp:nvSpPr>
      <dsp:spPr>
        <a:xfrm>
          <a:off x="1335621" y="874595"/>
          <a:ext cx="713792" cy="292785"/>
        </a:xfrm>
        <a:custGeom>
          <a:avLst/>
          <a:gdLst/>
          <a:ahLst/>
          <a:cxnLst/>
          <a:rect l="0" t="0" r="0" b="0"/>
          <a:pathLst>
            <a:path>
              <a:moveTo>
                <a:pt x="0" y="292785"/>
              </a:moveTo>
              <a:lnTo>
                <a:pt x="356896" y="29278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229" y="1001700"/>
        <a:ext cx="38575" cy="38575"/>
      </dsp:txXfrm>
    </dsp:sp>
    <dsp:sp modelId="{082A771F-69AF-7C4C-86CB-DF1CD8CB6581}">
      <dsp:nvSpPr>
        <dsp:cNvPr id="0" name=""/>
        <dsp:cNvSpPr/>
      </dsp:nvSpPr>
      <dsp:spPr>
        <a:xfrm>
          <a:off x="1335621" y="329765"/>
          <a:ext cx="713792" cy="837615"/>
        </a:xfrm>
        <a:custGeom>
          <a:avLst/>
          <a:gdLst/>
          <a:ahLst/>
          <a:cxnLst/>
          <a:rect l="0" t="0" r="0" b="0"/>
          <a:pathLst>
            <a:path>
              <a:moveTo>
                <a:pt x="0" y="837615"/>
              </a:moveTo>
              <a:lnTo>
                <a:pt x="356896" y="83761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004" y="721060"/>
        <a:ext cx="55024" cy="55024"/>
      </dsp:txXfrm>
    </dsp:sp>
    <dsp:sp modelId="{7111AE39-B455-7C4D-91F4-9E37E3822D07}">
      <dsp:nvSpPr>
        <dsp:cNvPr id="0" name=""/>
        <dsp:cNvSpPr/>
      </dsp:nvSpPr>
      <dsp:spPr>
        <a:xfrm>
          <a:off x="615390" y="949448"/>
          <a:ext cx="1004597"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zh-CN" altLang="en-US" sz="1050" b="0" i="0" kern="1200" dirty="0">
              <a:latin typeface="FZLanTingHeiS-R-GB" panose="02000000000000000000" pitchFamily="2" charset="-122"/>
              <a:ea typeface="FZLanTingHeiS-R-GB" panose="02000000000000000000" pitchFamily="2" charset="-122"/>
              <a:cs typeface="Microsoft YaHei" charset="-122"/>
            </a:rPr>
            <a:t>管理经济学的研究对象</a:t>
          </a:r>
        </a:p>
      </dsp:txBody>
      <dsp:txXfrm>
        <a:off x="615390" y="949448"/>
        <a:ext cx="1004597" cy="435863"/>
      </dsp:txXfrm>
    </dsp:sp>
    <dsp:sp modelId="{C852AF5D-E3CA-F844-B775-08DD6E6FB940}">
      <dsp:nvSpPr>
        <dsp:cNvPr id="0" name=""/>
        <dsp:cNvSpPr/>
      </dsp:nvSpPr>
      <dsp:spPr>
        <a:xfrm>
          <a:off x="2049413" y="111833"/>
          <a:ext cx="1429633" cy="435863"/>
        </a:xfrm>
        <a:prstGeom prst="rect">
          <a:avLst/>
        </a:prstGeom>
        <a:solidFill>
          <a:schemeClr val="bg1">
            <a:lumMod val="9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900" b="0" i="0" kern="120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sp:txBody>
      <dsp:txXfrm>
        <a:off x="2049413" y="111833"/>
        <a:ext cx="1429633" cy="435863"/>
      </dsp:txXfrm>
    </dsp:sp>
    <dsp:sp modelId="{D3E2E567-EC04-E743-9B8C-985408EA1058}">
      <dsp:nvSpPr>
        <dsp:cNvPr id="0" name=""/>
        <dsp:cNvSpPr/>
      </dsp:nvSpPr>
      <dsp:spPr>
        <a:xfrm>
          <a:off x="2049413" y="656663"/>
          <a:ext cx="1456853" cy="43586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tx1"/>
              </a:solidFill>
              <a:latin typeface="FZLanTingHeiS-R-GB" panose="02000000000000000000" pitchFamily="2" charset="-122"/>
              <a:ea typeface="FZLanTingHeiS-R-GB" panose="02000000000000000000" pitchFamily="2" charset="-122"/>
              <a:cs typeface="Microsoft YaHei" charset="-122"/>
            </a:rPr>
            <a:t>1.1.2</a:t>
          </a:r>
          <a:r>
            <a:rPr lang="zh-CN" altLang="en-US" sz="900" b="0" i="0" kern="1200" dirty="0">
              <a:solidFill>
                <a:schemeClr val="tx1"/>
              </a:solidFill>
              <a:latin typeface="FZLanTingHeiS-R-GB" panose="02000000000000000000" pitchFamily="2" charset="-122"/>
              <a:ea typeface="FZLanTingHeiS-R-GB" panose="02000000000000000000" pitchFamily="2" charset="-122"/>
              <a:cs typeface="Microsoft YaHei" charset="-122"/>
            </a:rPr>
            <a:t> 决策的基本过程</a:t>
          </a:r>
        </a:p>
      </dsp:txBody>
      <dsp:txXfrm>
        <a:off x="2049413" y="656663"/>
        <a:ext cx="1456853" cy="435863"/>
      </dsp:txXfrm>
    </dsp:sp>
    <dsp:sp modelId="{1C998B4A-F8C8-5D49-862A-38B9C7611407}">
      <dsp:nvSpPr>
        <dsp:cNvPr id="0" name=""/>
        <dsp:cNvSpPr/>
      </dsp:nvSpPr>
      <dsp:spPr>
        <a:xfrm>
          <a:off x="2049413" y="1201492"/>
          <a:ext cx="1852690" cy="43586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bg1"/>
              </a:solidFill>
              <a:latin typeface="FZLanTingHeiS-R-GB" panose="02000000000000000000" pitchFamily="2" charset="-122"/>
              <a:ea typeface="FZLanTingHeiS-R-GB" panose="02000000000000000000" pitchFamily="2" charset="-122"/>
              <a:cs typeface="Microsoft YaHei" charset="-122"/>
            </a:rPr>
            <a:t>1.1.3</a:t>
          </a:r>
          <a:r>
            <a:rPr lang="zh-CN" altLang="en-US" sz="900" b="0" i="0" kern="1200" dirty="0">
              <a:solidFill>
                <a:schemeClr val="bg1"/>
              </a:solidFill>
              <a:latin typeface="FZLanTingHeiS-R-GB" panose="02000000000000000000" pitchFamily="2" charset="-122"/>
              <a:ea typeface="FZLanTingHeiS-R-GB" panose="02000000000000000000" pitchFamily="2" charset="-122"/>
              <a:cs typeface="Microsoft YaHei" charset="-122"/>
            </a:rPr>
            <a:t> 管理经济学与微观经济学的关系</a:t>
          </a:r>
        </a:p>
      </dsp:txBody>
      <dsp:txXfrm>
        <a:off x="2049413" y="1201492"/>
        <a:ext cx="1852690" cy="435863"/>
      </dsp:txXfrm>
    </dsp:sp>
    <dsp:sp modelId="{0EC6E1AB-E13B-6148-9DF9-3209955CFCC5}">
      <dsp:nvSpPr>
        <dsp:cNvPr id="0" name=""/>
        <dsp:cNvSpPr/>
      </dsp:nvSpPr>
      <dsp:spPr>
        <a:xfrm>
          <a:off x="2049413" y="1746322"/>
          <a:ext cx="1429633"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latin typeface="FZLanTingHeiS-R-GB" panose="02000000000000000000" pitchFamily="2" charset="-122"/>
              <a:ea typeface="FZLanTingHeiS-R-GB" panose="02000000000000000000" pitchFamily="2" charset="-122"/>
              <a:cs typeface="Microsoft YaHei" charset="-122"/>
            </a:rPr>
            <a:t>1.1.4</a:t>
          </a:r>
          <a:r>
            <a:rPr lang="zh-CN" altLang="en-US" sz="900" b="0" i="0" kern="1200" dirty="0">
              <a:latin typeface="FZLanTingHeiS-R-GB" panose="02000000000000000000" pitchFamily="2" charset="-122"/>
              <a:ea typeface="FZLanTingHeiS-R-GB" panose="02000000000000000000" pitchFamily="2" charset="-122"/>
              <a:cs typeface="Microsoft YaHei" charset="-122"/>
            </a:rPr>
            <a:t> 管理经济学的主要内容</a:t>
          </a:r>
        </a:p>
      </dsp:txBody>
      <dsp:txXfrm>
        <a:off x="2049413" y="1746322"/>
        <a:ext cx="1429633" cy="435863"/>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7C939E-455A-EE43-A21D-8BACFED9D991}">
      <dsp:nvSpPr>
        <dsp:cNvPr id="0" name=""/>
        <dsp:cNvSpPr/>
      </dsp:nvSpPr>
      <dsp:spPr>
        <a:xfrm>
          <a:off x="1335621" y="1167380"/>
          <a:ext cx="713792" cy="796873"/>
        </a:xfrm>
        <a:custGeom>
          <a:avLst/>
          <a:gdLst/>
          <a:ahLst/>
          <a:cxnLst/>
          <a:rect l="0" t="0" r="0" b="0"/>
          <a:pathLst>
            <a:path>
              <a:moveTo>
                <a:pt x="0" y="0"/>
              </a:moveTo>
              <a:lnTo>
                <a:pt x="356896" y="0"/>
              </a:lnTo>
              <a:lnTo>
                <a:pt x="356896" y="796873"/>
              </a:lnTo>
              <a:lnTo>
                <a:pt x="713792" y="79687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771" y="1539072"/>
        <a:ext cx="53490" cy="53490"/>
      </dsp:txXfrm>
    </dsp:sp>
    <dsp:sp modelId="{1F2800E8-CF94-FD43-8D0E-7E4B278315B1}">
      <dsp:nvSpPr>
        <dsp:cNvPr id="0" name=""/>
        <dsp:cNvSpPr/>
      </dsp:nvSpPr>
      <dsp:spPr>
        <a:xfrm>
          <a:off x="1335621" y="1167380"/>
          <a:ext cx="713792" cy="252043"/>
        </a:xfrm>
        <a:custGeom>
          <a:avLst/>
          <a:gdLst/>
          <a:ahLst/>
          <a:cxnLst/>
          <a:rect l="0" t="0" r="0" b="0"/>
          <a:pathLst>
            <a:path>
              <a:moveTo>
                <a:pt x="0" y="0"/>
              </a:moveTo>
              <a:lnTo>
                <a:pt x="356896" y="0"/>
              </a:lnTo>
              <a:lnTo>
                <a:pt x="356896" y="252043"/>
              </a:lnTo>
              <a:lnTo>
                <a:pt x="713792" y="2520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592" y="1274478"/>
        <a:ext cx="37849" cy="37849"/>
      </dsp:txXfrm>
    </dsp:sp>
    <dsp:sp modelId="{93180932-306E-E545-95F9-2A5635FDC9F1}">
      <dsp:nvSpPr>
        <dsp:cNvPr id="0" name=""/>
        <dsp:cNvSpPr/>
      </dsp:nvSpPr>
      <dsp:spPr>
        <a:xfrm>
          <a:off x="1335621" y="874595"/>
          <a:ext cx="713792" cy="292785"/>
        </a:xfrm>
        <a:custGeom>
          <a:avLst/>
          <a:gdLst/>
          <a:ahLst/>
          <a:cxnLst/>
          <a:rect l="0" t="0" r="0" b="0"/>
          <a:pathLst>
            <a:path>
              <a:moveTo>
                <a:pt x="0" y="292785"/>
              </a:moveTo>
              <a:lnTo>
                <a:pt x="356896" y="29278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229" y="1001700"/>
        <a:ext cx="38575" cy="38575"/>
      </dsp:txXfrm>
    </dsp:sp>
    <dsp:sp modelId="{082A771F-69AF-7C4C-86CB-DF1CD8CB6581}">
      <dsp:nvSpPr>
        <dsp:cNvPr id="0" name=""/>
        <dsp:cNvSpPr/>
      </dsp:nvSpPr>
      <dsp:spPr>
        <a:xfrm>
          <a:off x="1335621" y="329765"/>
          <a:ext cx="713792" cy="837615"/>
        </a:xfrm>
        <a:custGeom>
          <a:avLst/>
          <a:gdLst/>
          <a:ahLst/>
          <a:cxnLst/>
          <a:rect l="0" t="0" r="0" b="0"/>
          <a:pathLst>
            <a:path>
              <a:moveTo>
                <a:pt x="0" y="837615"/>
              </a:moveTo>
              <a:lnTo>
                <a:pt x="356896" y="83761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004" y="721060"/>
        <a:ext cx="55024" cy="55024"/>
      </dsp:txXfrm>
    </dsp:sp>
    <dsp:sp modelId="{7111AE39-B455-7C4D-91F4-9E37E3822D07}">
      <dsp:nvSpPr>
        <dsp:cNvPr id="0" name=""/>
        <dsp:cNvSpPr/>
      </dsp:nvSpPr>
      <dsp:spPr>
        <a:xfrm>
          <a:off x="615390" y="949448"/>
          <a:ext cx="1004597"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zh-CN" altLang="en-US" sz="1050" b="0" i="0" kern="1200" dirty="0">
              <a:latin typeface="FZLanTingHeiS-R-GB" panose="02000000000000000000" pitchFamily="2" charset="-122"/>
              <a:ea typeface="FZLanTingHeiS-R-GB" panose="02000000000000000000" pitchFamily="2" charset="-122"/>
              <a:cs typeface="Microsoft YaHei" charset="-122"/>
            </a:rPr>
            <a:t>管理经济学的研究对象</a:t>
          </a:r>
        </a:p>
      </dsp:txBody>
      <dsp:txXfrm>
        <a:off x="615390" y="949448"/>
        <a:ext cx="1004597" cy="435863"/>
      </dsp:txXfrm>
    </dsp:sp>
    <dsp:sp modelId="{C852AF5D-E3CA-F844-B775-08DD6E6FB940}">
      <dsp:nvSpPr>
        <dsp:cNvPr id="0" name=""/>
        <dsp:cNvSpPr/>
      </dsp:nvSpPr>
      <dsp:spPr>
        <a:xfrm>
          <a:off x="2049413" y="111833"/>
          <a:ext cx="1429633" cy="435863"/>
        </a:xfrm>
        <a:prstGeom prst="rect">
          <a:avLst/>
        </a:prstGeom>
        <a:solidFill>
          <a:schemeClr val="bg1">
            <a:lumMod val="9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900" b="0" i="0" kern="120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sp:txBody>
      <dsp:txXfrm>
        <a:off x="2049413" y="111833"/>
        <a:ext cx="1429633" cy="435863"/>
      </dsp:txXfrm>
    </dsp:sp>
    <dsp:sp modelId="{D3E2E567-EC04-E743-9B8C-985408EA1058}">
      <dsp:nvSpPr>
        <dsp:cNvPr id="0" name=""/>
        <dsp:cNvSpPr/>
      </dsp:nvSpPr>
      <dsp:spPr>
        <a:xfrm>
          <a:off x="2049413" y="656663"/>
          <a:ext cx="1456853" cy="43586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tx1"/>
              </a:solidFill>
              <a:latin typeface="FZLanTingHeiS-R-GB" panose="02000000000000000000" pitchFamily="2" charset="-122"/>
              <a:ea typeface="FZLanTingHeiS-R-GB" panose="02000000000000000000" pitchFamily="2" charset="-122"/>
              <a:cs typeface="Microsoft YaHei" charset="-122"/>
            </a:rPr>
            <a:t>1.1.2</a:t>
          </a:r>
          <a:r>
            <a:rPr lang="zh-CN" altLang="en-US" sz="900" b="0" i="0" kern="1200" dirty="0">
              <a:solidFill>
                <a:schemeClr val="tx1"/>
              </a:solidFill>
              <a:latin typeface="FZLanTingHeiS-R-GB" panose="02000000000000000000" pitchFamily="2" charset="-122"/>
              <a:ea typeface="FZLanTingHeiS-R-GB" panose="02000000000000000000" pitchFamily="2" charset="-122"/>
              <a:cs typeface="Microsoft YaHei" charset="-122"/>
            </a:rPr>
            <a:t> 决策的基本过程</a:t>
          </a:r>
        </a:p>
      </dsp:txBody>
      <dsp:txXfrm>
        <a:off x="2049413" y="656663"/>
        <a:ext cx="1456853" cy="435863"/>
      </dsp:txXfrm>
    </dsp:sp>
    <dsp:sp modelId="{1C998B4A-F8C8-5D49-862A-38B9C7611407}">
      <dsp:nvSpPr>
        <dsp:cNvPr id="0" name=""/>
        <dsp:cNvSpPr/>
      </dsp:nvSpPr>
      <dsp:spPr>
        <a:xfrm>
          <a:off x="2049413" y="1201492"/>
          <a:ext cx="1852690" cy="43586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bg1"/>
              </a:solidFill>
              <a:latin typeface="FZLanTingHeiS-R-GB" panose="02000000000000000000" pitchFamily="2" charset="-122"/>
              <a:ea typeface="FZLanTingHeiS-R-GB" panose="02000000000000000000" pitchFamily="2" charset="-122"/>
              <a:cs typeface="Microsoft YaHei" charset="-122"/>
            </a:rPr>
            <a:t>1.1.3</a:t>
          </a:r>
          <a:r>
            <a:rPr lang="zh-CN" altLang="en-US" sz="900" b="0" i="0" kern="1200" dirty="0">
              <a:solidFill>
                <a:schemeClr val="bg1"/>
              </a:solidFill>
              <a:latin typeface="FZLanTingHeiS-R-GB" panose="02000000000000000000" pitchFamily="2" charset="-122"/>
              <a:ea typeface="FZLanTingHeiS-R-GB" panose="02000000000000000000" pitchFamily="2" charset="-122"/>
              <a:cs typeface="Microsoft YaHei" charset="-122"/>
            </a:rPr>
            <a:t> 管理经济学与微观经济学的关系</a:t>
          </a:r>
        </a:p>
      </dsp:txBody>
      <dsp:txXfrm>
        <a:off x="2049413" y="1201492"/>
        <a:ext cx="1852690" cy="435863"/>
      </dsp:txXfrm>
    </dsp:sp>
    <dsp:sp modelId="{0EC6E1AB-E13B-6148-9DF9-3209955CFCC5}">
      <dsp:nvSpPr>
        <dsp:cNvPr id="0" name=""/>
        <dsp:cNvSpPr/>
      </dsp:nvSpPr>
      <dsp:spPr>
        <a:xfrm>
          <a:off x="2049413" y="1746322"/>
          <a:ext cx="1429633"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latin typeface="FZLanTingHeiS-R-GB" panose="02000000000000000000" pitchFamily="2" charset="-122"/>
              <a:ea typeface="FZLanTingHeiS-R-GB" panose="02000000000000000000" pitchFamily="2" charset="-122"/>
              <a:cs typeface="Microsoft YaHei" charset="-122"/>
            </a:rPr>
            <a:t>1.1.4</a:t>
          </a:r>
          <a:r>
            <a:rPr lang="zh-CN" altLang="en-US" sz="900" b="0" i="0" kern="1200" dirty="0">
              <a:latin typeface="FZLanTingHeiS-R-GB" panose="02000000000000000000" pitchFamily="2" charset="-122"/>
              <a:ea typeface="FZLanTingHeiS-R-GB" panose="02000000000000000000" pitchFamily="2" charset="-122"/>
              <a:cs typeface="Microsoft YaHei" charset="-122"/>
            </a:rPr>
            <a:t> 管理经济学的主要内容</a:t>
          </a:r>
        </a:p>
      </dsp:txBody>
      <dsp:txXfrm>
        <a:off x="2049413" y="1746322"/>
        <a:ext cx="1429633" cy="435863"/>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7C939E-455A-EE43-A21D-8BACFED9D991}">
      <dsp:nvSpPr>
        <dsp:cNvPr id="0" name=""/>
        <dsp:cNvSpPr/>
      </dsp:nvSpPr>
      <dsp:spPr>
        <a:xfrm>
          <a:off x="1335621" y="1167380"/>
          <a:ext cx="713792" cy="796873"/>
        </a:xfrm>
        <a:custGeom>
          <a:avLst/>
          <a:gdLst/>
          <a:ahLst/>
          <a:cxnLst/>
          <a:rect l="0" t="0" r="0" b="0"/>
          <a:pathLst>
            <a:path>
              <a:moveTo>
                <a:pt x="0" y="0"/>
              </a:moveTo>
              <a:lnTo>
                <a:pt x="356896" y="0"/>
              </a:lnTo>
              <a:lnTo>
                <a:pt x="356896" y="796873"/>
              </a:lnTo>
              <a:lnTo>
                <a:pt x="713792" y="79687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771" y="1539072"/>
        <a:ext cx="53490" cy="53490"/>
      </dsp:txXfrm>
    </dsp:sp>
    <dsp:sp modelId="{1F2800E8-CF94-FD43-8D0E-7E4B278315B1}">
      <dsp:nvSpPr>
        <dsp:cNvPr id="0" name=""/>
        <dsp:cNvSpPr/>
      </dsp:nvSpPr>
      <dsp:spPr>
        <a:xfrm>
          <a:off x="1335621" y="1167380"/>
          <a:ext cx="713792" cy="252043"/>
        </a:xfrm>
        <a:custGeom>
          <a:avLst/>
          <a:gdLst/>
          <a:ahLst/>
          <a:cxnLst/>
          <a:rect l="0" t="0" r="0" b="0"/>
          <a:pathLst>
            <a:path>
              <a:moveTo>
                <a:pt x="0" y="0"/>
              </a:moveTo>
              <a:lnTo>
                <a:pt x="356896" y="0"/>
              </a:lnTo>
              <a:lnTo>
                <a:pt x="356896" y="252043"/>
              </a:lnTo>
              <a:lnTo>
                <a:pt x="713792" y="2520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592" y="1274478"/>
        <a:ext cx="37849" cy="37849"/>
      </dsp:txXfrm>
    </dsp:sp>
    <dsp:sp modelId="{93180932-306E-E545-95F9-2A5635FDC9F1}">
      <dsp:nvSpPr>
        <dsp:cNvPr id="0" name=""/>
        <dsp:cNvSpPr/>
      </dsp:nvSpPr>
      <dsp:spPr>
        <a:xfrm>
          <a:off x="1335621" y="874595"/>
          <a:ext cx="713792" cy="292785"/>
        </a:xfrm>
        <a:custGeom>
          <a:avLst/>
          <a:gdLst/>
          <a:ahLst/>
          <a:cxnLst/>
          <a:rect l="0" t="0" r="0" b="0"/>
          <a:pathLst>
            <a:path>
              <a:moveTo>
                <a:pt x="0" y="292785"/>
              </a:moveTo>
              <a:lnTo>
                <a:pt x="356896" y="29278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229" y="1001700"/>
        <a:ext cx="38575" cy="38575"/>
      </dsp:txXfrm>
    </dsp:sp>
    <dsp:sp modelId="{082A771F-69AF-7C4C-86CB-DF1CD8CB6581}">
      <dsp:nvSpPr>
        <dsp:cNvPr id="0" name=""/>
        <dsp:cNvSpPr/>
      </dsp:nvSpPr>
      <dsp:spPr>
        <a:xfrm>
          <a:off x="1335621" y="329765"/>
          <a:ext cx="713792" cy="837615"/>
        </a:xfrm>
        <a:custGeom>
          <a:avLst/>
          <a:gdLst/>
          <a:ahLst/>
          <a:cxnLst/>
          <a:rect l="0" t="0" r="0" b="0"/>
          <a:pathLst>
            <a:path>
              <a:moveTo>
                <a:pt x="0" y="837615"/>
              </a:moveTo>
              <a:lnTo>
                <a:pt x="356896" y="83761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004" y="721060"/>
        <a:ext cx="55024" cy="55024"/>
      </dsp:txXfrm>
    </dsp:sp>
    <dsp:sp modelId="{7111AE39-B455-7C4D-91F4-9E37E3822D07}">
      <dsp:nvSpPr>
        <dsp:cNvPr id="0" name=""/>
        <dsp:cNvSpPr/>
      </dsp:nvSpPr>
      <dsp:spPr>
        <a:xfrm>
          <a:off x="615390" y="949448"/>
          <a:ext cx="1004597"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zh-CN" altLang="en-US" sz="1050" b="0" i="0" kern="1200" dirty="0">
              <a:latin typeface="FZLanTingHeiS-R-GB" panose="02000000000000000000" pitchFamily="2" charset="-122"/>
              <a:ea typeface="FZLanTingHeiS-R-GB" panose="02000000000000000000" pitchFamily="2" charset="-122"/>
              <a:cs typeface="Microsoft YaHei" charset="-122"/>
            </a:rPr>
            <a:t>管理经济学的研究对象</a:t>
          </a:r>
        </a:p>
      </dsp:txBody>
      <dsp:txXfrm>
        <a:off x="615390" y="949448"/>
        <a:ext cx="1004597" cy="435863"/>
      </dsp:txXfrm>
    </dsp:sp>
    <dsp:sp modelId="{C852AF5D-E3CA-F844-B775-08DD6E6FB940}">
      <dsp:nvSpPr>
        <dsp:cNvPr id="0" name=""/>
        <dsp:cNvSpPr/>
      </dsp:nvSpPr>
      <dsp:spPr>
        <a:xfrm>
          <a:off x="2049413" y="111833"/>
          <a:ext cx="1429633" cy="435863"/>
        </a:xfrm>
        <a:prstGeom prst="rect">
          <a:avLst/>
        </a:prstGeom>
        <a:solidFill>
          <a:schemeClr val="bg1">
            <a:lumMod val="9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900" b="0" i="0" kern="120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sp:txBody>
      <dsp:txXfrm>
        <a:off x="2049413" y="111833"/>
        <a:ext cx="1429633" cy="435863"/>
      </dsp:txXfrm>
    </dsp:sp>
    <dsp:sp modelId="{D3E2E567-EC04-E743-9B8C-985408EA1058}">
      <dsp:nvSpPr>
        <dsp:cNvPr id="0" name=""/>
        <dsp:cNvSpPr/>
      </dsp:nvSpPr>
      <dsp:spPr>
        <a:xfrm>
          <a:off x="2049413" y="656663"/>
          <a:ext cx="1456853" cy="43586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tx1"/>
              </a:solidFill>
              <a:latin typeface="FZLanTingHeiS-R-GB" panose="02000000000000000000" pitchFamily="2" charset="-122"/>
              <a:ea typeface="FZLanTingHeiS-R-GB" panose="02000000000000000000" pitchFamily="2" charset="-122"/>
              <a:cs typeface="Microsoft YaHei" charset="-122"/>
            </a:rPr>
            <a:t>1.1.2</a:t>
          </a:r>
          <a:r>
            <a:rPr lang="zh-CN" altLang="en-US" sz="900" b="0" i="0" kern="1200" dirty="0">
              <a:solidFill>
                <a:schemeClr val="tx1"/>
              </a:solidFill>
              <a:latin typeface="FZLanTingHeiS-R-GB" panose="02000000000000000000" pitchFamily="2" charset="-122"/>
              <a:ea typeface="FZLanTingHeiS-R-GB" panose="02000000000000000000" pitchFamily="2" charset="-122"/>
              <a:cs typeface="Microsoft YaHei" charset="-122"/>
            </a:rPr>
            <a:t> 决策的基本过程</a:t>
          </a:r>
        </a:p>
      </dsp:txBody>
      <dsp:txXfrm>
        <a:off x="2049413" y="656663"/>
        <a:ext cx="1456853" cy="435863"/>
      </dsp:txXfrm>
    </dsp:sp>
    <dsp:sp modelId="{1C998B4A-F8C8-5D49-862A-38B9C7611407}">
      <dsp:nvSpPr>
        <dsp:cNvPr id="0" name=""/>
        <dsp:cNvSpPr/>
      </dsp:nvSpPr>
      <dsp:spPr>
        <a:xfrm>
          <a:off x="2049413" y="1201492"/>
          <a:ext cx="1852690" cy="43586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bg1"/>
              </a:solidFill>
              <a:latin typeface="FZLanTingHeiS-R-GB" panose="02000000000000000000" pitchFamily="2" charset="-122"/>
              <a:ea typeface="FZLanTingHeiS-R-GB" panose="02000000000000000000" pitchFamily="2" charset="-122"/>
              <a:cs typeface="Microsoft YaHei" charset="-122"/>
            </a:rPr>
            <a:t>1.1.3</a:t>
          </a:r>
          <a:r>
            <a:rPr lang="zh-CN" altLang="en-US" sz="900" b="0" i="0" kern="1200" dirty="0">
              <a:solidFill>
                <a:schemeClr val="bg1"/>
              </a:solidFill>
              <a:latin typeface="FZLanTingHeiS-R-GB" panose="02000000000000000000" pitchFamily="2" charset="-122"/>
              <a:ea typeface="FZLanTingHeiS-R-GB" panose="02000000000000000000" pitchFamily="2" charset="-122"/>
              <a:cs typeface="Microsoft YaHei" charset="-122"/>
            </a:rPr>
            <a:t> 管理经济学与微观经济学的关系</a:t>
          </a:r>
        </a:p>
      </dsp:txBody>
      <dsp:txXfrm>
        <a:off x="2049413" y="1201492"/>
        <a:ext cx="1852690" cy="435863"/>
      </dsp:txXfrm>
    </dsp:sp>
    <dsp:sp modelId="{0EC6E1AB-E13B-6148-9DF9-3209955CFCC5}">
      <dsp:nvSpPr>
        <dsp:cNvPr id="0" name=""/>
        <dsp:cNvSpPr/>
      </dsp:nvSpPr>
      <dsp:spPr>
        <a:xfrm>
          <a:off x="2049413" y="1746322"/>
          <a:ext cx="1429633"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latin typeface="FZLanTingHeiS-R-GB" panose="02000000000000000000" pitchFamily="2" charset="-122"/>
              <a:ea typeface="FZLanTingHeiS-R-GB" panose="02000000000000000000" pitchFamily="2" charset="-122"/>
              <a:cs typeface="Microsoft YaHei" charset="-122"/>
            </a:rPr>
            <a:t>1.1.4</a:t>
          </a:r>
          <a:r>
            <a:rPr lang="zh-CN" altLang="en-US" sz="900" b="0" i="0" kern="1200" dirty="0">
              <a:latin typeface="FZLanTingHeiS-R-GB" panose="02000000000000000000" pitchFamily="2" charset="-122"/>
              <a:ea typeface="FZLanTingHeiS-R-GB" panose="02000000000000000000" pitchFamily="2" charset="-122"/>
              <a:cs typeface="Microsoft YaHei" charset="-122"/>
            </a:rPr>
            <a:t> 管理经济学的主要内容</a:t>
          </a:r>
        </a:p>
      </dsp:txBody>
      <dsp:txXfrm>
        <a:off x="2049413" y="1746322"/>
        <a:ext cx="1429633" cy="435863"/>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7C939E-455A-EE43-A21D-8BACFED9D991}">
      <dsp:nvSpPr>
        <dsp:cNvPr id="0" name=""/>
        <dsp:cNvSpPr/>
      </dsp:nvSpPr>
      <dsp:spPr>
        <a:xfrm>
          <a:off x="1335621" y="1167380"/>
          <a:ext cx="713792" cy="796873"/>
        </a:xfrm>
        <a:custGeom>
          <a:avLst/>
          <a:gdLst/>
          <a:ahLst/>
          <a:cxnLst/>
          <a:rect l="0" t="0" r="0" b="0"/>
          <a:pathLst>
            <a:path>
              <a:moveTo>
                <a:pt x="0" y="0"/>
              </a:moveTo>
              <a:lnTo>
                <a:pt x="356896" y="0"/>
              </a:lnTo>
              <a:lnTo>
                <a:pt x="356896" y="796873"/>
              </a:lnTo>
              <a:lnTo>
                <a:pt x="713792" y="79687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771" y="1539072"/>
        <a:ext cx="53490" cy="53490"/>
      </dsp:txXfrm>
    </dsp:sp>
    <dsp:sp modelId="{1F2800E8-CF94-FD43-8D0E-7E4B278315B1}">
      <dsp:nvSpPr>
        <dsp:cNvPr id="0" name=""/>
        <dsp:cNvSpPr/>
      </dsp:nvSpPr>
      <dsp:spPr>
        <a:xfrm>
          <a:off x="1335621" y="1167380"/>
          <a:ext cx="713792" cy="252043"/>
        </a:xfrm>
        <a:custGeom>
          <a:avLst/>
          <a:gdLst/>
          <a:ahLst/>
          <a:cxnLst/>
          <a:rect l="0" t="0" r="0" b="0"/>
          <a:pathLst>
            <a:path>
              <a:moveTo>
                <a:pt x="0" y="0"/>
              </a:moveTo>
              <a:lnTo>
                <a:pt x="356896" y="0"/>
              </a:lnTo>
              <a:lnTo>
                <a:pt x="356896" y="252043"/>
              </a:lnTo>
              <a:lnTo>
                <a:pt x="713792" y="2520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592" y="1274478"/>
        <a:ext cx="37849" cy="37849"/>
      </dsp:txXfrm>
    </dsp:sp>
    <dsp:sp modelId="{93180932-306E-E545-95F9-2A5635FDC9F1}">
      <dsp:nvSpPr>
        <dsp:cNvPr id="0" name=""/>
        <dsp:cNvSpPr/>
      </dsp:nvSpPr>
      <dsp:spPr>
        <a:xfrm>
          <a:off x="1335621" y="874595"/>
          <a:ext cx="713792" cy="292785"/>
        </a:xfrm>
        <a:custGeom>
          <a:avLst/>
          <a:gdLst/>
          <a:ahLst/>
          <a:cxnLst/>
          <a:rect l="0" t="0" r="0" b="0"/>
          <a:pathLst>
            <a:path>
              <a:moveTo>
                <a:pt x="0" y="292785"/>
              </a:moveTo>
              <a:lnTo>
                <a:pt x="356896" y="29278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229" y="1001700"/>
        <a:ext cx="38575" cy="38575"/>
      </dsp:txXfrm>
    </dsp:sp>
    <dsp:sp modelId="{082A771F-69AF-7C4C-86CB-DF1CD8CB6581}">
      <dsp:nvSpPr>
        <dsp:cNvPr id="0" name=""/>
        <dsp:cNvSpPr/>
      </dsp:nvSpPr>
      <dsp:spPr>
        <a:xfrm>
          <a:off x="1335621" y="329765"/>
          <a:ext cx="713792" cy="837615"/>
        </a:xfrm>
        <a:custGeom>
          <a:avLst/>
          <a:gdLst/>
          <a:ahLst/>
          <a:cxnLst/>
          <a:rect l="0" t="0" r="0" b="0"/>
          <a:pathLst>
            <a:path>
              <a:moveTo>
                <a:pt x="0" y="837615"/>
              </a:moveTo>
              <a:lnTo>
                <a:pt x="356896" y="83761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004" y="721060"/>
        <a:ext cx="55024" cy="55024"/>
      </dsp:txXfrm>
    </dsp:sp>
    <dsp:sp modelId="{7111AE39-B455-7C4D-91F4-9E37E3822D07}">
      <dsp:nvSpPr>
        <dsp:cNvPr id="0" name=""/>
        <dsp:cNvSpPr/>
      </dsp:nvSpPr>
      <dsp:spPr>
        <a:xfrm>
          <a:off x="615390" y="949448"/>
          <a:ext cx="1004597"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zh-CN" altLang="en-US" sz="1050" b="0" i="0" kern="1200" dirty="0">
              <a:latin typeface="FZLanTingHeiS-R-GB" panose="02000000000000000000" pitchFamily="2" charset="-122"/>
              <a:ea typeface="FZLanTingHeiS-R-GB" panose="02000000000000000000" pitchFamily="2" charset="-122"/>
              <a:cs typeface="Microsoft YaHei" charset="-122"/>
            </a:rPr>
            <a:t>管理经济学的研究对象</a:t>
          </a:r>
        </a:p>
      </dsp:txBody>
      <dsp:txXfrm>
        <a:off x="615390" y="949448"/>
        <a:ext cx="1004597" cy="435863"/>
      </dsp:txXfrm>
    </dsp:sp>
    <dsp:sp modelId="{C852AF5D-E3CA-F844-B775-08DD6E6FB940}">
      <dsp:nvSpPr>
        <dsp:cNvPr id="0" name=""/>
        <dsp:cNvSpPr/>
      </dsp:nvSpPr>
      <dsp:spPr>
        <a:xfrm>
          <a:off x="2049413" y="111833"/>
          <a:ext cx="1429633" cy="435863"/>
        </a:xfrm>
        <a:prstGeom prst="rect">
          <a:avLst/>
        </a:prstGeom>
        <a:solidFill>
          <a:schemeClr val="bg1">
            <a:lumMod val="9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900" b="0" i="0" kern="120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sp:txBody>
      <dsp:txXfrm>
        <a:off x="2049413" y="111833"/>
        <a:ext cx="1429633" cy="435863"/>
      </dsp:txXfrm>
    </dsp:sp>
    <dsp:sp modelId="{D3E2E567-EC04-E743-9B8C-985408EA1058}">
      <dsp:nvSpPr>
        <dsp:cNvPr id="0" name=""/>
        <dsp:cNvSpPr/>
      </dsp:nvSpPr>
      <dsp:spPr>
        <a:xfrm>
          <a:off x="2049413" y="656663"/>
          <a:ext cx="1456853" cy="43586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tx1"/>
              </a:solidFill>
              <a:latin typeface="FZLanTingHeiS-R-GB" panose="02000000000000000000" pitchFamily="2" charset="-122"/>
              <a:ea typeface="FZLanTingHeiS-R-GB" panose="02000000000000000000" pitchFamily="2" charset="-122"/>
              <a:cs typeface="Microsoft YaHei" charset="-122"/>
            </a:rPr>
            <a:t>1.1.2</a:t>
          </a:r>
          <a:r>
            <a:rPr lang="zh-CN" altLang="en-US" sz="900" b="0" i="0" kern="1200" dirty="0">
              <a:solidFill>
                <a:schemeClr val="tx1"/>
              </a:solidFill>
              <a:latin typeface="FZLanTingHeiS-R-GB" panose="02000000000000000000" pitchFamily="2" charset="-122"/>
              <a:ea typeface="FZLanTingHeiS-R-GB" panose="02000000000000000000" pitchFamily="2" charset="-122"/>
              <a:cs typeface="Microsoft YaHei" charset="-122"/>
            </a:rPr>
            <a:t> 决策的基本过程</a:t>
          </a:r>
        </a:p>
      </dsp:txBody>
      <dsp:txXfrm>
        <a:off x="2049413" y="656663"/>
        <a:ext cx="1456853" cy="435863"/>
      </dsp:txXfrm>
    </dsp:sp>
    <dsp:sp modelId="{1C998B4A-F8C8-5D49-862A-38B9C7611407}">
      <dsp:nvSpPr>
        <dsp:cNvPr id="0" name=""/>
        <dsp:cNvSpPr/>
      </dsp:nvSpPr>
      <dsp:spPr>
        <a:xfrm>
          <a:off x="2049413" y="1201492"/>
          <a:ext cx="1852690" cy="43586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bg1"/>
              </a:solidFill>
              <a:latin typeface="FZLanTingHeiS-R-GB" panose="02000000000000000000" pitchFamily="2" charset="-122"/>
              <a:ea typeface="FZLanTingHeiS-R-GB" panose="02000000000000000000" pitchFamily="2" charset="-122"/>
              <a:cs typeface="Microsoft YaHei" charset="-122"/>
            </a:rPr>
            <a:t>1.1.3</a:t>
          </a:r>
          <a:r>
            <a:rPr lang="zh-CN" altLang="en-US" sz="900" b="0" i="0" kern="1200" dirty="0">
              <a:solidFill>
                <a:schemeClr val="bg1"/>
              </a:solidFill>
              <a:latin typeface="FZLanTingHeiS-R-GB" panose="02000000000000000000" pitchFamily="2" charset="-122"/>
              <a:ea typeface="FZLanTingHeiS-R-GB" panose="02000000000000000000" pitchFamily="2" charset="-122"/>
              <a:cs typeface="Microsoft YaHei" charset="-122"/>
            </a:rPr>
            <a:t> 管理经济学与微观经济学的关系</a:t>
          </a:r>
        </a:p>
      </dsp:txBody>
      <dsp:txXfrm>
        <a:off x="2049413" y="1201492"/>
        <a:ext cx="1852690" cy="435863"/>
      </dsp:txXfrm>
    </dsp:sp>
    <dsp:sp modelId="{0EC6E1AB-E13B-6148-9DF9-3209955CFCC5}">
      <dsp:nvSpPr>
        <dsp:cNvPr id="0" name=""/>
        <dsp:cNvSpPr/>
      </dsp:nvSpPr>
      <dsp:spPr>
        <a:xfrm>
          <a:off x="2049413" y="1746322"/>
          <a:ext cx="1429633"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latin typeface="FZLanTingHeiS-R-GB" panose="02000000000000000000" pitchFamily="2" charset="-122"/>
              <a:ea typeface="FZLanTingHeiS-R-GB" panose="02000000000000000000" pitchFamily="2" charset="-122"/>
              <a:cs typeface="Microsoft YaHei" charset="-122"/>
            </a:rPr>
            <a:t>1.1.4</a:t>
          </a:r>
          <a:r>
            <a:rPr lang="zh-CN" altLang="en-US" sz="900" b="0" i="0" kern="1200" dirty="0">
              <a:latin typeface="FZLanTingHeiS-R-GB" panose="02000000000000000000" pitchFamily="2" charset="-122"/>
              <a:ea typeface="FZLanTingHeiS-R-GB" panose="02000000000000000000" pitchFamily="2" charset="-122"/>
              <a:cs typeface="Microsoft YaHei" charset="-122"/>
            </a:rPr>
            <a:t> 管理经济学的主要内容</a:t>
          </a:r>
        </a:p>
      </dsp:txBody>
      <dsp:txXfrm>
        <a:off x="2049413" y="1746322"/>
        <a:ext cx="1429633" cy="435863"/>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7C939E-455A-EE43-A21D-8BACFED9D991}">
      <dsp:nvSpPr>
        <dsp:cNvPr id="0" name=""/>
        <dsp:cNvSpPr/>
      </dsp:nvSpPr>
      <dsp:spPr>
        <a:xfrm>
          <a:off x="1335621" y="1167380"/>
          <a:ext cx="713792" cy="796873"/>
        </a:xfrm>
        <a:custGeom>
          <a:avLst/>
          <a:gdLst/>
          <a:ahLst/>
          <a:cxnLst/>
          <a:rect l="0" t="0" r="0" b="0"/>
          <a:pathLst>
            <a:path>
              <a:moveTo>
                <a:pt x="0" y="0"/>
              </a:moveTo>
              <a:lnTo>
                <a:pt x="356896" y="0"/>
              </a:lnTo>
              <a:lnTo>
                <a:pt x="356896" y="796873"/>
              </a:lnTo>
              <a:lnTo>
                <a:pt x="713792" y="79687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771" y="1539072"/>
        <a:ext cx="53490" cy="53490"/>
      </dsp:txXfrm>
    </dsp:sp>
    <dsp:sp modelId="{1F2800E8-CF94-FD43-8D0E-7E4B278315B1}">
      <dsp:nvSpPr>
        <dsp:cNvPr id="0" name=""/>
        <dsp:cNvSpPr/>
      </dsp:nvSpPr>
      <dsp:spPr>
        <a:xfrm>
          <a:off x="1335621" y="1167380"/>
          <a:ext cx="713792" cy="252043"/>
        </a:xfrm>
        <a:custGeom>
          <a:avLst/>
          <a:gdLst/>
          <a:ahLst/>
          <a:cxnLst/>
          <a:rect l="0" t="0" r="0" b="0"/>
          <a:pathLst>
            <a:path>
              <a:moveTo>
                <a:pt x="0" y="0"/>
              </a:moveTo>
              <a:lnTo>
                <a:pt x="356896" y="0"/>
              </a:lnTo>
              <a:lnTo>
                <a:pt x="356896" y="252043"/>
              </a:lnTo>
              <a:lnTo>
                <a:pt x="713792" y="2520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592" y="1274478"/>
        <a:ext cx="37849" cy="37849"/>
      </dsp:txXfrm>
    </dsp:sp>
    <dsp:sp modelId="{93180932-306E-E545-95F9-2A5635FDC9F1}">
      <dsp:nvSpPr>
        <dsp:cNvPr id="0" name=""/>
        <dsp:cNvSpPr/>
      </dsp:nvSpPr>
      <dsp:spPr>
        <a:xfrm>
          <a:off x="1335621" y="874595"/>
          <a:ext cx="713792" cy="292785"/>
        </a:xfrm>
        <a:custGeom>
          <a:avLst/>
          <a:gdLst/>
          <a:ahLst/>
          <a:cxnLst/>
          <a:rect l="0" t="0" r="0" b="0"/>
          <a:pathLst>
            <a:path>
              <a:moveTo>
                <a:pt x="0" y="292785"/>
              </a:moveTo>
              <a:lnTo>
                <a:pt x="356896" y="29278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229" y="1001700"/>
        <a:ext cx="38575" cy="38575"/>
      </dsp:txXfrm>
    </dsp:sp>
    <dsp:sp modelId="{082A771F-69AF-7C4C-86CB-DF1CD8CB6581}">
      <dsp:nvSpPr>
        <dsp:cNvPr id="0" name=""/>
        <dsp:cNvSpPr/>
      </dsp:nvSpPr>
      <dsp:spPr>
        <a:xfrm>
          <a:off x="1335621" y="329765"/>
          <a:ext cx="713792" cy="837615"/>
        </a:xfrm>
        <a:custGeom>
          <a:avLst/>
          <a:gdLst/>
          <a:ahLst/>
          <a:cxnLst/>
          <a:rect l="0" t="0" r="0" b="0"/>
          <a:pathLst>
            <a:path>
              <a:moveTo>
                <a:pt x="0" y="837615"/>
              </a:moveTo>
              <a:lnTo>
                <a:pt x="356896" y="83761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004" y="721060"/>
        <a:ext cx="55024" cy="55024"/>
      </dsp:txXfrm>
    </dsp:sp>
    <dsp:sp modelId="{7111AE39-B455-7C4D-91F4-9E37E3822D07}">
      <dsp:nvSpPr>
        <dsp:cNvPr id="0" name=""/>
        <dsp:cNvSpPr/>
      </dsp:nvSpPr>
      <dsp:spPr>
        <a:xfrm>
          <a:off x="615390" y="949448"/>
          <a:ext cx="1004597"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zh-CN" altLang="en-US" sz="1050" b="0" i="0" kern="1200" dirty="0">
              <a:latin typeface="FZLanTingHeiS-R-GB" panose="02000000000000000000" pitchFamily="2" charset="-122"/>
              <a:ea typeface="FZLanTingHeiS-R-GB" panose="02000000000000000000" pitchFamily="2" charset="-122"/>
              <a:cs typeface="Microsoft YaHei" charset="-122"/>
            </a:rPr>
            <a:t>管理经济学的研究对象</a:t>
          </a:r>
        </a:p>
      </dsp:txBody>
      <dsp:txXfrm>
        <a:off x="615390" y="949448"/>
        <a:ext cx="1004597" cy="435863"/>
      </dsp:txXfrm>
    </dsp:sp>
    <dsp:sp modelId="{C852AF5D-E3CA-F844-B775-08DD6E6FB940}">
      <dsp:nvSpPr>
        <dsp:cNvPr id="0" name=""/>
        <dsp:cNvSpPr/>
      </dsp:nvSpPr>
      <dsp:spPr>
        <a:xfrm>
          <a:off x="2049413" y="111833"/>
          <a:ext cx="1429633" cy="435863"/>
        </a:xfrm>
        <a:prstGeom prst="rect">
          <a:avLst/>
        </a:prstGeom>
        <a:solidFill>
          <a:schemeClr val="bg1">
            <a:lumMod val="9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900" b="0" i="0" kern="120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sp:txBody>
      <dsp:txXfrm>
        <a:off x="2049413" y="111833"/>
        <a:ext cx="1429633" cy="435863"/>
      </dsp:txXfrm>
    </dsp:sp>
    <dsp:sp modelId="{D3E2E567-EC04-E743-9B8C-985408EA1058}">
      <dsp:nvSpPr>
        <dsp:cNvPr id="0" name=""/>
        <dsp:cNvSpPr/>
      </dsp:nvSpPr>
      <dsp:spPr>
        <a:xfrm>
          <a:off x="2049413" y="656663"/>
          <a:ext cx="1456853" cy="43586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tx1"/>
              </a:solidFill>
              <a:latin typeface="FZLanTingHeiS-R-GB" panose="02000000000000000000" pitchFamily="2" charset="-122"/>
              <a:ea typeface="FZLanTingHeiS-R-GB" panose="02000000000000000000" pitchFamily="2" charset="-122"/>
              <a:cs typeface="Microsoft YaHei" charset="-122"/>
            </a:rPr>
            <a:t>1.1.2</a:t>
          </a:r>
          <a:r>
            <a:rPr lang="zh-CN" altLang="en-US" sz="900" b="0" i="0" kern="1200" dirty="0">
              <a:solidFill>
                <a:schemeClr val="tx1"/>
              </a:solidFill>
              <a:latin typeface="FZLanTingHeiS-R-GB" panose="02000000000000000000" pitchFamily="2" charset="-122"/>
              <a:ea typeface="FZLanTingHeiS-R-GB" panose="02000000000000000000" pitchFamily="2" charset="-122"/>
              <a:cs typeface="Microsoft YaHei" charset="-122"/>
            </a:rPr>
            <a:t> 决策的基本过程</a:t>
          </a:r>
        </a:p>
      </dsp:txBody>
      <dsp:txXfrm>
        <a:off x="2049413" y="656663"/>
        <a:ext cx="1456853" cy="435863"/>
      </dsp:txXfrm>
    </dsp:sp>
    <dsp:sp modelId="{1C998B4A-F8C8-5D49-862A-38B9C7611407}">
      <dsp:nvSpPr>
        <dsp:cNvPr id="0" name=""/>
        <dsp:cNvSpPr/>
      </dsp:nvSpPr>
      <dsp:spPr>
        <a:xfrm>
          <a:off x="2049413" y="1201492"/>
          <a:ext cx="1852690" cy="43586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bg1"/>
              </a:solidFill>
              <a:latin typeface="FZLanTingHeiS-R-GB" panose="02000000000000000000" pitchFamily="2" charset="-122"/>
              <a:ea typeface="FZLanTingHeiS-R-GB" panose="02000000000000000000" pitchFamily="2" charset="-122"/>
              <a:cs typeface="Microsoft YaHei" charset="-122"/>
            </a:rPr>
            <a:t>1.1.3</a:t>
          </a:r>
          <a:r>
            <a:rPr lang="zh-CN" altLang="en-US" sz="900" b="0" i="0" kern="1200" dirty="0">
              <a:solidFill>
                <a:schemeClr val="bg1"/>
              </a:solidFill>
              <a:latin typeface="FZLanTingHeiS-R-GB" panose="02000000000000000000" pitchFamily="2" charset="-122"/>
              <a:ea typeface="FZLanTingHeiS-R-GB" panose="02000000000000000000" pitchFamily="2" charset="-122"/>
              <a:cs typeface="Microsoft YaHei" charset="-122"/>
            </a:rPr>
            <a:t> 管理经济学与微观经济学的关系</a:t>
          </a:r>
        </a:p>
      </dsp:txBody>
      <dsp:txXfrm>
        <a:off x="2049413" y="1201492"/>
        <a:ext cx="1852690" cy="435863"/>
      </dsp:txXfrm>
    </dsp:sp>
    <dsp:sp modelId="{0EC6E1AB-E13B-6148-9DF9-3209955CFCC5}">
      <dsp:nvSpPr>
        <dsp:cNvPr id="0" name=""/>
        <dsp:cNvSpPr/>
      </dsp:nvSpPr>
      <dsp:spPr>
        <a:xfrm>
          <a:off x="2049413" y="1746322"/>
          <a:ext cx="1429633"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latin typeface="FZLanTingHeiS-R-GB" panose="02000000000000000000" pitchFamily="2" charset="-122"/>
              <a:ea typeface="FZLanTingHeiS-R-GB" panose="02000000000000000000" pitchFamily="2" charset="-122"/>
              <a:cs typeface="Microsoft YaHei" charset="-122"/>
            </a:rPr>
            <a:t>1.1.4</a:t>
          </a:r>
          <a:r>
            <a:rPr lang="zh-CN" altLang="en-US" sz="900" b="0" i="0" kern="1200" dirty="0">
              <a:latin typeface="FZLanTingHeiS-R-GB" panose="02000000000000000000" pitchFamily="2" charset="-122"/>
              <a:ea typeface="FZLanTingHeiS-R-GB" panose="02000000000000000000" pitchFamily="2" charset="-122"/>
              <a:cs typeface="Microsoft YaHei" charset="-122"/>
            </a:rPr>
            <a:t> 管理经济学的主要内容</a:t>
          </a:r>
        </a:p>
      </dsp:txBody>
      <dsp:txXfrm>
        <a:off x="2049413" y="1746322"/>
        <a:ext cx="1429633" cy="435863"/>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7C939E-455A-EE43-A21D-8BACFED9D991}">
      <dsp:nvSpPr>
        <dsp:cNvPr id="0" name=""/>
        <dsp:cNvSpPr/>
      </dsp:nvSpPr>
      <dsp:spPr>
        <a:xfrm>
          <a:off x="1905923" y="2757451"/>
          <a:ext cx="1686037" cy="1882282"/>
        </a:xfrm>
        <a:custGeom>
          <a:avLst/>
          <a:gdLst/>
          <a:ahLst/>
          <a:cxnLst/>
          <a:rect l="0" t="0" r="0" b="0"/>
          <a:pathLst>
            <a:path>
              <a:moveTo>
                <a:pt x="0" y="0"/>
              </a:moveTo>
              <a:lnTo>
                <a:pt x="843018" y="0"/>
              </a:lnTo>
              <a:lnTo>
                <a:pt x="843018" y="1882282"/>
              </a:lnTo>
              <a:lnTo>
                <a:pt x="1686037" y="188228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00050">
            <a:lnSpc>
              <a:spcPct val="90000"/>
            </a:lnSpc>
            <a:spcBef>
              <a:spcPct val="0"/>
            </a:spcBef>
            <a:spcAft>
              <a:spcPct val="35000"/>
            </a:spcAft>
            <a:buNone/>
          </a:pPr>
          <a:endParaRPr lang="zh-CN" altLang="en-US" sz="900" kern="1200"/>
        </a:p>
      </dsp:txBody>
      <dsp:txXfrm>
        <a:off x="2685766" y="3635417"/>
        <a:ext cx="126349" cy="126349"/>
      </dsp:txXfrm>
    </dsp:sp>
    <dsp:sp modelId="{1F2800E8-CF94-FD43-8D0E-7E4B278315B1}">
      <dsp:nvSpPr>
        <dsp:cNvPr id="0" name=""/>
        <dsp:cNvSpPr/>
      </dsp:nvSpPr>
      <dsp:spPr>
        <a:xfrm>
          <a:off x="1905923" y="2757451"/>
          <a:ext cx="1686037" cy="637961"/>
        </a:xfrm>
        <a:custGeom>
          <a:avLst/>
          <a:gdLst/>
          <a:ahLst/>
          <a:cxnLst/>
          <a:rect l="0" t="0" r="0" b="0"/>
          <a:pathLst>
            <a:path>
              <a:moveTo>
                <a:pt x="0" y="0"/>
              </a:moveTo>
              <a:lnTo>
                <a:pt x="843018" y="0"/>
              </a:lnTo>
              <a:lnTo>
                <a:pt x="843018" y="637961"/>
              </a:lnTo>
              <a:lnTo>
                <a:pt x="1686037" y="63796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66700">
            <a:lnSpc>
              <a:spcPct val="90000"/>
            </a:lnSpc>
            <a:spcBef>
              <a:spcPct val="0"/>
            </a:spcBef>
            <a:spcAft>
              <a:spcPct val="35000"/>
            </a:spcAft>
            <a:buNone/>
          </a:pPr>
          <a:endParaRPr lang="zh-CN" altLang="en-US" sz="600" b="0" i="0" kern="1200" dirty="0">
            <a:latin typeface="FZLanTingHeiS-R-GB" panose="02000000000000000000" pitchFamily="2" charset="-122"/>
            <a:ea typeface="FZLanTingHeiS-R-GB" panose="02000000000000000000" pitchFamily="2" charset="-122"/>
            <a:cs typeface="Microsoft YaHei" charset="-122"/>
          </a:endParaRPr>
        </a:p>
      </dsp:txBody>
      <dsp:txXfrm>
        <a:off x="2703874" y="3031364"/>
        <a:ext cx="90134" cy="90134"/>
      </dsp:txXfrm>
    </dsp:sp>
    <dsp:sp modelId="{93180932-306E-E545-95F9-2A5635FDC9F1}">
      <dsp:nvSpPr>
        <dsp:cNvPr id="0" name=""/>
        <dsp:cNvSpPr/>
      </dsp:nvSpPr>
      <dsp:spPr>
        <a:xfrm>
          <a:off x="1905923" y="2065866"/>
          <a:ext cx="1686037" cy="691584"/>
        </a:xfrm>
        <a:custGeom>
          <a:avLst/>
          <a:gdLst/>
          <a:ahLst/>
          <a:cxnLst/>
          <a:rect l="0" t="0" r="0" b="0"/>
          <a:pathLst>
            <a:path>
              <a:moveTo>
                <a:pt x="0" y="691584"/>
              </a:moveTo>
              <a:lnTo>
                <a:pt x="843018" y="691584"/>
              </a:lnTo>
              <a:lnTo>
                <a:pt x="843018" y="0"/>
              </a:lnTo>
              <a:lnTo>
                <a:pt x="168603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66700">
            <a:lnSpc>
              <a:spcPct val="90000"/>
            </a:lnSpc>
            <a:spcBef>
              <a:spcPct val="0"/>
            </a:spcBef>
            <a:spcAft>
              <a:spcPct val="35000"/>
            </a:spcAft>
            <a:buNone/>
          </a:pPr>
          <a:endParaRPr lang="zh-CN" altLang="en-US" sz="600" b="0" i="0" kern="1200" dirty="0">
            <a:latin typeface="FZLanTingHeiS-R-GB" panose="02000000000000000000" pitchFamily="2" charset="-122"/>
            <a:ea typeface="FZLanTingHeiS-R-GB" panose="02000000000000000000" pitchFamily="2" charset="-122"/>
            <a:cs typeface="Microsoft YaHei" charset="-122"/>
          </a:endParaRPr>
        </a:p>
      </dsp:txBody>
      <dsp:txXfrm>
        <a:off x="2703382" y="2366099"/>
        <a:ext cx="91118" cy="91118"/>
      </dsp:txXfrm>
    </dsp:sp>
    <dsp:sp modelId="{082A771F-69AF-7C4C-86CB-DF1CD8CB6581}">
      <dsp:nvSpPr>
        <dsp:cNvPr id="0" name=""/>
        <dsp:cNvSpPr/>
      </dsp:nvSpPr>
      <dsp:spPr>
        <a:xfrm>
          <a:off x="1905923" y="778933"/>
          <a:ext cx="1686037" cy="1978517"/>
        </a:xfrm>
        <a:custGeom>
          <a:avLst/>
          <a:gdLst/>
          <a:ahLst/>
          <a:cxnLst/>
          <a:rect l="0" t="0" r="0" b="0"/>
          <a:pathLst>
            <a:path>
              <a:moveTo>
                <a:pt x="0" y="1978517"/>
              </a:moveTo>
              <a:lnTo>
                <a:pt x="843018" y="1978517"/>
              </a:lnTo>
              <a:lnTo>
                <a:pt x="843018" y="0"/>
              </a:lnTo>
              <a:lnTo>
                <a:pt x="168603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66700">
            <a:lnSpc>
              <a:spcPct val="90000"/>
            </a:lnSpc>
            <a:spcBef>
              <a:spcPct val="0"/>
            </a:spcBef>
            <a:spcAft>
              <a:spcPct val="35000"/>
            </a:spcAft>
            <a:buNone/>
          </a:pPr>
          <a:endParaRPr lang="zh-CN" altLang="en-US" sz="600" b="0" i="0" kern="1200" dirty="0">
            <a:latin typeface="FZLanTingHeiS-R-GB" panose="02000000000000000000" pitchFamily="2" charset="-122"/>
            <a:ea typeface="FZLanTingHeiS-R-GB" panose="02000000000000000000" pitchFamily="2" charset="-122"/>
            <a:cs typeface="Microsoft YaHei" charset="-122"/>
          </a:endParaRPr>
        </a:p>
      </dsp:txBody>
      <dsp:txXfrm>
        <a:off x="2683955" y="1703205"/>
        <a:ext cx="129973" cy="129973"/>
      </dsp:txXfrm>
    </dsp:sp>
    <dsp:sp modelId="{7111AE39-B455-7C4D-91F4-9E37E3822D07}">
      <dsp:nvSpPr>
        <dsp:cNvPr id="0" name=""/>
        <dsp:cNvSpPr/>
      </dsp:nvSpPr>
      <dsp:spPr>
        <a:xfrm>
          <a:off x="204678" y="2242677"/>
          <a:ext cx="2372942"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l" defTabSz="800100">
            <a:lnSpc>
              <a:spcPct val="90000"/>
            </a:lnSpc>
            <a:spcBef>
              <a:spcPct val="0"/>
            </a:spcBef>
            <a:spcAft>
              <a:spcPct val="35000"/>
            </a:spcAft>
            <a:buNone/>
          </a:pPr>
          <a:r>
            <a:rPr lang="zh-CN" altLang="en-US" sz="1800" b="0" i="0" kern="1200" dirty="0">
              <a:latin typeface="FZLanTingHeiS-R-GB" panose="02000000000000000000" pitchFamily="2" charset="-122"/>
              <a:ea typeface="FZLanTingHeiS-R-GB" panose="02000000000000000000" pitchFamily="2" charset="-122"/>
              <a:cs typeface="Microsoft YaHei" charset="-122"/>
            </a:rPr>
            <a:t>管理经济学的研究对象</a:t>
          </a:r>
        </a:p>
      </dsp:txBody>
      <dsp:txXfrm>
        <a:off x="204678" y="2242677"/>
        <a:ext cx="2372942" cy="1029546"/>
      </dsp:txXfrm>
    </dsp:sp>
    <dsp:sp modelId="{C852AF5D-E3CA-F844-B775-08DD6E6FB940}">
      <dsp:nvSpPr>
        <dsp:cNvPr id="0" name=""/>
        <dsp:cNvSpPr/>
      </dsp:nvSpPr>
      <dsp:spPr>
        <a:xfrm>
          <a:off x="3591960" y="264160"/>
          <a:ext cx="3376913"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altLang="zh-CN" sz="2000" b="0" i="0" kern="120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2000" b="0" i="0" kern="120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sp:txBody>
      <dsp:txXfrm>
        <a:off x="3591960" y="264160"/>
        <a:ext cx="3376913" cy="1029546"/>
      </dsp:txXfrm>
    </dsp:sp>
    <dsp:sp modelId="{D3E2E567-EC04-E743-9B8C-985408EA1058}">
      <dsp:nvSpPr>
        <dsp:cNvPr id="0" name=""/>
        <dsp:cNvSpPr/>
      </dsp:nvSpPr>
      <dsp:spPr>
        <a:xfrm>
          <a:off x="3591960" y="1551093"/>
          <a:ext cx="3441209"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altLang="zh-CN" sz="2000" b="0" i="0" kern="1200" dirty="0">
              <a:latin typeface="FZLanTingHeiS-R-GB" panose="02000000000000000000" pitchFamily="2" charset="-122"/>
              <a:ea typeface="FZLanTingHeiS-R-GB" panose="02000000000000000000" pitchFamily="2" charset="-122"/>
              <a:cs typeface="Microsoft YaHei" charset="-122"/>
            </a:rPr>
            <a:t>1.1.2</a:t>
          </a:r>
          <a:r>
            <a:rPr lang="zh-CN" altLang="en-US" sz="2000" b="0" i="0" kern="1200" dirty="0">
              <a:latin typeface="FZLanTingHeiS-R-GB" panose="02000000000000000000" pitchFamily="2" charset="-122"/>
              <a:ea typeface="FZLanTingHeiS-R-GB" panose="02000000000000000000" pitchFamily="2" charset="-122"/>
              <a:cs typeface="Microsoft YaHei" charset="-122"/>
            </a:rPr>
            <a:t> 决策的基本过程</a:t>
          </a:r>
        </a:p>
      </dsp:txBody>
      <dsp:txXfrm>
        <a:off x="3591960" y="1551093"/>
        <a:ext cx="3441209" cy="1029546"/>
      </dsp:txXfrm>
    </dsp:sp>
    <dsp:sp modelId="{1C998B4A-F8C8-5D49-862A-38B9C7611407}">
      <dsp:nvSpPr>
        <dsp:cNvPr id="0" name=""/>
        <dsp:cNvSpPr/>
      </dsp:nvSpPr>
      <dsp:spPr>
        <a:xfrm>
          <a:off x="3591960" y="2880639"/>
          <a:ext cx="4376209"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altLang="zh-CN" sz="2000" b="0" i="0" kern="1200" dirty="0">
              <a:solidFill>
                <a:schemeClr val="tx1"/>
              </a:solidFill>
              <a:latin typeface="FZLanTingHeiS-R-GB" panose="02000000000000000000" pitchFamily="2" charset="-122"/>
              <a:ea typeface="FZLanTingHeiS-R-GB" panose="02000000000000000000" pitchFamily="2" charset="-122"/>
              <a:cs typeface="Microsoft YaHei" charset="-122"/>
            </a:rPr>
            <a:t>1.1.3</a:t>
          </a:r>
          <a:r>
            <a:rPr lang="zh-CN" altLang="en-US" sz="2000" b="0" i="0" kern="1200" dirty="0">
              <a:solidFill>
                <a:schemeClr val="tx1"/>
              </a:solidFill>
              <a:latin typeface="FZLanTingHeiS-R-GB" panose="02000000000000000000" pitchFamily="2" charset="-122"/>
              <a:ea typeface="FZLanTingHeiS-R-GB" panose="02000000000000000000" pitchFamily="2" charset="-122"/>
              <a:cs typeface="Microsoft YaHei" charset="-122"/>
            </a:rPr>
            <a:t> 管理经济学与微观经济学的关系</a:t>
          </a:r>
        </a:p>
      </dsp:txBody>
      <dsp:txXfrm>
        <a:off x="3591960" y="2880639"/>
        <a:ext cx="4376209" cy="1029546"/>
      </dsp:txXfrm>
    </dsp:sp>
    <dsp:sp modelId="{0EC6E1AB-E13B-6148-9DF9-3209955CFCC5}">
      <dsp:nvSpPr>
        <dsp:cNvPr id="0" name=""/>
        <dsp:cNvSpPr/>
      </dsp:nvSpPr>
      <dsp:spPr>
        <a:xfrm>
          <a:off x="3591960" y="4124960"/>
          <a:ext cx="3376913"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altLang="zh-CN" sz="2000" b="0" i="0" kern="1200" dirty="0">
              <a:solidFill>
                <a:srgbClr val="C00000"/>
              </a:solidFill>
              <a:latin typeface="FZLanTingHeiS-R-GB" panose="02000000000000000000" pitchFamily="2" charset="-122"/>
              <a:ea typeface="FZLanTingHeiS-R-GB" panose="02000000000000000000" pitchFamily="2" charset="-122"/>
              <a:cs typeface="Microsoft YaHei" charset="-122"/>
            </a:rPr>
            <a:t>1.1.4</a:t>
          </a:r>
          <a:r>
            <a:rPr lang="zh-CN" altLang="en-US" sz="2000" b="0" i="0" kern="1200" dirty="0">
              <a:solidFill>
                <a:srgbClr val="C00000"/>
              </a:solidFill>
              <a:latin typeface="FZLanTingHeiS-R-GB" panose="02000000000000000000" pitchFamily="2" charset="-122"/>
              <a:ea typeface="FZLanTingHeiS-R-GB" panose="02000000000000000000" pitchFamily="2" charset="-122"/>
              <a:cs typeface="Microsoft YaHei" charset="-122"/>
            </a:rPr>
            <a:t> 管理经济学的主要内容</a:t>
          </a:r>
        </a:p>
      </dsp:txBody>
      <dsp:txXfrm>
        <a:off x="3591960" y="4124960"/>
        <a:ext cx="3376913" cy="10295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7C939E-455A-EE43-A21D-8BACFED9D991}">
      <dsp:nvSpPr>
        <dsp:cNvPr id="0" name=""/>
        <dsp:cNvSpPr/>
      </dsp:nvSpPr>
      <dsp:spPr>
        <a:xfrm>
          <a:off x="1335621" y="1167380"/>
          <a:ext cx="713792" cy="796873"/>
        </a:xfrm>
        <a:custGeom>
          <a:avLst/>
          <a:gdLst/>
          <a:ahLst/>
          <a:cxnLst/>
          <a:rect l="0" t="0" r="0" b="0"/>
          <a:pathLst>
            <a:path>
              <a:moveTo>
                <a:pt x="0" y="0"/>
              </a:moveTo>
              <a:lnTo>
                <a:pt x="356896" y="0"/>
              </a:lnTo>
              <a:lnTo>
                <a:pt x="356896" y="796873"/>
              </a:lnTo>
              <a:lnTo>
                <a:pt x="713792" y="79687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771" y="1539072"/>
        <a:ext cx="53490" cy="53490"/>
      </dsp:txXfrm>
    </dsp:sp>
    <dsp:sp modelId="{1F2800E8-CF94-FD43-8D0E-7E4B278315B1}">
      <dsp:nvSpPr>
        <dsp:cNvPr id="0" name=""/>
        <dsp:cNvSpPr/>
      </dsp:nvSpPr>
      <dsp:spPr>
        <a:xfrm>
          <a:off x="1335621" y="1167380"/>
          <a:ext cx="713792" cy="252043"/>
        </a:xfrm>
        <a:custGeom>
          <a:avLst/>
          <a:gdLst/>
          <a:ahLst/>
          <a:cxnLst/>
          <a:rect l="0" t="0" r="0" b="0"/>
          <a:pathLst>
            <a:path>
              <a:moveTo>
                <a:pt x="0" y="0"/>
              </a:moveTo>
              <a:lnTo>
                <a:pt x="356896" y="0"/>
              </a:lnTo>
              <a:lnTo>
                <a:pt x="356896" y="252043"/>
              </a:lnTo>
              <a:lnTo>
                <a:pt x="713792" y="2520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592" y="1274478"/>
        <a:ext cx="37849" cy="37849"/>
      </dsp:txXfrm>
    </dsp:sp>
    <dsp:sp modelId="{93180932-306E-E545-95F9-2A5635FDC9F1}">
      <dsp:nvSpPr>
        <dsp:cNvPr id="0" name=""/>
        <dsp:cNvSpPr/>
      </dsp:nvSpPr>
      <dsp:spPr>
        <a:xfrm>
          <a:off x="1335621" y="874595"/>
          <a:ext cx="713792" cy="292785"/>
        </a:xfrm>
        <a:custGeom>
          <a:avLst/>
          <a:gdLst/>
          <a:ahLst/>
          <a:cxnLst/>
          <a:rect l="0" t="0" r="0" b="0"/>
          <a:pathLst>
            <a:path>
              <a:moveTo>
                <a:pt x="0" y="292785"/>
              </a:moveTo>
              <a:lnTo>
                <a:pt x="356896" y="29278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229" y="1001700"/>
        <a:ext cx="38575" cy="38575"/>
      </dsp:txXfrm>
    </dsp:sp>
    <dsp:sp modelId="{082A771F-69AF-7C4C-86CB-DF1CD8CB6581}">
      <dsp:nvSpPr>
        <dsp:cNvPr id="0" name=""/>
        <dsp:cNvSpPr/>
      </dsp:nvSpPr>
      <dsp:spPr>
        <a:xfrm>
          <a:off x="1335621" y="329765"/>
          <a:ext cx="713792" cy="837615"/>
        </a:xfrm>
        <a:custGeom>
          <a:avLst/>
          <a:gdLst/>
          <a:ahLst/>
          <a:cxnLst/>
          <a:rect l="0" t="0" r="0" b="0"/>
          <a:pathLst>
            <a:path>
              <a:moveTo>
                <a:pt x="0" y="837615"/>
              </a:moveTo>
              <a:lnTo>
                <a:pt x="356896" y="83761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004" y="721060"/>
        <a:ext cx="55024" cy="55024"/>
      </dsp:txXfrm>
    </dsp:sp>
    <dsp:sp modelId="{7111AE39-B455-7C4D-91F4-9E37E3822D07}">
      <dsp:nvSpPr>
        <dsp:cNvPr id="0" name=""/>
        <dsp:cNvSpPr/>
      </dsp:nvSpPr>
      <dsp:spPr>
        <a:xfrm>
          <a:off x="615390" y="949448"/>
          <a:ext cx="1004597"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zh-CN" altLang="en-US" sz="1050" b="0" i="0" kern="1200" dirty="0">
              <a:latin typeface="FZLanTingHeiS-R-GB" panose="02000000000000000000" pitchFamily="2" charset="-122"/>
              <a:ea typeface="FZLanTingHeiS-R-GB" panose="02000000000000000000" pitchFamily="2" charset="-122"/>
              <a:cs typeface="Microsoft YaHei" charset="-122"/>
            </a:rPr>
            <a:t>管理经济学的研究对象</a:t>
          </a:r>
        </a:p>
      </dsp:txBody>
      <dsp:txXfrm>
        <a:off x="615390" y="949448"/>
        <a:ext cx="1004597" cy="435863"/>
      </dsp:txXfrm>
    </dsp:sp>
    <dsp:sp modelId="{C852AF5D-E3CA-F844-B775-08DD6E6FB940}">
      <dsp:nvSpPr>
        <dsp:cNvPr id="0" name=""/>
        <dsp:cNvSpPr/>
      </dsp:nvSpPr>
      <dsp:spPr>
        <a:xfrm>
          <a:off x="2049413" y="111833"/>
          <a:ext cx="1429633" cy="43586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bg1"/>
              </a:solidFill>
              <a:latin typeface="FZLanTingHeiS-R-GB" panose="02000000000000000000" pitchFamily="2" charset="-122"/>
              <a:ea typeface="FZLanTingHeiS-R-GB" panose="02000000000000000000" pitchFamily="2" charset="-122"/>
              <a:cs typeface="Microsoft YaHei" charset="-122"/>
            </a:rPr>
            <a:t>1.1.1</a:t>
          </a:r>
          <a:r>
            <a:rPr lang="zh-CN" altLang="en-US" sz="900" b="0" i="0" kern="1200" dirty="0">
              <a:solidFill>
                <a:schemeClr val="bg1"/>
              </a:solidFill>
              <a:latin typeface="FZLanTingHeiS-R-GB" panose="02000000000000000000" pitchFamily="2" charset="-122"/>
              <a:ea typeface="FZLanTingHeiS-R-GB" panose="02000000000000000000" pitchFamily="2" charset="-122"/>
              <a:cs typeface="Microsoft YaHei" charset="-122"/>
            </a:rPr>
            <a:t>管理经济学的定义</a:t>
          </a:r>
        </a:p>
      </dsp:txBody>
      <dsp:txXfrm>
        <a:off x="2049413" y="111833"/>
        <a:ext cx="1429633" cy="435863"/>
      </dsp:txXfrm>
    </dsp:sp>
    <dsp:sp modelId="{D3E2E567-EC04-E743-9B8C-985408EA1058}">
      <dsp:nvSpPr>
        <dsp:cNvPr id="0" name=""/>
        <dsp:cNvSpPr/>
      </dsp:nvSpPr>
      <dsp:spPr>
        <a:xfrm>
          <a:off x="2049413" y="656663"/>
          <a:ext cx="1456853"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latin typeface="FZLanTingHeiS-R-GB" panose="02000000000000000000" pitchFamily="2" charset="-122"/>
              <a:ea typeface="FZLanTingHeiS-R-GB" panose="02000000000000000000" pitchFamily="2" charset="-122"/>
              <a:cs typeface="Microsoft YaHei" charset="-122"/>
            </a:rPr>
            <a:t>1.1.2</a:t>
          </a:r>
          <a:r>
            <a:rPr lang="zh-CN" altLang="en-US" sz="900" b="0" i="0" kern="1200" dirty="0">
              <a:latin typeface="FZLanTingHeiS-R-GB" panose="02000000000000000000" pitchFamily="2" charset="-122"/>
              <a:ea typeface="FZLanTingHeiS-R-GB" panose="02000000000000000000" pitchFamily="2" charset="-122"/>
              <a:cs typeface="Microsoft YaHei" charset="-122"/>
            </a:rPr>
            <a:t> 决策的基本过程</a:t>
          </a:r>
        </a:p>
      </dsp:txBody>
      <dsp:txXfrm>
        <a:off x="2049413" y="656663"/>
        <a:ext cx="1456853" cy="435863"/>
      </dsp:txXfrm>
    </dsp:sp>
    <dsp:sp modelId="{1C998B4A-F8C8-5D49-862A-38B9C7611407}">
      <dsp:nvSpPr>
        <dsp:cNvPr id="0" name=""/>
        <dsp:cNvSpPr/>
      </dsp:nvSpPr>
      <dsp:spPr>
        <a:xfrm>
          <a:off x="2049413" y="1201492"/>
          <a:ext cx="1852690"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latin typeface="FZLanTingHeiS-R-GB" panose="02000000000000000000" pitchFamily="2" charset="-122"/>
              <a:ea typeface="FZLanTingHeiS-R-GB" panose="02000000000000000000" pitchFamily="2" charset="-122"/>
              <a:cs typeface="Microsoft YaHei" charset="-122"/>
            </a:rPr>
            <a:t>1.1.3</a:t>
          </a:r>
          <a:r>
            <a:rPr lang="zh-CN" altLang="en-US" sz="900" b="0" i="0" kern="1200" dirty="0">
              <a:latin typeface="FZLanTingHeiS-R-GB" panose="02000000000000000000" pitchFamily="2" charset="-122"/>
              <a:ea typeface="FZLanTingHeiS-R-GB" panose="02000000000000000000" pitchFamily="2" charset="-122"/>
              <a:cs typeface="Microsoft YaHei" charset="-122"/>
            </a:rPr>
            <a:t> 管理经济学与微观经济学的关系</a:t>
          </a:r>
        </a:p>
      </dsp:txBody>
      <dsp:txXfrm>
        <a:off x="2049413" y="1201492"/>
        <a:ext cx="1852690" cy="435863"/>
      </dsp:txXfrm>
    </dsp:sp>
    <dsp:sp modelId="{0EC6E1AB-E13B-6148-9DF9-3209955CFCC5}">
      <dsp:nvSpPr>
        <dsp:cNvPr id="0" name=""/>
        <dsp:cNvSpPr/>
      </dsp:nvSpPr>
      <dsp:spPr>
        <a:xfrm>
          <a:off x="2049413" y="1746322"/>
          <a:ext cx="1429633"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latin typeface="FZLanTingHeiS-R-GB" panose="02000000000000000000" pitchFamily="2" charset="-122"/>
              <a:ea typeface="FZLanTingHeiS-R-GB" panose="02000000000000000000" pitchFamily="2" charset="-122"/>
              <a:cs typeface="Microsoft YaHei" charset="-122"/>
            </a:rPr>
            <a:t>1.1.4</a:t>
          </a:r>
          <a:r>
            <a:rPr lang="zh-CN" altLang="en-US" sz="900" b="0" i="0" kern="1200" dirty="0">
              <a:latin typeface="FZLanTingHeiS-R-GB" panose="02000000000000000000" pitchFamily="2" charset="-122"/>
              <a:ea typeface="FZLanTingHeiS-R-GB" panose="02000000000000000000" pitchFamily="2" charset="-122"/>
              <a:cs typeface="Microsoft YaHei" charset="-122"/>
            </a:rPr>
            <a:t> 管理经济学的主要内容</a:t>
          </a:r>
        </a:p>
      </dsp:txBody>
      <dsp:txXfrm>
        <a:off x="2049413" y="1746322"/>
        <a:ext cx="1429633" cy="435863"/>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7C939E-455A-EE43-A21D-8BACFED9D991}">
      <dsp:nvSpPr>
        <dsp:cNvPr id="0" name=""/>
        <dsp:cNvSpPr/>
      </dsp:nvSpPr>
      <dsp:spPr>
        <a:xfrm>
          <a:off x="1335621" y="1167380"/>
          <a:ext cx="713792" cy="796873"/>
        </a:xfrm>
        <a:custGeom>
          <a:avLst/>
          <a:gdLst/>
          <a:ahLst/>
          <a:cxnLst/>
          <a:rect l="0" t="0" r="0" b="0"/>
          <a:pathLst>
            <a:path>
              <a:moveTo>
                <a:pt x="0" y="0"/>
              </a:moveTo>
              <a:lnTo>
                <a:pt x="356896" y="0"/>
              </a:lnTo>
              <a:lnTo>
                <a:pt x="356896" y="796873"/>
              </a:lnTo>
              <a:lnTo>
                <a:pt x="713792" y="79687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771" y="1539072"/>
        <a:ext cx="53490" cy="53490"/>
      </dsp:txXfrm>
    </dsp:sp>
    <dsp:sp modelId="{1F2800E8-CF94-FD43-8D0E-7E4B278315B1}">
      <dsp:nvSpPr>
        <dsp:cNvPr id="0" name=""/>
        <dsp:cNvSpPr/>
      </dsp:nvSpPr>
      <dsp:spPr>
        <a:xfrm>
          <a:off x="1335621" y="1167380"/>
          <a:ext cx="713792" cy="252043"/>
        </a:xfrm>
        <a:custGeom>
          <a:avLst/>
          <a:gdLst/>
          <a:ahLst/>
          <a:cxnLst/>
          <a:rect l="0" t="0" r="0" b="0"/>
          <a:pathLst>
            <a:path>
              <a:moveTo>
                <a:pt x="0" y="0"/>
              </a:moveTo>
              <a:lnTo>
                <a:pt x="356896" y="0"/>
              </a:lnTo>
              <a:lnTo>
                <a:pt x="356896" y="252043"/>
              </a:lnTo>
              <a:lnTo>
                <a:pt x="713792" y="2520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592" y="1274478"/>
        <a:ext cx="37849" cy="37849"/>
      </dsp:txXfrm>
    </dsp:sp>
    <dsp:sp modelId="{93180932-306E-E545-95F9-2A5635FDC9F1}">
      <dsp:nvSpPr>
        <dsp:cNvPr id="0" name=""/>
        <dsp:cNvSpPr/>
      </dsp:nvSpPr>
      <dsp:spPr>
        <a:xfrm>
          <a:off x="1335621" y="874595"/>
          <a:ext cx="713792" cy="292785"/>
        </a:xfrm>
        <a:custGeom>
          <a:avLst/>
          <a:gdLst/>
          <a:ahLst/>
          <a:cxnLst/>
          <a:rect l="0" t="0" r="0" b="0"/>
          <a:pathLst>
            <a:path>
              <a:moveTo>
                <a:pt x="0" y="292785"/>
              </a:moveTo>
              <a:lnTo>
                <a:pt x="356896" y="29278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229" y="1001700"/>
        <a:ext cx="38575" cy="38575"/>
      </dsp:txXfrm>
    </dsp:sp>
    <dsp:sp modelId="{082A771F-69AF-7C4C-86CB-DF1CD8CB6581}">
      <dsp:nvSpPr>
        <dsp:cNvPr id="0" name=""/>
        <dsp:cNvSpPr/>
      </dsp:nvSpPr>
      <dsp:spPr>
        <a:xfrm>
          <a:off x="1335621" y="329765"/>
          <a:ext cx="713792" cy="837615"/>
        </a:xfrm>
        <a:custGeom>
          <a:avLst/>
          <a:gdLst/>
          <a:ahLst/>
          <a:cxnLst/>
          <a:rect l="0" t="0" r="0" b="0"/>
          <a:pathLst>
            <a:path>
              <a:moveTo>
                <a:pt x="0" y="837615"/>
              </a:moveTo>
              <a:lnTo>
                <a:pt x="356896" y="83761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004" y="721060"/>
        <a:ext cx="55024" cy="55024"/>
      </dsp:txXfrm>
    </dsp:sp>
    <dsp:sp modelId="{7111AE39-B455-7C4D-91F4-9E37E3822D07}">
      <dsp:nvSpPr>
        <dsp:cNvPr id="0" name=""/>
        <dsp:cNvSpPr/>
      </dsp:nvSpPr>
      <dsp:spPr>
        <a:xfrm>
          <a:off x="615390" y="949448"/>
          <a:ext cx="1004597"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zh-CN" altLang="en-US" sz="1050" b="0" i="0" kern="1200" dirty="0">
              <a:latin typeface="FZLanTingHeiS-R-GB" panose="02000000000000000000" pitchFamily="2" charset="-122"/>
              <a:ea typeface="FZLanTingHeiS-R-GB" panose="02000000000000000000" pitchFamily="2" charset="-122"/>
              <a:cs typeface="Microsoft YaHei" charset="-122"/>
            </a:rPr>
            <a:t>管理经济学的研究对象</a:t>
          </a:r>
        </a:p>
      </dsp:txBody>
      <dsp:txXfrm>
        <a:off x="615390" y="949448"/>
        <a:ext cx="1004597" cy="435863"/>
      </dsp:txXfrm>
    </dsp:sp>
    <dsp:sp modelId="{C852AF5D-E3CA-F844-B775-08DD6E6FB940}">
      <dsp:nvSpPr>
        <dsp:cNvPr id="0" name=""/>
        <dsp:cNvSpPr/>
      </dsp:nvSpPr>
      <dsp:spPr>
        <a:xfrm>
          <a:off x="2049413" y="111833"/>
          <a:ext cx="1429633" cy="435863"/>
        </a:xfrm>
        <a:prstGeom prst="rect">
          <a:avLst/>
        </a:prstGeom>
        <a:solidFill>
          <a:schemeClr val="bg1">
            <a:lumMod val="9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900" b="0" i="0" kern="120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sp:txBody>
      <dsp:txXfrm>
        <a:off x="2049413" y="111833"/>
        <a:ext cx="1429633" cy="435863"/>
      </dsp:txXfrm>
    </dsp:sp>
    <dsp:sp modelId="{D3E2E567-EC04-E743-9B8C-985408EA1058}">
      <dsp:nvSpPr>
        <dsp:cNvPr id="0" name=""/>
        <dsp:cNvSpPr/>
      </dsp:nvSpPr>
      <dsp:spPr>
        <a:xfrm>
          <a:off x="2049413" y="656663"/>
          <a:ext cx="1456853" cy="43586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tx1"/>
              </a:solidFill>
              <a:latin typeface="FZLanTingHeiS-R-GB" panose="02000000000000000000" pitchFamily="2" charset="-122"/>
              <a:ea typeface="FZLanTingHeiS-R-GB" panose="02000000000000000000" pitchFamily="2" charset="-122"/>
              <a:cs typeface="Microsoft YaHei" charset="-122"/>
            </a:rPr>
            <a:t>1.1.2</a:t>
          </a:r>
          <a:r>
            <a:rPr lang="zh-CN" altLang="en-US" sz="900" b="0" i="0" kern="1200" dirty="0">
              <a:solidFill>
                <a:schemeClr val="tx1"/>
              </a:solidFill>
              <a:latin typeface="FZLanTingHeiS-R-GB" panose="02000000000000000000" pitchFamily="2" charset="-122"/>
              <a:ea typeface="FZLanTingHeiS-R-GB" panose="02000000000000000000" pitchFamily="2" charset="-122"/>
              <a:cs typeface="Microsoft YaHei" charset="-122"/>
            </a:rPr>
            <a:t> 决策的基本过程</a:t>
          </a:r>
        </a:p>
      </dsp:txBody>
      <dsp:txXfrm>
        <a:off x="2049413" y="656663"/>
        <a:ext cx="1456853" cy="435863"/>
      </dsp:txXfrm>
    </dsp:sp>
    <dsp:sp modelId="{1C998B4A-F8C8-5D49-862A-38B9C7611407}">
      <dsp:nvSpPr>
        <dsp:cNvPr id="0" name=""/>
        <dsp:cNvSpPr/>
      </dsp:nvSpPr>
      <dsp:spPr>
        <a:xfrm>
          <a:off x="2049413" y="1201492"/>
          <a:ext cx="1852690" cy="43586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tx1"/>
              </a:solidFill>
              <a:latin typeface="FZLanTingHeiS-R-GB" panose="02000000000000000000" pitchFamily="2" charset="-122"/>
              <a:ea typeface="FZLanTingHeiS-R-GB" panose="02000000000000000000" pitchFamily="2" charset="-122"/>
              <a:cs typeface="Microsoft YaHei" charset="-122"/>
            </a:rPr>
            <a:t>1.1.3</a:t>
          </a:r>
          <a:r>
            <a:rPr lang="zh-CN" altLang="en-US" sz="900" b="0" i="0" kern="1200" dirty="0">
              <a:solidFill>
                <a:schemeClr val="tx1"/>
              </a:solidFill>
              <a:latin typeface="FZLanTingHeiS-R-GB" panose="02000000000000000000" pitchFamily="2" charset="-122"/>
              <a:ea typeface="FZLanTingHeiS-R-GB" panose="02000000000000000000" pitchFamily="2" charset="-122"/>
              <a:cs typeface="Microsoft YaHei" charset="-122"/>
            </a:rPr>
            <a:t> 管理经济学与微观经济学的关系</a:t>
          </a:r>
        </a:p>
      </dsp:txBody>
      <dsp:txXfrm>
        <a:off x="2049413" y="1201492"/>
        <a:ext cx="1852690" cy="435863"/>
      </dsp:txXfrm>
    </dsp:sp>
    <dsp:sp modelId="{0EC6E1AB-E13B-6148-9DF9-3209955CFCC5}">
      <dsp:nvSpPr>
        <dsp:cNvPr id="0" name=""/>
        <dsp:cNvSpPr/>
      </dsp:nvSpPr>
      <dsp:spPr>
        <a:xfrm>
          <a:off x="2049413" y="1746322"/>
          <a:ext cx="1429633" cy="43586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bg1"/>
              </a:solidFill>
              <a:latin typeface="FZLanTingHeiS-R-GB" panose="02000000000000000000" pitchFamily="2" charset="-122"/>
              <a:ea typeface="FZLanTingHeiS-R-GB" panose="02000000000000000000" pitchFamily="2" charset="-122"/>
              <a:cs typeface="Microsoft YaHei" charset="-122"/>
            </a:rPr>
            <a:t>1.1.4</a:t>
          </a:r>
          <a:r>
            <a:rPr lang="zh-CN" altLang="en-US" sz="900" b="0" i="0" kern="1200" dirty="0">
              <a:solidFill>
                <a:schemeClr val="bg1"/>
              </a:solidFill>
              <a:latin typeface="FZLanTingHeiS-R-GB" panose="02000000000000000000" pitchFamily="2" charset="-122"/>
              <a:ea typeface="FZLanTingHeiS-R-GB" panose="02000000000000000000" pitchFamily="2" charset="-122"/>
              <a:cs typeface="Microsoft YaHei" charset="-122"/>
            </a:rPr>
            <a:t> 管理经济学的主要内容</a:t>
          </a:r>
        </a:p>
      </dsp:txBody>
      <dsp:txXfrm>
        <a:off x="2049413" y="1746322"/>
        <a:ext cx="1429633" cy="435863"/>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7C939E-455A-EE43-A21D-8BACFED9D991}">
      <dsp:nvSpPr>
        <dsp:cNvPr id="0" name=""/>
        <dsp:cNvSpPr/>
      </dsp:nvSpPr>
      <dsp:spPr>
        <a:xfrm>
          <a:off x="1335621" y="1167380"/>
          <a:ext cx="713792" cy="796873"/>
        </a:xfrm>
        <a:custGeom>
          <a:avLst/>
          <a:gdLst/>
          <a:ahLst/>
          <a:cxnLst/>
          <a:rect l="0" t="0" r="0" b="0"/>
          <a:pathLst>
            <a:path>
              <a:moveTo>
                <a:pt x="0" y="0"/>
              </a:moveTo>
              <a:lnTo>
                <a:pt x="356896" y="0"/>
              </a:lnTo>
              <a:lnTo>
                <a:pt x="356896" y="796873"/>
              </a:lnTo>
              <a:lnTo>
                <a:pt x="713792" y="79687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771" y="1539072"/>
        <a:ext cx="53490" cy="53490"/>
      </dsp:txXfrm>
    </dsp:sp>
    <dsp:sp modelId="{1F2800E8-CF94-FD43-8D0E-7E4B278315B1}">
      <dsp:nvSpPr>
        <dsp:cNvPr id="0" name=""/>
        <dsp:cNvSpPr/>
      </dsp:nvSpPr>
      <dsp:spPr>
        <a:xfrm>
          <a:off x="1335621" y="1167380"/>
          <a:ext cx="713792" cy="252043"/>
        </a:xfrm>
        <a:custGeom>
          <a:avLst/>
          <a:gdLst/>
          <a:ahLst/>
          <a:cxnLst/>
          <a:rect l="0" t="0" r="0" b="0"/>
          <a:pathLst>
            <a:path>
              <a:moveTo>
                <a:pt x="0" y="0"/>
              </a:moveTo>
              <a:lnTo>
                <a:pt x="356896" y="0"/>
              </a:lnTo>
              <a:lnTo>
                <a:pt x="356896" y="252043"/>
              </a:lnTo>
              <a:lnTo>
                <a:pt x="713792" y="2520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592" y="1274478"/>
        <a:ext cx="37849" cy="37849"/>
      </dsp:txXfrm>
    </dsp:sp>
    <dsp:sp modelId="{93180932-306E-E545-95F9-2A5635FDC9F1}">
      <dsp:nvSpPr>
        <dsp:cNvPr id="0" name=""/>
        <dsp:cNvSpPr/>
      </dsp:nvSpPr>
      <dsp:spPr>
        <a:xfrm>
          <a:off x="1335621" y="874595"/>
          <a:ext cx="713792" cy="292785"/>
        </a:xfrm>
        <a:custGeom>
          <a:avLst/>
          <a:gdLst/>
          <a:ahLst/>
          <a:cxnLst/>
          <a:rect l="0" t="0" r="0" b="0"/>
          <a:pathLst>
            <a:path>
              <a:moveTo>
                <a:pt x="0" y="292785"/>
              </a:moveTo>
              <a:lnTo>
                <a:pt x="356896" y="29278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229" y="1001700"/>
        <a:ext cx="38575" cy="38575"/>
      </dsp:txXfrm>
    </dsp:sp>
    <dsp:sp modelId="{082A771F-69AF-7C4C-86CB-DF1CD8CB6581}">
      <dsp:nvSpPr>
        <dsp:cNvPr id="0" name=""/>
        <dsp:cNvSpPr/>
      </dsp:nvSpPr>
      <dsp:spPr>
        <a:xfrm>
          <a:off x="1335621" y="329765"/>
          <a:ext cx="713792" cy="837615"/>
        </a:xfrm>
        <a:custGeom>
          <a:avLst/>
          <a:gdLst/>
          <a:ahLst/>
          <a:cxnLst/>
          <a:rect l="0" t="0" r="0" b="0"/>
          <a:pathLst>
            <a:path>
              <a:moveTo>
                <a:pt x="0" y="837615"/>
              </a:moveTo>
              <a:lnTo>
                <a:pt x="356896" y="83761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004" y="721060"/>
        <a:ext cx="55024" cy="55024"/>
      </dsp:txXfrm>
    </dsp:sp>
    <dsp:sp modelId="{7111AE39-B455-7C4D-91F4-9E37E3822D07}">
      <dsp:nvSpPr>
        <dsp:cNvPr id="0" name=""/>
        <dsp:cNvSpPr/>
      </dsp:nvSpPr>
      <dsp:spPr>
        <a:xfrm>
          <a:off x="615390" y="949448"/>
          <a:ext cx="1004597"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zh-CN" altLang="en-US" sz="1050" b="0" i="0" kern="1200" dirty="0">
              <a:latin typeface="FZLanTingHeiS-R-GB" panose="02000000000000000000" pitchFamily="2" charset="-122"/>
              <a:ea typeface="FZLanTingHeiS-R-GB" panose="02000000000000000000" pitchFamily="2" charset="-122"/>
              <a:cs typeface="Microsoft YaHei" charset="-122"/>
            </a:rPr>
            <a:t>管理经济学的研究对象</a:t>
          </a:r>
        </a:p>
      </dsp:txBody>
      <dsp:txXfrm>
        <a:off x="615390" y="949448"/>
        <a:ext cx="1004597" cy="435863"/>
      </dsp:txXfrm>
    </dsp:sp>
    <dsp:sp modelId="{C852AF5D-E3CA-F844-B775-08DD6E6FB940}">
      <dsp:nvSpPr>
        <dsp:cNvPr id="0" name=""/>
        <dsp:cNvSpPr/>
      </dsp:nvSpPr>
      <dsp:spPr>
        <a:xfrm>
          <a:off x="2049413" y="111833"/>
          <a:ext cx="1429633" cy="435863"/>
        </a:xfrm>
        <a:prstGeom prst="rect">
          <a:avLst/>
        </a:prstGeom>
        <a:solidFill>
          <a:schemeClr val="bg1">
            <a:lumMod val="9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900" b="0" i="0" kern="120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sp:txBody>
      <dsp:txXfrm>
        <a:off x="2049413" y="111833"/>
        <a:ext cx="1429633" cy="435863"/>
      </dsp:txXfrm>
    </dsp:sp>
    <dsp:sp modelId="{D3E2E567-EC04-E743-9B8C-985408EA1058}">
      <dsp:nvSpPr>
        <dsp:cNvPr id="0" name=""/>
        <dsp:cNvSpPr/>
      </dsp:nvSpPr>
      <dsp:spPr>
        <a:xfrm>
          <a:off x="2049413" y="656663"/>
          <a:ext cx="1456853" cy="43586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tx1"/>
              </a:solidFill>
              <a:latin typeface="FZLanTingHeiS-R-GB" panose="02000000000000000000" pitchFamily="2" charset="-122"/>
              <a:ea typeface="FZLanTingHeiS-R-GB" panose="02000000000000000000" pitchFamily="2" charset="-122"/>
              <a:cs typeface="Microsoft YaHei" charset="-122"/>
            </a:rPr>
            <a:t>1.1.2</a:t>
          </a:r>
          <a:r>
            <a:rPr lang="zh-CN" altLang="en-US" sz="900" b="0" i="0" kern="1200" dirty="0">
              <a:solidFill>
                <a:schemeClr val="tx1"/>
              </a:solidFill>
              <a:latin typeface="FZLanTingHeiS-R-GB" panose="02000000000000000000" pitchFamily="2" charset="-122"/>
              <a:ea typeface="FZLanTingHeiS-R-GB" panose="02000000000000000000" pitchFamily="2" charset="-122"/>
              <a:cs typeface="Microsoft YaHei" charset="-122"/>
            </a:rPr>
            <a:t> 决策的基本过程</a:t>
          </a:r>
        </a:p>
      </dsp:txBody>
      <dsp:txXfrm>
        <a:off x="2049413" y="656663"/>
        <a:ext cx="1456853" cy="435863"/>
      </dsp:txXfrm>
    </dsp:sp>
    <dsp:sp modelId="{1C998B4A-F8C8-5D49-862A-38B9C7611407}">
      <dsp:nvSpPr>
        <dsp:cNvPr id="0" name=""/>
        <dsp:cNvSpPr/>
      </dsp:nvSpPr>
      <dsp:spPr>
        <a:xfrm>
          <a:off x="2049413" y="1201492"/>
          <a:ext cx="1852690" cy="43586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tx1"/>
              </a:solidFill>
              <a:latin typeface="FZLanTingHeiS-R-GB" panose="02000000000000000000" pitchFamily="2" charset="-122"/>
              <a:ea typeface="FZLanTingHeiS-R-GB" panose="02000000000000000000" pitchFamily="2" charset="-122"/>
              <a:cs typeface="Microsoft YaHei" charset="-122"/>
            </a:rPr>
            <a:t>1.1.3</a:t>
          </a:r>
          <a:r>
            <a:rPr lang="zh-CN" altLang="en-US" sz="900" b="0" i="0" kern="1200" dirty="0">
              <a:solidFill>
                <a:schemeClr val="tx1"/>
              </a:solidFill>
              <a:latin typeface="FZLanTingHeiS-R-GB" panose="02000000000000000000" pitchFamily="2" charset="-122"/>
              <a:ea typeface="FZLanTingHeiS-R-GB" panose="02000000000000000000" pitchFamily="2" charset="-122"/>
              <a:cs typeface="Microsoft YaHei" charset="-122"/>
            </a:rPr>
            <a:t> 管理经济学与微观经济学的关系</a:t>
          </a:r>
        </a:p>
      </dsp:txBody>
      <dsp:txXfrm>
        <a:off x="2049413" y="1201492"/>
        <a:ext cx="1852690" cy="435863"/>
      </dsp:txXfrm>
    </dsp:sp>
    <dsp:sp modelId="{0EC6E1AB-E13B-6148-9DF9-3209955CFCC5}">
      <dsp:nvSpPr>
        <dsp:cNvPr id="0" name=""/>
        <dsp:cNvSpPr/>
      </dsp:nvSpPr>
      <dsp:spPr>
        <a:xfrm>
          <a:off x="2049413" y="1746322"/>
          <a:ext cx="1429633" cy="43586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bg1"/>
              </a:solidFill>
              <a:latin typeface="FZLanTingHeiS-R-GB" panose="02000000000000000000" pitchFamily="2" charset="-122"/>
              <a:ea typeface="FZLanTingHeiS-R-GB" panose="02000000000000000000" pitchFamily="2" charset="-122"/>
              <a:cs typeface="Microsoft YaHei" charset="-122"/>
            </a:rPr>
            <a:t>1.1.4</a:t>
          </a:r>
          <a:r>
            <a:rPr lang="zh-CN" altLang="en-US" sz="900" b="0" i="0" kern="1200" dirty="0">
              <a:solidFill>
                <a:schemeClr val="bg1"/>
              </a:solidFill>
              <a:latin typeface="FZLanTingHeiS-R-GB" panose="02000000000000000000" pitchFamily="2" charset="-122"/>
              <a:ea typeface="FZLanTingHeiS-R-GB" panose="02000000000000000000" pitchFamily="2" charset="-122"/>
              <a:cs typeface="Microsoft YaHei" charset="-122"/>
            </a:rPr>
            <a:t> 管理经济学的主要内容</a:t>
          </a:r>
        </a:p>
      </dsp:txBody>
      <dsp:txXfrm>
        <a:off x="2049413" y="1746322"/>
        <a:ext cx="1429633" cy="435863"/>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7C939E-455A-EE43-A21D-8BACFED9D991}">
      <dsp:nvSpPr>
        <dsp:cNvPr id="0" name=""/>
        <dsp:cNvSpPr/>
      </dsp:nvSpPr>
      <dsp:spPr>
        <a:xfrm>
          <a:off x="1335621" y="1167380"/>
          <a:ext cx="713792" cy="796873"/>
        </a:xfrm>
        <a:custGeom>
          <a:avLst/>
          <a:gdLst/>
          <a:ahLst/>
          <a:cxnLst/>
          <a:rect l="0" t="0" r="0" b="0"/>
          <a:pathLst>
            <a:path>
              <a:moveTo>
                <a:pt x="0" y="0"/>
              </a:moveTo>
              <a:lnTo>
                <a:pt x="356896" y="0"/>
              </a:lnTo>
              <a:lnTo>
                <a:pt x="356896" y="796873"/>
              </a:lnTo>
              <a:lnTo>
                <a:pt x="713792" y="79687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771" y="1539072"/>
        <a:ext cx="53490" cy="53490"/>
      </dsp:txXfrm>
    </dsp:sp>
    <dsp:sp modelId="{1F2800E8-CF94-FD43-8D0E-7E4B278315B1}">
      <dsp:nvSpPr>
        <dsp:cNvPr id="0" name=""/>
        <dsp:cNvSpPr/>
      </dsp:nvSpPr>
      <dsp:spPr>
        <a:xfrm>
          <a:off x="1335621" y="1167380"/>
          <a:ext cx="713792" cy="252043"/>
        </a:xfrm>
        <a:custGeom>
          <a:avLst/>
          <a:gdLst/>
          <a:ahLst/>
          <a:cxnLst/>
          <a:rect l="0" t="0" r="0" b="0"/>
          <a:pathLst>
            <a:path>
              <a:moveTo>
                <a:pt x="0" y="0"/>
              </a:moveTo>
              <a:lnTo>
                <a:pt x="356896" y="0"/>
              </a:lnTo>
              <a:lnTo>
                <a:pt x="356896" y="252043"/>
              </a:lnTo>
              <a:lnTo>
                <a:pt x="713792" y="2520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592" y="1274478"/>
        <a:ext cx="37849" cy="37849"/>
      </dsp:txXfrm>
    </dsp:sp>
    <dsp:sp modelId="{93180932-306E-E545-95F9-2A5635FDC9F1}">
      <dsp:nvSpPr>
        <dsp:cNvPr id="0" name=""/>
        <dsp:cNvSpPr/>
      </dsp:nvSpPr>
      <dsp:spPr>
        <a:xfrm>
          <a:off x="1335621" y="874595"/>
          <a:ext cx="713792" cy="292785"/>
        </a:xfrm>
        <a:custGeom>
          <a:avLst/>
          <a:gdLst/>
          <a:ahLst/>
          <a:cxnLst/>
          <a:rect l="0" t="0" r="0" b="0"/>
          <a:pathLst>
            <a:path>
              <a:moveTo>
                <a:pt x="0" y="292785"/>
              </a:moveTo>
              <a:lnTo>
                <a:pt x="356896" y="29278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229" y="1001700"/>
        <a:ext cx="38575" cy="38575"/>
      </dsp:txXfrm>
    </dsp:sp>
    <dsp:sp modelId="{082A771F-69AF-7C4C-86CB-DF1CD8CB6581}">
      <dsp:nvSpPr>
        <dsp:cNvPr id="0" name=""/>
        <dsp:cNvSpPr/>
      </dsp:nvSpPr>
      <dsp:spPr>
        <a:xfrm>
          <a:off x="1335621" y="329765"/>
          <a:ext cx="713792" cy="837615"/>
        </a:xfrm>
        <a:custGeom>
          <a:avLst/>
          <a:gdLst/>
          <a:ahLst/>
          <a:cxnLst/>
          <a:rect l="0" t="0" r="0" b="0"/>
          <a:pathLst>
            <a:path>
              <a:moveTo>
                <a:pt x="0" y="837615"/>
              </a:moveTo>
              <a:lnTo>
                <a:pt x="356896" y="83761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004" y="721060"/>
        <a:ext cx="55024" cy="55024"/>
      </dsp:txXfrm>
    </dsp:sp>
    <dsp:sp modelId="{7111AE39-B455-7C4D-91F4-9E37E3822D07}">
      <dsp:nvSpPr>
        <dsp:cNvPr id="0" name=""/>
        <dsp:cNvSpPr/>
      </dsp:nvSpPr>
      <dsp:spPr>
        <a:xfrm>
          <a:off x="615390" y="949448"/>
          <a:ext cx="1004597"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zh-CN" altLang="en-US" sz="1050" b="0" i="0" kern="1200" dirty="0">
              <a:latin typeface="FZLanTingHeiS-R-GB" panose="02000000000000000000" pitchFamily="2" charset="-122"/>
              <a:ea typeface="FZLanTingHeiS-R-GB" panose="02000000000000000000" pitchFamily="2" charset="-122"/>
              <a:cs typeface="Microsoft YaHei" charset="-122"/>
            </a:rPr>
            <a:t>管理经济学的研究对象</a:t>
          </a:r>
        </a:p>
      </dsp:txBody>
      <dsp:txXfrm>
        <a:off x="615390" y="949448"/>
        <a:ext cx="1004597" cy="435863"/>
      </dsp:txXfrm>
    </dsp:sp>
    <dsp:sp modelId="{C852AF5D-E3CA-F844-B775-08DD6E6FB940}">
      <dsp:nvSpPr>
        <dsp:cNvPr id="0" name=""/>
        <dsp:cNvSpPr/>
      </dsp:nvSpPr>
      <dsp:spPr>
        <a:xfrm>
          <a:off x="2049413" y="111833"/>
          <a:ext cx="1429633" cy="435863"/>
        </a:xfrm>
        <a:prstGeom prst="rect">
          <a:avLst/>
        </a:prstGeom>
        <a:solidFill>
          <a:schemeClr val="bg1">
            <a:lumMod val="9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900" b="0" i="0" kern="120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sp:txBody>
      <dsp:txXfrm>
        <a:off x="2049413" y="111833"/>
        <a:ext cx="1429633" cy="435863"/>
      </dsp:txXfrm>
    </dsp:sp>
    <dsp:sp modelId="{D3E2E567-EC04-E743-9B8C-985408EA1058}">
      <dsp:nvSpPr>
        <dsp:cNvPr id="0" name=""/>
        <dsp:cNvSpPr/>
      </dsp:nvSpPr>
      <dsp:spPr>
        <a:xfrm>
          <a:off x="2049413" y="656663"/>
          <a:ext cx="1456853" cy="43586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tx1"/>
              </a:solidFill>
              <a:latin typeface="FZLanTingHeiS-R-GB" panose="02000000000000000000" pitchFamily="2" charset="-122"/>
              <a:ea typeface="FZLanTingHeiS-R-GB" panose="02000000000000000000" pitchFamily="2" charset="-122"/>
              <a:cs typeface="Microsoft YaHei" charset="-122"/>
            </a:rPr>
            <a:t>1.1.2</a:t>
          </a:r>
          <a:r>
            <a:rPr lang="zh-CN" altLang="en-US" sz="900" b="0" i="0" kern="1200" dirty="0">
              <a:solidFill>
                <a:schemeClr val="tx1"/>
              </a:solidFill>
              <a:latin typeface="FZLanTingHeiS-R-GB" panose="02000000000000000000" pitchFamily="2" charset="-122"/>
              <a:ea typeface="FZLanTingHeiS-R-GB" panose="02000000000000000000" pitchFamily="2" charset="-122"/>
              <a:cs typeface="Microsoft YaHei" charset="-122"/>
            </a:rPr>
            <a:t> 决策的基本过程</a:t>
          </a:r>
        </a:p>
      </dsp:txBody>
      <dsp:txXfrm>
        <a:off x="2049413" y="656663"/>
        <a:ext cx="1456853" cy="435863"/>
      </dsp:txXfrm>
    </dsp:sp>
    <dsp:sp modelId="{1C998B4A-F8C8-5D49-862A-38B9C7611407}">
      <dsp:nvSpPr>
        <dsp:cNvPr id="0" name=""/>
        <dsp:cNvSpPr/>
      </dsp:nvSpPr>
      <dsp:spPr>
        <a:xfrm>
          <a:off x="2049413" y="1201492"/>
          <a:ext cx="1852690" cy="43586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tx1"/>
              </a:solidFill>
              <a:latin typeface="FZLanTingHeiS-R-GB" panose="02000000000000000000" pitchFamily="2" charset="-122"/>
              <a:ea typeface="FZLanTingHeiS-R-GB" panose="02000000000000000000" pitchFamily="2" charset="-122"/>
              <a:cs typeface="Microsoft YaHei" charset="-122"/>
            </a:rPr>
            <a:t>1.1.3</a:t>
          </a:r>
          <a:r>
            <a:rPr lang="zh-CN" altLang="en-US" sz="900" b="0" i="0" kern="1200" dirty="0">
              <a:solidFill>
                <a:schemeClr val="tx1"/>
              </a:solidFill>
              <a:latin typeface="FZLanTingHeiS-R-GB" panose="02000000000000000000" pitchFamily="2" charset="-122"/>
              <a:ea typeface="FZLanTingHeiS-R-GB" panose="02000000000000000000" pitchFamily="2" charset="-122"/>
              <a:cs typeface="Microsoft YaHei" charset="-122"/>
            </a:rPr>
            <a:t> 管理经济学与微观经济学的关系</a:t>
          </a:r>
        </a:p>
      </dsp:txBody>
      <dsp:txXfrm>
        <a:off x="2049413" y="1201492"/>
        <a:ext cx="1852690" cy="435863"/>
      </dsp:txXfrm>
    </dsp:sp>
    <dsp:sp modelId="{0EC6E1AB-E13B-6148-9DF9-3209955CFCC5}">
      <dsp:nvSpPr>
        <dsp:cNvPr id="0" name=""/>
        <dsp:cNvSpPr/>
      </dsp:nvSpPr>
      <dsp:spPr>
        <a:xfrm>
          <a:off x="2049413" y="1746322"/>
          <a:ext cx="1429633" cy="43586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bg1"/>
              </a:solidFill>
              <a:latin typeface="FZLanTingHeiS-R-GB" panose="02000000000000000000" pitchFamily="2" charset="-122"/>
              <a:ea typeface="FZLanTingHeiS-R-GB" panose="02000000000000000000" pitchFamily="2" charset="-122"/>
              <a:cs typeface="Microsoft YaHei" charset="-122"/>
            </a:rPr>
            <a:t>1.1.4</a:t>
          </a:r>
          <a:r>
            <a:rPr lang="zh-CN" altLang="en-US" sz="900" b="0" i="0" kern="1200" dirty="0">
              <a:solidFill>
                <a:schemeClr val="bg1"/>
              </a:solidFill>
              <a:latin typeface="FZLanTingHeiS-R-GB" panose="02000000000000000000" pitchFamily="2" charset="-122"/>
              <a:ea typeface="FZLanTingHeiS-R-GB" panose="02000000000000000000" pitchFamily="2" charset="-122"/>
              <a:cs typeface="Microsoft YaHei" charset="-122"/>
            </a:rPr>
            <a:t> 管理经济学的主要内容</a:t>
          </a:r>
        </a:p>
      </dsp:txBody>
      <dsp:txXfrm>
        <a:off x="2049413" y="1746322"/>
        <a:ext cx="1429633" cy="435863"/>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7C939E-455A-EE43-A21D-8BACFED9D991}">
      <dsp:nvSpPr>
        <dsp:cNvPr id="0" name=""/>
        <dsp:cNvSpPr/>
      </dsp:nvSpPr>
      <dsp:spPr>
        <a:xfrm>
          <a:off x="1335621" y="1167380"/>
          <a:ext cx="713792" cy="796873"/>
        </a:xfrm>
        <a:custGeom>
          <a:avLst/>
          <a:gdLst/>
          <a:ahLst/>
          <a:cxnLst/>
          <a:rect l="0" t="0" r="0" b="0"/>
          <a:pathLst>
            <a:path>
              <a:moveTo>
                <a:pt x="0" y="0"/>
              </a:moveTo>
              <a:lnTo>
                <a:pt x="356896" y="0"/>
              </a:lnTo>
              <a:lnTo>
                <a:pt x="356896" y="796873"/>
              </a:lnTo>
              <a:lnTo>
                <a:pt x="713792" y="79687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771" y="1539072"/>
        <a:ext cx="53490" cy="53490"/>
      </dsp:txXfrm>
    </dsp:sp>
    <dsp:sp modelId="{1F2800E8-CF94-FD43-8D0E-7E4B278315B1}">
      <dsp:nvSpPr>
        <dsp:cNvPr id="0" name=""/>
        <dsp:cNvSpPr/>
      </dsp:nvSpPr>
      <dsp:spPr>
        <a:xfrm>
          <a:off x="1335621" y="1167380"/>
          <a:ext cx="713792" cy="252043"/>
        </a:xfrm>
        <a:custGeom>
          <a:avLst/>
          <a:gdLst/>
          <a:ahLst/>
          <a:cxnLst/>
          <a:rect l="0" t="0" r="0" b="0"/>
          <a:pathLst>
            <a:path>
              <a:moveTo>
                <a:pt x="0" y="0"/>
              </a:moveTo>
              <a:lnTo>
                <a:pt x="356896" y="0"/>
              </a:lnTo>
              <a:lnTo>
                <a:pt x="356896" y="252043"/>
              </a:lnTo>
              <a:lnTo>
                <a:pt x="713792" y="2520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592" y="1274478"/>
        <a:ext cx="37849" cy="37849"/>
      </dsp:txXfrm>
    </dsp:sp>
    <dsp:sp modelId="{93180932-306E-E545-95F9-2A5635FDC9F1}">
      <dsp:nvSpPr>
        <dsp:cNvPr id="0" name=""/>
        <dsp:cNvSpPr/>
      </dsp:nvSpPr>
      <dsp:spPr>
        <a:xfrm>
          <a:off x="1335621" y="874595"/>
          <a:ext cx="713792" cy="292785"/>
        </a:xfrm>
        <a:custGeom>
          <a:avLst/>
          <a:gdLst/>
          <a:ahLst/>
          <a:cxnLst/>
          <a:rect l="0" t="0" r="0" b="0"/>
          <a:pathLst>
            <a:path>
              <a:moveTo>
                <a:pt x="0" y="292785"/>
              </a:moveTo>
              <a:lnTo>
                <a:pt x="356896" y="29278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229" y="1001700"/>
        <a:ext cx="38575" cy="38575"/>
      </dsp:txXfrm>
    </dsp:sp>
    <dsp:sp modelId="{082A771F-69AF-7C4C-86CB-DF1CD8CB6581}">
      <dsp:nvSpPr>
        <dsp:cNvPr id="0" name=""/>
        <dsp:cNvSpPr/>
      </dsp:nvSpPr>
      <dsp:spPr>
        <a:xfrm>
          <a:off x="1335621" y="329765"/>
          <a:ext cx="713792" cy="837615"/>
        </a:xfrm>
        <a:custGeom>
          <a:avLst/>
          <a:gdLst/>
          <a:ahLst/>
          <a:cxnLst/>
          <a:rect l="0" t="0" r="0" b="0"/>
          <a:pathLst>
            <a:path>
              <a:moveTo>
                <a:pt x="0" y="837615"/>
              </a:moveTo>
              <a:lnTo>
                <a:pt x="356896" y="83761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004" y="721060"/>
        <a:ext cx="55024" cy="55024"/>
      </dsp:txXfrm>
    </dsp:sp>
    <dsp:sp modelId="{7111AE39-B455-7C4D-91F4-9E37E3822D07}">
      <dsp:nvSpPr>
        <dsp:cNvPr id="0" name=""/>
        <dsp:cNvSpPr/>
      </dsp:nvSpPr>
      <dsp:spPr>
        <a:xfrm>
          <a:off x="615390" y="949448"/>
          <a:ext cx="1004597"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zh-CN" altLang="en-US" sz="1050" b="0" i="0" kern="1200" dirty="0">
              <a:latin typeface="FZLanTingHeiS-R-GB" panose="02000000000000000000" pitchFamily="2" charset="-122"/>
              <a:ea typeface="FZLanTingHeiS-R-GB" panose="02000000000000000000" pitchFamily="2" charset="-122"/>
              <a:cs typeface="Microsoft YaHei" charset="-122"/>
            </a:rPr>
            <a:t>管理经济学的研究对象</a:t>
          </a:r>
        </a:p>
      </dsp:txBody>
      <dsp:txXfrm>
        <a:off x="615390" y="949448"/>
        <a:ext cx="1004597" cy="435863"/>
      </dsp:txXfrm>
    </dsp:sp>
    <dsp:sp modelId="{C852AF5D-E3CA-F844-B775-08DD6E6FB940}">
      <dsp:nvSpPr>
        <dsp:cNvPr id="0" name=""/>
        <dsp:cNvSpPr/>
      </dsp:nvSpPr>
      <dsp:spPr>
        <a:xfrm>
          <a:off x="2049413" y="111833"/>
          <a:ext cx="1429633" cy="435863"/>
        </a:xfrm>
        <a:prstGeom prst="rect">
          <a:avLst/>
        </a:prstGeom>
        <a:solidFill>
          <a:schemeClr val="bg1">
            <a:lumMod val="9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900" b="0" i="0" kern="120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sp:txBody>
      <dsp:txXfrm>
        <a:off x="2049413" y="111833"/>
        <a:ext cx="1429633" cy="435863"/>
      </dsp:txXfrm>
    </dsp:sp>
    <dsp:sp modelId="{D3E2E567-EC04-E743-9B8C-985408EA1058}">
      <dsp:nvSpPr>
        <dsp:cNvPr id="0" name=""/>
        <dsp:cNvSpPr/>
      </dsp:nvSpPr>
      <dsp:spPr>
        <a:xfrm>
          <a:off x="2049413" y="656663"/>
          <a:ext cx="1456853" cy="43586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tx1"/>
              </a:solidFill>
              <a:latin typeface="FZLanTingHeiS-R-GB" panose="02000000000000000000" pitchFamily="2" charset="-122"/>
              <a:ea typeface="FZLanTingHeiS-R-GB" panose="02000000000000000000" pitchFamily="2" charset="-122"/>
              <a:cs typeface="Microsoft YaHei" charset="-122"/>
            </a:rPr>
            <a:t>1.1.2</a:t>
          </a:r>
          <a:r>
            <a:rPr lang="zh-CN" altLang="en-US" sz="900" b="0" i="0" kern="1200" dirty="0">
              <a:solidFill>
                <a:schemeClr val="tx1"/>
              </a:solidFill>
              <a:latin typeface="FZLanTingHeiS-R-GB" panose="02000000000000000000" pitchFamily="2" charset="-122"/>
              <a:ea typeface="FZLanTingHeiS-R-GB" panose="02000000000000000000" pitchFamily="2" charset="-122"/>
              <a:cs typeface="Microsoft YaHei" charset="-122"/>
            </a:rPr>
            <a:t> 决策的基本过程</a:t>
          </a:r>
        </a:p>
      </dsp:txBody>
      <dsp:txXfrm>
        <a:off x="2049413" y="656663"/>
        <a:ext cx="1456853" cy="435863"/>
      </dsp:txXfrm>
    </dsp:sp>
    <dsp:sp modelId="{1C998B4A-F8C8-5D49-862A-38B9C7611407}">
      <dsp:nvSpPr>
        <dsp:cNvPr id="0" name=""/>
        <dsp:cNvSpPr/>
      </dsp:nvSpPr>
      <dsp:spPr>
        <a:xfrm>
          <a:off x="2049413" y="1201492"/>
          <a:ext cx="1852690" cy="43586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tx1"/>
              </a:solidFill>
              <a:latin typeface="FZLanTingHeiS-R-GB" panose="02000000000000000000" pitchFamily="2" charset="-122"/>
              <a:ea typeface="FZLanTingHeiS-R-GB" panose="02000000000000000000" pitchFamily="2" charset="-122"/>
              <a:cs typeface="Microsoft YaHei" charset="-122"/>
            </a:rPr>
            <a:t>1.1.3</a:t>
          </a:r>
          <a:r>
            <a:rPr lang="zh-CN" altLang="en-US" sz="900" b="0" i="0" kern="1200" dirty="0">
              <a:solidFill>
                <a:schemeClr val="tx1"/>
              </a:solidFill>
              <a:latin typeface="FZLanTingHeiS-R-GB" panose="02000000000000000000" pitchFamily="2" charset="-122"/>
              <a:ea typeface="FZLanTingHeiS-R-GB" panose="02000000000000000000" pitchFamily="2" charset="-122"/>
              <a:cs typeface="Microsoft YaHei" charset="-122"/>
            </a:rPr>
            <a:t> 管理经济学与微观经济学的关系</a:t>
          </a:r>
        </a:p>
      </dsp:txBody>
      <dsp:txXfrm>
        <a:off x="2049413" y="1201492"/>
        <a:ext cx="1852690" cy="435863"/>
      </dsp:txXfrm>
    </dsp:sp>
    <dsp:sp modelId="{0EC6E1AB-E13B-6148-9DF9-3209955CFCC5}">
      <dsp:nvSpPr>
        <dsp:cNvPr id="0" name=""/>
        <dsp:cNvSpPr/>
      </dsp:nvSpPr>
      <dsp:spPr>
        <a:xfrm>
          <a:off x="2049413" y="1746322"/>
          <a:ext cx="1429633" cy="43586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bg1"/>
              </a:solidFill>
              <a:latin typeface="FZLanTingHeiS-R-GB" panose="02000000000000000000" pitchFamily="2" charset="-122"/>
              <a:ea typeface="FZLanTingHeiS-R-GB" panose="02000000000000000000" pitchFamily="2" charset="-122"/>
              <a:cs typeface="Microsoft YaHei" charset="-122"/>
            </a:rPr>
            <a:t>1.1.4</a:t>
          </a:r>
          <a:r>
            <a:rPr lang="zh-CN" altLang="en-US" sz="900" b="0" i="0" kern="1200" dirty="0">
              <a:solidFill>
                <a:schemeClr val="bg1"/>
              </a:solidFill>
              <a:latin typeface="FZLanTingHeiS-R-GB" panose="02000000000000000000" pitchFamily="2" charset="-122"/>
              <a:ea typeface="FZLanTingHeiS-R-GB" panose="02000000000000000000" pitchFamily="2" charset="-122"/>
              <a:cs typeface="Microsoft YaHei" charset="-122"/>
            </a:rPr>
            <a:t> 管理经济学的主要内容</a:t>
          </a:r>
        </a:p>
      </dsp:txBody>
      <dsp:txXfrm>
        <a:off x="2049413" y="1746322"/>
        <a:ext cx="1429633" cy="435863"/>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7C939E-455A-EE43-A21D-8BACFED9D991}">
      <dsp:nvSpPr>
        <dsp:cNvPr id="0" name=""/>
        <dsp:cNvSpPr/>
      </dsp:nvSpPr>
      <dsp:spPr>
        <a:xfrm>
          <a:off x="1335621" y="1167380"/>
          <a:ext cx="713792" cy="796873"/>
        </a:xfrm>
        <a:custGeom>
          <a:avLst/>
          <a:gdLst/>
          <a:ahLst/>
          <a:cxnLst/>
          <a:rect l="0" t="0" r="0" b="0"/>
          <a:pathLst>
            <a:path>
              <a:moveTo>
                <a:pt x="0" y="0"/>
              </a:moveTo>
              <a:lnTo>
                <a:pt x="356896" y="0"/>
              </a:lnTo>
              <a:lnTo>
                <a:pt x="356896" y="796873"/>
              </a:lnTo>
              <a:lnTo>
                <a:pt x="713792" y="79687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771" y="1539072"/>
        <a:ext cx="53490" cy="53490"/>
      </dsp:txXfrm>
    </dsp:sp>
    <dsp:sp modelId="{1F2800E8-CF94-FD43-8D0E-7E4B278315B1}">
      <dsp:nvSpPr>
        <dsp:cNvPr id="0" name=""/>
        <dsp:cNvSpPr/>
      </dsp:nvSpPr>
      <dsp:spPr>
        <a:xfrm>
          <a:off x="1335621" y="1167380"/>
          <a:ext cx="713792" cy="252043"/>
        </a:xfrm>
        <a:custGeom>
          <a:avLst/>
          <a:gdLst/>
          <a:ahLst/>
          <a:cxnLst/>
          <a:rect l="0" t="0" r="0" b="0"/>
          <a:pathLst>
            <a:path>
              <a:moveTo>
                <a:pt x="0" y="0"/>
              </a:moveTo>
              <a:lnTo>
                <a:pt x="356896" y="0"/>
              </a:lnTo>
              <a:lnTo>
                <a:pt x="356896" y="252043"/>
              </a:lnTo>
              <a:lnTo>
                <a:pt x="713792" y="2520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592" y="1274478"/>
        <a:ext cx="37849" cy="37849"/>
      </dsp:txXfrm>
    </dsp:sp>
    <dsp:sp modelId="{93180932-306E-E545-95F9-2A5635FDC9F1}">
      <dsp:nvSpPr>
        <dsp:cNvPr id="0" name=""/>
        <dsp:cNvSpPr/>
      </dsp:nvSpPr>
      <dsp:spPr>
        <a:xfrm>
          <a:off x="1335621" y="874595"/>
          <a:ext cx="713792" cy="292785"/>
        </a:xfrm>
        <a:custGeom>
          <a:avLst/>
          <a:gdLst/>
          <a:ahLst/>
          <a:cxnLst/>
          <a:rect l="0" t="0" r="0" b="0"/>
          <a:pathLst>
            <a:path>
              <a:moveTo>
                <a:pt x="0" y="292785"/>
              </a:moveTo>
              <a:lnTo>
                <a:pt x="356896" y="29278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229" y="1001700"/>
        <a:ext cx="38575" cy="38575"/>
      </dsp:txXfrm>
    </dsp:sp>
    <dsp:sp modelId="{082A771F-69AF-7C4C-86CB-DF1CD8CB6581}">
      <dsp:nvSpPr>
        <dsp:cNvPr id="0" name=""/>
        <dsp:cNvSpPr/>
      </dsp:nvSpPr>
      <dsp:spPr>
        <a:xfrm>
          <a:off x="1335621" y="329765"/>
          <a:ext cx="713792" cy="837615"/>
        </a:xfrm>
        <a:custGeom>
          <a:avLst/>
          <a:gdLst/>
          <a:ahLst/>
          <a:cxnLst/>
          <a:rect l="0" t="0" r="0" b="0"/>
          <a:pathLst>
            <a:path>
              <a:moveTo>
                <a:pt x="0" y="837615"/>
              </a:moveTo>
              <a:lnTo>
                <a:pt x="356896" y="83761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004" y="721060"/>
        <a:ext cx="55024" cy="55024"/>
      </dsp:txXfrm>
    </dsp:sp>
    <dsp:sp modelId="{7111AE39-B455-7C4D-91F4-9E37E3822D07}">
      <dsp:nvSpPr>
        <dsp:cNvPr id="0" name=""/>
        <dsp:cNvSpPr/>
      </dsp:nvSpPr>
      <dsp:spPr>
        <a:xfrm>
          <a:off x="615390" y="949448"/>
          <a:ext cx="1004597"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zh-CN" altLang="en-US" sz="1050" b="0" i="0" kern="1200" dirty="0">
              <a:latin typeface="FZLanTingHeiS-R-GB" panose="02000000000000000000" pitchFamily="2" charset="-122"/>
              <a:ea typeface="FZLanTingHeiS-R-GB" panose="02000000000000000000" pitchFamily="2" charset="-122"/>
              <a:cs typeface="Microsoft YaHei" charset="-122"/>
            </a:rPr>
            <a:t>管理经济学的研究对象</a:t>
          </a:r>
        </a:p>
      </dsp:txBody>
      <dsp:txXfrm>
        <a:off x="615390" y="949448"/>
        <a:ext cx="1004597" cy="435863"/>
      </dsp:txXfrm>
    </dsp:sp>
    <dsp:sp modelId="{C852AF5D-E3CA-F844-B775-08DD6E6FB940}">
      <dsp:nvSpPr>
        <dsp:cNvPr id="0" name=""/>
        <dsp:cNvSpPr/>
      </dsp:nvSpPr>
      <dsp:spPr>
        <a:xfrm>
          <a:off x="2049413" y="111833"/>
          <a:ext cx="1429633" cy="435863"/>
        </a:xfrm>
        <a:prstGeom prst="rect">
          <a:avLst/>
        </a:prstGeom>
        <a:solidFill>
          <a:schemeClr val="bg1">
            <a:lumMod val="9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900" b="0" i="0" kern="120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sp:txBody>
      <dsp:txXfrm>
        <a:off x="2049413" y="111833"/>
        <a:ext cx="1429633" cy="435863"/>
      </dsp:txXfrm>
    </dsp:sp>
    <dsp:sp modelId="{D3E2E567-EC04-E743-9B8C-985408EA1058}">
      <dsp:nvSpPr>
        <dsp:cNvPr id="0" name=""/>
        <dsp:cNvSpPr/>
      </dsp:nvSpPr>
      <dsp:spPr>
        <a:xfrm>
          <a:off x="2049413" y="656663"/>
          <a:ext cx="1456853" cy="43586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tx1"/>
              </a:solidFill>
              <a:latin typeface="FZLanTingHeiS-R-GB" panose="02000000000000000000" pitchFamily="2" charset="-122"/>
              <a:ea typeface="FZLanTingHeiS-R-GB" panose="02000000000000000000" pitchFamily="2" charset="-122"/>
              <a:cs typeface="Microsoft YaHei" charset="-122"/>
            </a:rPr>
            <a:t>1.1.2</a:t>
          </a:r>
          <a:r>
            <a:rPr lang="zh-CN" altLang="en-US" sz="900" b="0" i="0" kern="1200" dirty="0">
              <a:solidFill>
                <a:schemeClr val="tx1"/>
              </a:solidFill>
              <a:latin typeface="FZLanTingHeiS-R-GB" panose="02000000000000000000" pitchFamily="2" charset="-122"/>
              <a:ea typeface="FZLanTingHeiS-R-GB" panose="02000000000000000000" pitchFamily="2" charset="-122"/>
              <a:cs typeface="Microsoft YaHei" charset="-122"/>
            </a:rPr>
            <a:t> 决策的基本过程</a:t>
          </a:r>
        </a:p>
      </dsp:txBody>
      <dsp:txXfrm>
        <a:off x="2049413" y="656663"/>
        <a:ext cx="1456853" cy="435863"/>
      </dsp:txXfrm>
    </dsp:sp>
    <dsp:sp modelId="{1C998B4A-F8C8-5D49-862A-38B9C7611407}">
      <dsp:nvSpPr>
        <dsp:cNvPr id="0" name=""/>
        <dsp:cNvSpPr/>
      </dsp:nvSpPr>
      <dsp:spPr>
        <a:xfrm>
          <a:off x="2049413" y="1201492"/>
          <a:ext cx="1852690" cy="43586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tx1"/>
              </a:solidFill>
              <a:latin typeface="FZLanTingHeiS-R-GB" panose="02000000000000000000" pitchFamily="2" charset="-122"/>
              <a:ea typeface="FZLanTingHeiS-R-GB" panose="02000000000000000000" pitchFamily="2" charset="-122"/>
              <a:cs typeface="Microsoft YaHei" charset="-122"/>
            </a:rPr>
            <a:t>1.1.3</a:t>
          </a:r>
          <a:r>
            <a:rPr lang="zh-CN" altLang="en-US" sz="900" b="0" i="0" kern="1200" dirty="0">
              <a:solidFill>
                <a:schemeClr val="tx1"/>
              </a:solidFill>
              <a:latin typeface="FZLanTingHeiS-R-GB" panose="02000000000000000000" pitchFamily="2" charset="-122"/>
              <a:ea typeface="FZLanTingHeiS-R-GB" panose="02000000000000000000" pitchFamily="2" charset="-122"/>
              <a:cs typeface="Microsoft YaHei" charset="-122"/>
            </a:rPr>
            <a:t> 管理经济学与微观经济学的关系</a:t>
          </a:r>
        </a:p>
      </dsp:txBody>
      <dsp:txXfrm>
        <a:off x="2049413" y="1201492"/>
        <a:ext cx="1852690" cy="435863"/>
      </dsp:txXfrm>
    </dsp:sp>
    <dsp:sp modelId="{0EC6E1AB-E13B-6148-9DF9-3209955CFCC5}">
      <dsp:nvSpPr>
        <dsp:cNvPr id="0" name=""/>
        <dsp:cNvSpPr/>
      </dsp:nvSpPr>
      <dsp:spPr>
        <a:xfrm>
          <a:off x="2049413" y="1746322"/>
          <a:ext cx="1429633" cy="43586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bg1"/>
              </a:solidFill>
              <a:latin typeface="FZLanTingHeiS-R-GB" panose="02000000000000000000" pitchFamily="2" charset="-122"/>
              <a:ea typeface="FZLanTingHeiS-R-GB" panose="02000000000000000000" pitchFamily="2" charset="-122"/>
              <a:cs typeface="Microsoft YaHei" charset="-122"/>
            </a:rPr>
            <a:t>1.1.4</a:t>
          </a:r>
          <a:r>
            <a:rPr lang="zh-CN" altLang="en-US" sz="900" b="0" i="0" kern="1200" dirty="0">
              <a:solidFill>
                <a:schemeClr val="bg1"/>
              </a:solidFill>
              <a:latin typeface="FZLanTingHeiS-R-GB" panose="02000000000000000000" pitchFamily="2" charset="-122"/>
              <a:ea typeface="FZLanTingHeiS-R-GB" panose="02000000000000000000" pitchFamily="2" charset="-122"/>
              <a:cs typeface="Microsoft YaHei" charset="-122"/>
            </a:rPr>
            <a:t> 管理经济学的主要内容</a:t>
          </a:r>
        </a:p>
      </dsp:txBody>
      <dsp:txXfrm>
        <a:off x="2049413" y="1746322"/>
        <a:ext cx="1429633" cy="435863"/>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7C939E-455A-EE43-A21D-8BACFED9D991}">
      <dsp:nvSpPr>
        <dsp:cNvPr id="0" name=""/>
        <dsp:cNvSpPr/>
      </dsp:nvSpPr>
      <dsp:spPr>
        <a:xfrm>
          <a:off x="1335621" y="1167380"/>
          <a:ext cx="713792" cy="796873"/>
        </a:xfrm>
        <a:custGeom>
          <a:avLst/>
          <a:gdLst/>
          <a:ahLst/>
          <a:cxnLst/>
          <a:rect l="0" t="0" r="0" b="0"/>
          <a:pathLst>
            <a:path>
              <a:moveTo>
                <a:pt x="0" y="0"/>
              </a:moveTo>
              <a:lnTo>
                <a:pt x="356896" y="0"/>
              </a:lnTo>
              <a:lnTo>
                <a:pt x="356896" y="796873"/>
              </a:lnTo>
              <a:lnTo>
                <a:pt x="713792" y="79687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771" y="1539072"/>
        <a:ext cx="53490" cy="53490"/>
      </dsp:txXfrm>
    </dsp:sp>
    <dsp:sp modelId="{1F2800E8-CF94-FD43-8D0E-7E4B278315B1}">
      <dsp:nvSpPr>
        <dsp:cNvPr id="0" name=""/>
        <dsp:cNvSpPr/>
      </dsp:nvSpPr>
      <dsp:spPr>
        <a:xfrm>
          <a:off x="1335621" y="1167380"/>
          <a:ext cx="713792" cy="252043"/>
        </a:xfrm>
        <a:custGeom>
          <a:avLst/>
          <a:gdLst/>
          <a:ahLst/>
          <a:cxnLst/>
          <a:rect l="0" t="0" r="0" b="0"/>
          <a:pathLst>
            <a:path>
              <a:moveTo>
                <a:pt x="0" y="0"/>
              </a:moveTo>
              <a:lnTo>
                <a:pt x="356896" y="0"/>
              </a:lnTo>
              <a:lnTo>
                <a:pt x="356896" y="252043"/>
              </a:lnTo>
              <a:lnTo>
                <a:pt x="713792" y="2520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592" y="1274478"/>
        <a:ext cx="37849" cy="37849"/>
      </dsp:txXfrm>
    </dsp:sp>
    <dsp:sp modelId="{93180932-306E-E545-95F9-2A5635FDC9F1}">
      <dsp:nvSpPr>
        <dsp:cNvPr id="0" name=""/>
        <dsp:cNvSpPr/>
      </dsp:nvSpPr>
      <dsp:spPr>
        <a:xfrm>
          <a:off x="1335621" y="874595"/>
          <a:ext cx="713792" cy="292785"/>
        </a:xfrm>
        <a:custGeom>
          <a:avLst/>
          <a:gdLst/>
          <a:ahLst/>
          <a:cxnLst/>
          <a:rect l="0" t="0" r="0" b="0"/>
          <a:pathLst>
            <a:path>
              <a:moveTo>
                <a:pt x="0" y="292785"/>
              </a:moveTo>
              <a:lnTo>
                <a:pt x="356896" y="29278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229" y="1001700"/>
        <a:ext cx="38575" cy="38575"/>
      </dsp:txXfrm>
    </dsp:sp>
    <dsp:sp modelId="{082A771F-69AF-7C4C-86CB-DF1CD8CB6581}">
      <dsp:nvSpPr>
        <dsp:cNvPr id="0" name=""/>
        <dsp:cNvSpPr/>
      </dsp:nvSpPr>
      <dsp:spPr>
        <a:xfrm>
          <a:off x="1335621" y="329765"/>
          <a:ext cx="713792" cy="837615"/>
        </a:xfrm>
        <a:custGeom>
          <a:avLst/>
          <a:gdLst/>
          <a:ahLst/>
          <a:cxnLst/>
          <a:rect l="0" t="0" r="0" b="0"/>
          <a:pathLst>
            <a:path>
              <a:moveTo>
                <a:pt x="0" y="837615"/>
              </a:moveTo>
              <a:lnTo>
                <a:pt x="356896" y="83761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004" y="721060"/>
        <a:ext cx="55024" cy="55024"/>
      </dsp:txXfrm>
    </dsp:sp>
    <dsp:sp modelId="{7111AE39-B455-7C4D-91F4-9E37E3822D07}">
      <dsp:nvSpPr>
        <dsp:cNvPr id="0" name=""/>
        <dsp:cNvSpPr/>
      </dsp:nvSpPr>
      <dsp:spPr>
        <a:xfrm>
          <a:off x="615390" y="949448"/>
          <a:ext cx="1004597"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zh-CN" altLang="en-US" sz="1050" b="0" i="0" kern="1200" dirty="0">
              <a:latin typeface="FZLanTingHeiS-R-GB" panose="02000000000000000000" pitchFamily="2" charset="-122"/>
              <a:ea typeface="FZLanTingHeiS-R-GB" panose="02000000000000000000" pitchFamily="2" charset="-122"/>
              <a:cs typeface="Microsoft YaHei" charset="-122"/>
            </a:rPr>
            <a:t>管理经济学的研究对象</a:t>
          </a:r>
        </a:p>
      </dsp:txBody>
      <dsp:txXfrm>
        <a:off x="615390" y="949448"/>
        <a:ext cx="1004597" cy="435863"/>
      </dsp:txXfrm>
    </dsp:sp>
    <dsp:sp modelId="{C852AF5D-E3CA-F844-B775-08DD6E6FB940}">
      <dsp:nvSpPr>
        <dsp:cNvPr id="0" name=""/>
        <dsp:cNvSpPr/>
      </dsp:nvSpPr>
      <dsp:spPr>
        <a:xfrm>
          <a:off x="2049413" y="111833"/>
          <a:ext cx="1429633" cy="435863"/>
        </a:xfrm>
        <a:prstGeom prst="rect">
          <a:avLst/>
        </a:prstGeom>
        <a:solidFill>
          <a:schemeClr val="bg1">
            <a:lumMod val="9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900" b="0" i="0" kern="1200" dirty="0">
              <a:solidFill>
                <a:schemeClr val="tx1"/>
              </a:solidFill>
              <a:latin typeface="FZLanTingHeiS-R-GB" panose="02000000000000000000" pitchFamily="2" charset="-122"/>
              <a:ea typeface="FZLanTingHeiS-R-GB" panose="02000000000000000000" pitchFamily="2" charset="-122"/>
              <a:cs typeface="Microsoft YaHei" charset="-122"/>
            </a:rPr>
            <a:t>管理经济学的定义</a:t>
          </a:r>
        </a:p>
      </dsp:txBody>
      <dsp:txXfrm>
        <a:off x="2049413" y="111833"/>
        <a:ext cx="1429633" cy="435863"/>
      </dsp:txXfrm>
    </dsp:sp>
    <dsp:sp modelId="{D3E2E567-EC04-E743-9B8C-985408EA1058}">
      <dsp:nvSpPr>
        <dsp:cNvPr id="0" name=""/>
        <dsp:cNvSpPr/>
      </dsp:nvSpPr>
      <dsp:spPr>
        <a:xfrm>
          <a:off x="2049413" y="656663"/>
          <a:ext cx="1456853" cy="43586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tx1"/>
              </a:solidFill>
              <a:latin typeface="FZLanTingHeiS-R-GB" panose="02000000000000000000" pitchFamily="2" charset="-122"/>
              <a:ea typeface="FZLanTingHeiS-R-GB" panose="02000000000000000000" pitchFamily="2" charset="-122"/>
              <a:cs typeface="Microsoft YaHei" charset="-122"/>
            </a:rPr>
            <a:t>1.1.2</a:t>
          </a:r>
          <a:r>
            <a:rPr lang="zh-CN" altLang="en-US" sz="900" b="0" i="0" kern="1200" dirty="0">
              <a:solidFill>
                <a:schemeClr val="tx1"/>
              </a:solidFill>
              <a:latin typeface="FZLanTingHeiS-R-GB" panose="02000000000000000000" pitchFamily="2" charset="-122"/>
              <a:ea typeface="FZLanTingHeiS-R-GB" panose="02000000000000000000" pitchFamily="2" charset="-122"/>
              <a:cs typeface="Microsoft YaHei" charset="-122"/>
            </a:rPr>
            <a:t> 决策的基本过程</a:t>
          </a:r>
        </a:p>
      </dsp:txBody>
      <dsp:txXfrm>
        <a:off x="2049413" y="656663"/>
        <a:ext cx="1456853" cy="435863"/>
      </dsp:txXfrm>
    </dsp:sp>
    <dsp:sp modelId="{1C998B4A-F8C8-5D49-862A-38B9C7611407}">
      <dsp:nvSpPr>
        <dsp:cNvPr id="0" name=""/>
        <dsp:cNvSpPr/>
      </dsp:nvSpPr>
      <dsp:spPr>
        <a:xfrm>
          <a:off x="2049413" y="1201492"/>
          <a:ext cx="1852690" cy="435863"/>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tx1"/>
              </a:solidFill>
              <a:latin typeface="FZLanTingHeiS-R-GB" panose="02000000000000000000" pitchFamily="2" charset="-122"/>
              <a:ea typeface="FZLanTingHeiS-R-GB" panose="02000000000000000000" pitchFamily="2" charset="-122"/>
              <a:cs typeface="Microsoft YaHei" charset="-122"/>
            </a:rPr>
            <a:t>1.1.3</a:t>
          </a:r>
          <a:r>
            <a:rPr lang="zh-CN" altLang="en-US" sz="900" b="0" i="0" kern="1200" dirty="0">
              <a:solidFill>
                <a:schemeClr val="tx1"/>
              </a:solidFill>
              <a:latin typeface="FZLanTingHeiS-R-GB" panose="02000000000000000000" pitchFamily="2" charset="-122"/>
              <a:ea typeface="FZLanTingHeiS-R-GB" panose="02000000000000000000" pitchFamily="2" charset="-122"/>
              <a:cs typeface="Microsoft YaHei" charset="-122"/>
            </a:rPr>
            <a:t> 管理经济学与微观经济学的关系</a:t>
          </a:r>
        </a:p>
      </dsp:txBody>
      <dsp:txXfrm>
        <a:off x="2049413" y="1201492"/>
        <a:ext cx="1852690" cy="435863"/>
      </dsp:txXfrm>
    </dsp:sp>
    <dsp:sp modelId="{0EC6E1AB-E13B-6148-9DF9-3209955CFCC5}">
      <dsp:nvSpPr>
        <dsp:cNvPr id="0" name=""/>
        <dsp:cNvSpPr/>
      </dsp:nvSpPr>
      <dsp:spPr>
        <a:xfrm>
          <a:off x="2049413" y="1746322"/>
          <a:ext cx="1429633" cy="43586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bg1"/>
              </a:solidFill>
              <a:latin typeface="FZLanTingHeiS-R-GB" panose="02000000000000000000" pitchFamily="2" charset="-122"/>
              <a:ea typeface="FZLanTingHeiS-R-GB" panose="02000000000000000000" pitchFamily="2" charset="-122"/>
              <a:cs typeface="Microsoft YaHei" charset="-122"/>
            </a:rPr>
            <a:t>1.1.4</a:t>
          </a:r>
          <a:r>
            <a:rPr lang="zh-CN" altLang="en-US" sz="900" b="0" i="0" kern="1200" dirty="0">
              <a:solidFill>
                <a:schemeClr val="bg1"/>
              </a:solidFill>
              <a:latin typeface="FZLanTingHeiS-R-GB" panose="02000000000000000000" pitchFamily="2" charset="-122"/>
              <a:ea typeface="FZLanTingHeiS-R-GB" panose="02000000000000000000" pitchFamily="2" charset="-122"/>
              <a:cs typeface="Microsoft YaHei" charset="-122"/>
            </a:rPr>
            <a:t> 管理经济学的主要内容</a:t>
          </a:r>
        </a:p>
      </dsp:txBody>
      <dsp:txXfrm>
        <a:off x="2049413" y="1746322"/>
        <a:ext cx="1429633" cy="435863"/>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7C939E-455A-EE43-A21D-8BACFED9D991}">
      <dsp:nvSpPr>
        <dsp:cNvPr id="0" name=""/>
        <dsp:cNvSpPr/>
      </dsp:nvSpPr>
      <dsp:spPr>
        <a:xfrm>
          <a:off x="1905923" y="2757451"/>
          <a:ext cx="1686037" cy="1882282"/>
        </a:xfrm>
        <a:custGeom>
          <a:avLst/>
          <a:gdLst/>
          <a:ahLst/>
          <a:cxnLst/>
          <a:rect l="0" t="0" r="0" b="0"/>
          <a:pathLst>
            <a:path>
              <a:moveTo>
                <a:pt x="0" y="0"/>
              </a:moveTo>
              <a:lnTo>
                <a:pt x="843018" y="0"/>
              </a:lnTo>
              <a:lnTo>
                <a:pt x="843018" y="1882282"/>
              </a:lnTo>
              <a:lnTo>
                <a:pt x="1686037" y="188228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00050">
            <a:lnSpc>
              <a:spcPct val="90000"/>
            </a:lnSpc>
            <a:spcBef>
              <a:spcPct val="0"/>
            </a:spcBef>
            <a:spcAft>
              <a:spcPct val="35000"/>
            </a:spcAft>
            <a:buNone/>
          </a:pPr>
          <a:endParaRPr lang="zh-CN" altLang="en-US" sz="900" kern="1200"/>
        </a:p>
      </dsp:txBody>
      <dsp:txXfrm>
        <a:off x="2685766" y="3635417"/>
        <a:ext cx="126349" cy="126349"/>
      </dsp:txXfrm>
    </dsp:sp>
    <dsp:sp modelId="{1F2800E8-CF94-FD43-8D0E-7E4B278315B1}">
      <dsp:nvSpPr>
        <dsp:cNvPr id="0" name=""/>
        <dsp:cNvSpPr/>
      </dsp:nvSpPr>
      <dsp:spPr>
        <a:xfrm>
          <a:off x="1905923" y="2757451"/>
          <a:ext cx="1686037" cy="595348"/>
        </a:xfrm>
        <a:custGeom>
          <a:avLst/>
          <a:gdLst/>
          <a:ahLst/>
          <a:cxnLst/>
          <a:rect l="0" t="0" r="0" b="0"/>
          <a:pathLst>
            <a:path>
              <a:moveTo>
                <a:pt x="0" y="0"/>
              </a:moveTo>
              <a:lnTo>
                <a:pt x="843018" y="0"/>
              </a:lnTo>
              <a:lnTo>
                <a:pt x="843018" y="595348"/>
              </a:lnTo>
              <a:lnTo>
                <a:pt x="1686037" y="59534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66700">
            <a:lnSpc>
              <a:spcPct val="90000"/>
            </a:lnSpc>
            <a:spcBef>
              <a:spcPct val="0"/>
            </a:spcBef>
            <a:spcAft>
              <a:spcPct val="35000"/>
            </a:spcAft>
            <a:buNone/>
          </a:pPr>
          <a:endParaRPr lang="zh-CN" altLang="en-US" sz="600" b="0" i="0" kern="1200" dirty="0">
            <a:latin typeface="FZLanTingHeiS-R-GB" panose="02000000000000000000" pitchFamily="2" charset="-122"/>
            <a:ea typeface="FZLanTingHeiS-R-GB" panose="02000000000000000000" pitchFamily="2" charset="-122"/>
            <a:cs typeface="Microsoft YaHei" charset="-122"/>
          </a:endParaRPr>
        </a:p>
      </dsp:txBody>
      <dsp:txXfrm>
        <a:off x="2704240" y="3010424"/>
        <a:ext cx="89403" cy="89403"/>
      </dsp:txXfrm>
    </dsp:sp>
    <dsp:sp modelId="{93180932-306E-E545-95F9-2A5635FDC9F1}">
      <dsp:nvSpPr>
        <dsp:cNvPr id="0" name=""/>
        <dsp:cNvSpPr/>
      </dsp:nvSpPr>
      <dsp:spPr>
        <a:xfrm>
          <a:off x="1905923" y="2065866"/>
          <a:ext cx="1686037" cy="691584"/>
        </a:xfrm>
        <a:custGeom>
          <a:avLst/>
          <a:gdLst/>
          <a:ahLst/>
          <a:cxnLst/>
          <a:rect l="0" t="0" r="0" b="0"/>
          <a:pathLst>
            <a:path>
              <a:moveTo>
                <a:pt x="0" y="691584"/>
              </a:moveTo>
              <a:lnTo>
                <a:pt x="843018" y="691584"/>
              </a:lnTo>
              <a:lnTo>
                <a:pt x="843018" y="0"/>
              </a:lnTo>
              <a:lnTo>
                <a:pt x="168603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66700">
            <a:lnSpc>
              <a:spcPct val="90000"/>
            </a:lnSpc>
            <a:spcBef>
              <a:spcPct val="0"/>
            </a:spcBef>
            <a:spcAft>
              <a:spcPct val="35000"/>
            </a:spcAft>
            <a:buNone/>
          </a:pPr>
          <a:endParaRPr lang="zh-CN" altLang="en-US" sz="600" b="0" i="0" kern="1200" dirty="0">
            <a:latin typeface="FZLanTingHeiS-R-GB" panose="02000000000000000000" pitchFamily="2" charset="-122"/>
            <a:ea typeface="FZLanTingHeiS-R-GB" panose="02000000000000000000" pitchFamily="2" charset="-122"/>
            <a:cs typeface="Microsoft YaHei" charset="-122"/>
          </a:endParaRPr>
        </a:p>
      </dsp:txBody>
      <dsp:txXfrm>
        <a:off x="2703382" y="2366099"/>
        <a:ext cx="91118" cy="91118"/>
      </dsp:txXfrm>
    </dsp:sp>
    <dsp:sp modelId="{082A771F-69AF-7C4C-86CB-DF1CD8CB6581}">
      <dsp:nvSpPr>
        <dsp:cNvPr id="0" name=""/>
        <dsp:cNvSpPr/>
      </dsp:nvSpPr>
      <dsp:spPr>
        <a:xfrm>
          <a:off x="1905923" y="778933"/>
          <a:ext cx="1686037" cy="1978517"/>
        </a:xfrm>
        <a:custGeom>
          <a:avLst/>
          <a:gdLst/>
          <a:ahLst/>
          <a:cxnLst/>
          <a:rect l="0" t="0" r="0" b="0"/>
          <a:pathLst>
            <a:path>
              <a:moveTo>
                <a:pt x="0" y="1978517"/>
              </a:moveTo>
              <a:lnTo>
                <a:pt x="843018" y="1978517"/>
              </a:lnTo>
              <a:lnTo>
                <a:pt x="843018" y="0"/>
              </a:lnTo>
              <a:lnTo>
                <a:pt x="168603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66700">
            <a:lnSpc>
              <a:spcPct val="90000"/>
            </a:lnSpc>
            <a:spcBef>
              <a:spcPct val="0"/>
            </a:spcBef>
            <a:spcAft>
              <a:spcPct val="35000"/>
            </a:spcAft>
            <a:buNone/>
          </a:pPr>
          <a:endParaRPr lang="zh-CN" altLang="en-US" sz="600" b="0" i="0" kern="1200" dirty="0">
            <a:latin typeface="FZLanTingHeiS-R-GB" panose="02000000000000000000" pitchFamily="2" charset="-122"/>
            <a:ea typeface="FZLanTingHeiS-R-GB" panose="02000000000000000000" pitchFamily="2" charset="-122"/>
            <a:cs typeface="Microsoft YaHei" charset="-122"/>
          </a:endParaRPr>
        </a:p>
      </dsp:txBody>
      <dsp:txXfrm>
        <a:off x="2683955" y="1703205"/>
        <a:ext cx="129973" cy="129973"/>
      </dsp:txXfrm>
    </dsp:sp>
    <dsp:sp modelId="{7111AE39-B455-7C4D-91F4-9E37E3822D07}">
      <dsp:nvSpPr>
        <dsp:cNvPr id="0" name=""/>
        <dsp:cNvSpPr/>
      </dsp:nvSpPr>
      <dsp:spPr>
        <a:xfrm>
          <a:off x="204678" y="2242677"/>
          <a:ext cx="2372942"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US" altLang="zh-CN" sz="1600" b="0" i="0" kern="1200" dirty="0">
              <a:latin typeface="FZLanTingHeiS-R-GB" panose="02000000000000000000" pitchFamily="2" charset="-122"/>
              <a:ea typeface="FZLanTingHeiS-R-GB" panose="02000000000000000000" pitchFamily="2" charset="-122"/>
              <a:cs typeface="Microsoft YaHei" charset="-122"/>
            </a:rPr>
            <a:t>1.1</a:t>
          </a:r>
          <a:r>
            <a:rPr lang="zh-CN" altLang="en-US" sz="1600" b="0" i="0" kern="1200" dirty="0">
              <a:latin typeface="FZLanTingHeiS-R-GB" panose="02000000000000000000" pitchFamily="2" charset="-122"/>
              <a:ea typeface="FZLanTingHeiS-R-GB" panose="02000000000000000000" pitchFamily="2" charset="-122"/>
              <a:cs typeface="Microsoft YaHei" charset="-122"/>
            </a:rPr>
            <a:t>管理经济学的研究对象</a:t>
          </a:r>
        </a:p>
      </dsp:txBody>
      <dsp:txXfrm>
        <a:off x="204678" y="2242677"/>
        <a:ext cx="2372942" cy="1029546"/>
      </dsp:txXfrm>
    </dsp:sp>
    <dsp:sp modelId="{C852AF5D-E3CA-F844-B775-08DD6E6FB940}">
      <dsp:nvSpPr>
        <dsp:cNvPr id="0" name=""/>
        <dsp:cNvSpPr/>
      </dsp:nvSpPr>
      <dsp:spPr>
        <a:xfrm>
          <a:off x="3591960" y="264160"/>
          <a:ext cx="3376913"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altLang="zh-CN" sz="2000" b="0" i="0" kern="1200" dirty="0">
              <a:solidFill>
                <a:schemeClr val="tx1"/>
              </a:solidFill>
              <a:latin typeface="FZLanTingHeiS-R-GB" panose="02000000000000000000" pitchFamily="2" charset="-122"/>
              <a:ea typeface="FZLanTingHeiS-R-GB" panose="02000000000000000000" pitchFamily="2" charset="-122"/>
              <a:cs typeface="Microsoft YaHei" charset="-122"/>
            </a:rPr>
            <a:t>1.1.1</a:t>
          </a:r>
          <a:r>
            <a:rPr lang="zh-CN" altLang="en-US" sz="2000" b="0" i="0" kern="1200" dirty="0">
              <a:solidFill>
                <a:schemeClr val="tx1"/>
              </a:solidFill>
              <a:latin typeface="FZLanTingHeiS-R-GB" panose="02000000000000000000" pitchFamily="2" charset="-122"/>
              <a:ea typeface="FZLanTingHeiS-R-GB" panose="02000000000000000000" pitchFamily="2" charset="-122"/>
              <a:cs typeface="Microsoft YaHei" charset="-122"/>
            </a:rPr>
            <a:t> 管理经济学的定义</a:t>
          </a:r>
        </a:p>
      </dsp:txBody>
      <dsp:txXfrm>
        <a:off x="3591960" y="264160"/>
        <a:ext cx="3376913" cy="1029546"/>
      </dsp:txXfrm>
    </dsp:sp>
    <dsp:sp modelId="{D3E2E567-EC04-E743-9B8C-985408EA1058}">
      <dsp:nvSpPr>
        <dsp:cNvPr id="0" name=""/>
        <dsp:cNvSpPr/>
      </dsp:nvSpPr>
      <dsp:spPr>
        <a:xfrm>
          <a:off x="3591960" y="1551093"/>
          <a:ext cx="3441209"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altLang="zh-CN" sz="2000" b="0" i="0" kern="1200" dirty="0">
              <a:latin typeface="FZLanTingHeiS-R-GB" panose="02000000000000000000" pitchFamily="2" charset="-122"/>
              <a:ea typeface="FZLanTingHeiS-R-GB" panose="02000000000000000000" pitchFamily="2" charset="-122"/>
              <a:cs typeface="Microsoft YaHei" charset="-122"/>
            </a:rPr>
            <a:t>1.1.2</a:t>
          </a:r>
          <a:r>
            <a:rPr lang="zh-CN" altLang="en-US" sz="2000" b="0" i="0" kern="1200" dirty="0">
              <a:latin typeface="FZLanTingHeiS-R-GB" panose="02000000000000000000" pitchFamily="2" charset="-122"/>
              <a:ea typeface="FZLanTingHeiS-R-GB" panose="02000000000000000000" pitchFamily="2" charset="-122"/>
              <a:cs typeface="Microsoft YaHei" charset="-122"/>
            </a:rPr>
            <a:t> 决策的基本过程</a:t>
          </a:r>
        </a:p>
      </dsp:txBody>
      <dsp:txXfrm>
        <a:off x="3591960" y="1551093"/>
        <a:ext cx="3441209" cy="1029546"/>
      </dsp:txXfrm>
    </dsp:sp>
    <dsp:sp modelId="{1C998B4A-F8C8-5D49-862A-38B9C7611407}">
      <dsp:nvSpPr>
        <dsp:cNvPr id="0" name=""/>
        <dsp:cNvSpPr/>
      </dsp:nvSpPr>
      <dsp:spPr>
        <a:xfrm>
          <a:off x="3591960" y="2838026"/>
          <a:ext cx="4376209"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altLang="zh-CN" sz="2000" b="0" i="0" kern="1200" dirty="0">
              <a:latin typeface="FZLanTingHeiS-R-GB" panose="02000000000000000000" pitchFamily="2" charset="-122"/>
              <a:ea typeface="FZLanTingHeiS-R-GB" panose="02000000000000000000" pitchFamily="2" charset="-122"/>
              <a:cs typeface="Microsoft YaHei" charset="-122"/>
            </a:rPr>
            <a:t>1.1.3</a:t>
          </a:r>
          <a:r>
            <a:rPr lang="zh-CN" altLang="en-US" sz="2000" b="0" i="0" kern="1200" dirty="0">
              <a:latin typeface="FZLanTingHeiS-R-GB" panose="02000000000000000000" pitchFamily="2" charset="-122"/>
              <a:ea typeface="FZLanTingHeiS-R-GB" panose="02000000000000000000" pitchFamily="2" charset="-122"/>
              <a:cs typeface="Microsoft YaHei" charset="-122"/>
            </a:rPr>
            <a:t> 管理经济学与微观经济学的关系</a:t>
          </a:r>
        </a:p>
      </dsp:txBody>
      <dsp:txXfrm>
        <a:off x="3591960" y="2838026"/>
        <a:ext cx="4376209" cy="1029546"/>
      </dsp:txXfrm>
    </dsp:sp>
    <dsp:sp modelId="{0EC6E1AB-E13B-6148-9DF9-3209955CFCC5}">
      <dsp:nvSpPr>
        <dsp:cNvPr id="0" name=""/>
        <dsp:cNvSpPr/>
      </dsp:nvSpPr>
      <dsp:spPr>
        <a:xfrm>
          <a:off x="3591960" y="4124960"/>
          <a:ext cx="3376913"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altLang="zh-CN" sz="2000" b="0" i="0" kern="1200" dirty="0">
              <a:latin typeface="FZLanTingHeiS-R-GB" panose="02000000000000000000" pitchFamily="2" charset="-122"/>
              <a:ea typeface="FZLanTingHeiS-R-GB" panose="02000000000000000000" pitchFamily="2" charset="-122"/>
              <a:cs typeface="Microsoft YaHei" charset="-122"/>
            </a:rPr>
            <a:t>1.1.4</a:t>
          </a:r>
          <a:r>
            <a:rPr lang="zh-CN" altLang="en-US" sz="2000" b="0" i="0" kern="1200" dirty="0">
              <a:latin typeface="FZLanTingHeiS-R-GB" panose="02000000000000000000" pitchFamily="2" charset="-122"/>
              <a:ea typeface="FZLanTingHeiS-R-GB" panose="02000000000000000000" pitchFamily="2" charset="-122"/>
              <a:cs typeface="Microsoft YaHei" charset="-122"/>
            </a:rPr>
            <a:t> 管理经济学的主要内容</a:t>
          </a:r>
        </a:p>
      </dsp:txBody>
      <dsp:txXfrm>
        <a:off x="3591960" y="4124960"/>
        <a:ext cx="3376913" cy="1029546"/>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2147017" y="2757451"/>
          <a:ext cx="1686037" cy="1238815"/>
        </a:xfrm>
        <a:custGeom>
          <a:avLst/>
          <a:gdLst/>
          <a:ahLst/>
          <a:cxnLst/>
          <a:rect l="0" t="0" r="0" b="0"/>
          <a:pathLst>
            <a:path>
              <a:moveTo>
                <a:pt x="0" y="0"/>
              </a:moveTo>
              <a:lnTo>
                <a:pt x="843018" y="0"/>
              </a:lnTo>
              <a:lnTo>
                <a:pt x="843018" y="1238815"/>
              </a:lnTo>
              <a:lnTo>
                <a:pt x="1686037" y="12388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zh-CN" altLang="en-US" sz="600" b="0" i="0" kern="1200" dirty="0">
            <a:latin typeface="FZLanTingHeiS-R-GB" panose="02000000000000000000" pitchFamily="2" charset="-122"/>
            <a:ea typeface="FZLanTingHeiS-R-GB" panose="02000000000000000000" pitchFamily="2" charset="-122"/>
            <a:cs typeface="Microsoft YaHei" charset="-122"/>
          </a:endParaRPr>
        </a:p>
      </dsp:txBody>
      <dsp:txXfrm>
        <a:off x="2937731" y="3324553"/>
        <a:ext cx="104611" cy="104611"/>
      </dsp:txXfrm>
    </dsp:sp>
    <dsp:sp modelId="{93180932-306E-E545-95F9-2A5635FDC9F1}">
      <dsp:nvSpPr>
        <dsp:cNvPr id="0" name=""/>
        <dsp:cNvSpPr/>
      </dsp:nvSpPr>
      <dsp:spPr>
        <a:xfrm>
          <a:off x="2147017" y="2663613"/>
          <a:ext cx="1686037" cy="91440"/>
        </a:xfrm>
        <a:custGeom>
          <a:avLst/>
          <a:gdLst/>
          <a:ahLst/>
          <a:cxnLst/>
          <a:rect l="0" t="0" r="0" b="0"/>
          <a:pathLst>
            <a:path>
              <a:moveTo>
                <a:pt x="0" y="93837"/>
              </a:moveTo>
              <a:lnTo>
                <a:pt x="843018" y="93837"/>
              </a:lnTo>
              <a:lnTo>
                <a:pt x="843018" y="45720"/>
              </a:lnTo>
              <a:lnTo>
                <a:pt x="1686037"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zh-CN" altLang="en-US" sz="600" b="0" i="0" kern="1200" dirty="0">
            <a:latin typeface="FZLanTingHeiS-R-GB" panose="02000000000000000000" pitchFamily="2" charset="-122"/>
            <a:ea typeface="FZLanTingHeiS-R-GB" panose="02000000000000000000" pitchFamily="2" charset="-122"/>
            <a:cs typeface="Microsoft YaHei" charset="-122"/>
          </a:endParaRPr>
        </a:p>
      </dsp:txBody>
      <dsp:txXfrm>
        <a:off x="2947868" y="2667165"/>
        <a:ext cx="84336" cy="84336"/>
      </dsp:txXfrm>
    </dsp:sp>
    <dsp:sp modelId="{082A771F-69AF-7C4C-86CB-DF1CD8CB6581}">
      <dsp:nvSpPr>
        <dsp:cNvPr id="0" name=""/>
        <dsp:cNvSpPr/>
      </dsp:nvSpPr>
      <dsp:spPr>
        <a:xfrm>
          <a:off x="2147017" y="1422400"/>
          <a:ext cx="1686037" cy="1335051"/>
        </a:xfrm>
        <a:custGeom>
          <a:avLst/>
          <a:gdLst/>
          <a:ahLst/>
          <a:cxnLst/>
          <a:rect l="0" t="0" r="0" b="0"/>
          <a:pathLst>
            <a:path>
              <a:moveTo>
                <a:pt x="0" y="1335051"/>
              </a:moveTo>
              <a:lnTo>
                <a:pt x="843018" y="1335051"/>
              </a:lnTo>
              <a:lnTo>
                <a:pt x="843018" y="0"/>
              </a:lnTo>
              <a:lnTo>
                <a:pt x="168603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zh-CN" altLang="en-US" sz="600" b="0" i="0" kern="1200" dirty="0">
            <a:latin typeface="FZLanTingHeiS-R-GB" panose="02000000000000000000" pitchFamily="2" charset="-122"/>
            <a:ea typeface="FZLanTingHeiS-R-GB" panose="02000000000000000000" pitchFamily="2" charset="-122"/>
            <a:cs typeface="Microsoft YaHei" charset="-122"/>
          </a:endParaRPr>
        </a:p>
      </dsp:txBody>
      <dsp:txXfrm>
        <a:off x="2936271" y="2036160"/>
        <a:ext cx="107530" cy="107530"/>
      </dsp:txXfrm>
    </dsp:sp>
    <dsp:sp modelId="{7111AE39-B455-7C4D-91F4-9E37E3822D07}">
      <dsp:nvSpPr>
        <dsp:cNvPr id="0" name=""/>
        <dsp:cNvSpPr/>
      </dsp:nvSpPr>
      <dsp:spPr>
        <a:xfrm>
          <a:off x="883113" y="2242677"/>
          <a:ext cx="1498261"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b="0" i="0" kern="1200" dirty="0">
              <a:latin typeface="FZLanTingHeiS-R-GB" panose="02000000000000000000" pitchFamily="2" charset="-122"/>
              <a:ea typeface="FZLanTingHeiS-R-GB" panose="02000000000000000000" pitchFamily="2" charset="-122"/>
              <a:cs typeface="Microsoft YaHei" charset="-122"/>
            </a:rPr>
            <a:t>第一章 导论</a:t>
          </a:r>
        </a:p>
      </dsp:txBody>
      <dsp:txXfrm>
        <a:off x="883113" y="2242677"/>
        <a:ext cx="1498261" cy="1029546"/>
      </dsp:txXfrm>
    </dsp:sp>
    <dsp:sp modelId="{C852AF5D-E3CA-F844-B775-08DD6E6FB940}">
      <dsp:nvSpPr>
        <dsp:cNvPr id="0" name=""/>
        <dsp:cNvSpPr/>
      </dsp:nvSpPr>
      <dsp:spPr>
        <a:xfrm>
          <a:off x="3833055" y="907626"/>
          <a:ext cx="3376913"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b="0" i="0" kern="1200" dirty="0">
              <a:solidFill>
                <a:schemeClr val="tx1"/>
              </a:solidFill>
              <a:latin typeface="FZLanTingHeiS-R-GB" panose="02000000000000000000" pitchFamily="2" charset="-122"/>
              <a:ea typeface="FZLanTingHeiS-R-GB" panose="02000000000000000000" pitchFamily="2" charset="-122"/>
              <a:cs typeface="Microsoft YaHei" charset="-122"/>
            </a:rPr>
            <a:t>1.1</a:t>
          </a:r>
          <a:r>
            <a:rPr lang="zh-CN" altLang="en-US" sz="2000" b="0" i="0" kern="1200" dirty="0">
              <a:solidFill>
                <a:schemeClr val="tx1"/>
              </a:solidFill>
              <a:latin typeface="FZLanTingHeiS-R-GB" panose="02000000000000000000" pitchFamily="2" charset="-122"/>
              <a:ea typeface="FZLanTingHeiS-R-GB" panose="02000000000000000000" pitchFamily="2" charset="-122"/>
              <a:cs typeface="Microsoft YaHei" charset="-122"/>
            </a:rPr>
            <a:t> 管理经济学的研究对象</a:t>
          </a:r>
        </a:p>
      </dsp:txBody>
      <dsp:txXfrm>
        <a:off x="3833055" y="907626"/>
        <a:ext cx="3376913" cy="1029546"/>
      </dsp:txXfrm>
    </dsp:sp>
    <dsp:sp modelId="{D3E2E567-EC04-E743-9B8C-985408EA1058}">
      <dsp:nvSpPr>
        <dsp:cNvPr id="0" name=""/>
        <dsp:cNvSpPr/>
      </dsp:nvSpPr>
      <dsp:spPr>
        <a:xfrm>
          <a:off x="3833055" y="2194560"/>
          <a:ext cx="3894020"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b="0" i="0" kern="1200" dirty="0">
              <a:solidFill>
                <a:srgbClr val="C00000"/>
              </a:solidFill>
              <a:latin typeface="FZLanTingHeiS-R-GB" panose="02000000000000000000" pitchFamily="2" charset="-122"/>
              <a:ea typeface="FZLanTingHeiS-R-GB" panose="02000000000000000000" pitchFamily="2" charset="-122"/>
              <a:cs typeface="Microsoft YaHei" charset="-122"/>
            </a:rPr>
            <a:t>1.2</a:t>
          </a:r>
          <a:r>
            <a:rPr lang="zh-CN" altLang="en-US" sz="2000" b="0" i="0" kern="1200" dirty="0">
              <a:solidFill>
                <a:srgbClr val="C00000"/>
              </a:solidFill>
              <a:latin typeface="FZLanTingHeiS-R-GB" panose="02000000000000000000" pitchFamily="2" charset="-122"/>
              <a:ea typeface="FZLanTingHeiS-R-GB" panose="02000000000000000000" pitchFamily="2" charset="-122"/>
              <a:cs typeface="Microsoft YaHei" charset="-122"/>
            </a:rPr>
            <a:t> 管理经济学的基本分析方法</a:t>
          </a:r>
        </a:p>
      </dsp:txBody>
      <dsp:txXfrm>
        <a:off x="3833055" y="2194560"/>
        <a:ext cx="3894020" cy="1029546"/>
      </dsp:txXfrm>
    </dsp:sp>
    <dsp:sp modelId="{1C998B4A-F8C8-5D49-862A-38B9C7611407}">
      <dsp:nvSpPr>
        <dsp:cNvPr id="0" name=""/>
        <dsp:cNvSpPr/>
      </dsp:nvSpPr>
      <dsp:spPr>
        <a:xfrm>
          <a:off x="3833055" y="3481493"/>
          <a:ext cx="3376913"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b="0" i="0" kern="1200" dirty="0">
              <a:latin typeface="FZLanTingHeiS-R-GB" panose="02000000000000000000" pitchFamily="2" charset="-122"/>
              <a:ea typeface="FZLanTingHeiS-R-GB" panose="02000000000000000000" pitchFamily="2" charset="-122"/>
              <a:cs typeface="Microsoft YaHei" charset="-122"/>
            </a:rPr>
            <a:t>1.3</a:t>
          </a:r>
          <a:r>
            <a:rPr lang="zh-CN" altLang="en-US" sz="2000" b="0" i="0" kern="1200" dirty="0">
              <a:latin typeface="FZLanTingHeiS-R-GB" panose="02000000000000000000" pitchFamily="2" charset="-122"/>
              <a:ea typeface="FZLanTingHeiS-R-GB" panose="02000000000000000000" pitchFamily="2" charset="-122"/>
              <a:cs typeface="Microsoft YaHei" charset="-122"/>
            </a:rPr>
            <a:t> 市场经济条件下的企业</a:t>
          </a:r>
        </a:p>
      </dsp:txBody>
      <dsp:txXfrm>
        <a:off x="3833055" y="3481493"/>
        <a:ext cx="3376913" cy="1029546"/>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2373423" y="2757451"/>
          <a:ext cx="2772694" cy="616660"/>
        </a:xfrm>
        <a:custGeom>
          <a:avLst/>
          <a:gdLst/>
          <a:ahLst/>
          <a:cxnLst/>
          <a:rect l="0" t="0" r="0" b="0"/>
          <a:pathLst>
            <a:path>
              <a:moveTo>
                <a:pt x="0" y="0"/>
              </a:moveTo>
              <a:lnTo>
                <a:pt x="1386347" y="0"/>
              </a:lnTo>
              <a:lnTo>
                <a:pt x="1386347" y="616660"/>
              </a:lnTo>
              <a:lnTo>
                <a:pt x="2772694" y="61666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66700">
            <a:lnSpc>
              <a:spcPct val="90000"/>
            </a:lnSpc>
            <a:spcBef>
              <a:spcPct val="0"/>
            </a:spcBef>
            <a:spcAft>
              <a:spcPct val="35000"/>
            </a:spcAft>
            <a:buNone/>
          </a:pPr>
          <a:endParaRPr lang="zh-CN" altLang="en-US" sz="600" b="0" i="0" kern="1200" dirty="0">
            <a:latin typeface="FZLanTingHeiS-R-GB" panose="02000000000000000000" pitchFamily="2" charset="-122"/>
            <a:ea typeface="FZLanTingHeiS-R-GB" panose="02000000000000000000" pitchFamily="2" charset="-122"/>
            <a:cs typeface="Microsoft YaHei" charset="-122"/>
          </a:endParaRPr>
        </a:p>
      </dsp:txBody>
      <dsp:txXfrm>
        <a:off x="3688759" y="2994770"/>
        <a:ext cx="142022" cy="142022"/>
      </dsp:txXfrm>
    </dsp:sp>
    <dsp:sp modelId="{082A771F-69AF-7C4C-86CB-DF1CD8CB6581}">
      <dsp:nvSpPr>
        <dsp:cNvPr id="0" name=""/>
        <dsp:cNvSpPr/>
      </dsp:nvSpPr>
      <dsp:spPr>
        <a:xfrm>
          <a:off x="2373423" y="2087178"/>
          <a:ext cx="2772694" cy="670272"/>
        </a:xfrm>
        <a:custGeom>
          <a:avLst/>
          <a:gdLst/>
          <a:ahLst/>
          <a:cxnLst/>
          <a:rect l="0" t="0" r="0" b="0"/>
          <a:pathLst>
            <a:path>
              <a:moveTo>
                <a:pt x="0" y="670272"/>
              </a:moveTo>
              <a:lnTo>
                <a:pt x="1386347" y="670272"/>
              </a:lnTo>
              <a:lnTo>
                <a:pt x="1386347" y="0"/>
              </a:lnTo>
              <a:lnTo>
                <a:pt x="277269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66700">
            <a:lnSpc>
              <a:spcPct val="90000"/>
            </a:lnSpc>
            <a:spcBef>
              <a:spcPct val="0"/>
            </a:spcBef>
            <a:spcAft>
              <a:spcPct val="35000"/>
            </a:spcAft>
            <a:buNone/>
          </a:pPr>
          <a:endParaRPr lang="zh-CN" altLang="en-US" sz="600" b="0" i="0" kern="1200" dirty="0">
            <a:latin typeface="FZLanTingHeiS-R-GB" panose="02000000000000000000" pitchFamily="2" charset="-122"/>
            <a:ea typeface="FZLanTingHeiS-R-GB" panose="02000000000000000000" pitchFamily="2" charset="-122"/>
            <a:cs typeface="Microsoft YaHei" charset="-122"/>
          </a:endParaRPr>
        </a:p>
      </dsp:txBody>
      <dsp:txXfrm>
        <a:off x="3688456" y="2351000"/>
        <a:ext cx="142627" cy="142627"/>
      </dsp:txXfrm>
    </dsp:sp>
    <dsp:sp modelId="{7111AE39-B455-7C4D-91F4-9E37E3822D07}">
      <dsp:nvSpPr>
        <dsp:cNvPr id="0" name=""/>
        <dsp:cNvSpPr/>
      </dsp:nvSpPr>
      <dsp:spPr>
        <a:xfrm>
          <a:off x="397560" y="2242677"/>
          <a:ext cx="2922178"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US" altLang="zh-CN" sz="1600" b="0" i="0" kern="1200" dirty="0">
              <a:latin typeface="FZLanTingHeiS-R-GB" panose="02000000000000000000" pitchFamily="2" charset="-122"/>
              <a:ea typeface="FZLanTingHeiS-R-GB" panose="02000000000000000000" pitchFamily="2" charset="-122"/>
              <a:cs typeface="Microsoft YaHei" charset="-122"/>
            </a:rPr>
            <a:t>1.2</a:t>
          </a:r>
          <a:r>
            <a:rPr lang="zh-CN" altLang="en-US" sz="1600" b="0" i="0" kern="1200" dirty="0">
              <a:latin typeface="FZLanTingHeiS-R-GB" panose="02000000000000000000" pitchFamily="2" charset="-122"/>
              <a:ea typeface="FZLanTingHeiS-R-GB" panose="02000000000000000000" pitchFamily="2" charset="-122"/>
              <a:cs typeface="Microsoft YaHei" charset="-122"/>
            </a:rPr>
            <a:t>管理经济学的基本分析方法</a:t>
          </a:r>
        </a:p>
      </dsp:txBody>
      <dsp:txXfrm>
        <a:off x="397560" y="2242677"/>
        <a:ext cx="2922178" cy="1029546"/>
      </dsp:txXfrm>
    </dsp:sp>
    <dsp:sp modelId="{C852AF5D-E3CA-F844-B775-08DD6E6FB940}">
      <dsp:nvSpPr>
        <dsp:cNvPr id="0" name=""/>
        <dsp:cNvSpPr/>
      </dsp:nvSpPr>
      <dsp:spPr>
        <a:xfrm>
          <a:off x="5146117" y="1572405"/>
          <a:ext cx="3376913"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altLang="zh-CN" sz="2000" b="0" i="0" kern="1200" dirty="0">
              <a:solidFill>
                <a:schemeClr val="tx1"/>
              </a:solidFill>
              <a:latin typeface="FZLanTingHeiS-R-GB" panose="02000000000000000000" pitchFamily="2" charset="-122"/>
              <a:ea typeface="FZLanTingHeiS-R-GB" panose="02000000000000000000" pitchFamily="2" charset="-122"/>
              <a:cs typeface="Microsoft YaHei" charset="-122"/>
            </a:rPr>
            <a:t>1.2.1</a:t>
          </a:r>
          <a:r>
            <a:rPr lang="zh-CN" altLang="en-US" sz="2000" b="0" i="0" kern="1200" dirty="0">
              <a:solidFill>
                <a:schemeClr val="tx1"/>
              </a:solidFill>
              <a:latin typeface="FZLanTingHeiS-R-GB" panose="02000000000000000000" pitchFamily="2" charset="-122"/>
              <a:ea typeface="FZLanTingHeiS-R-GB" panose="02000000000000000000" pitchFamily="2" charset="-122"/>
              <a:cs typeface="Microsoft YaHei" charset="-122"/>
            </a:rPr>
            <a:t>无约束的最优化</a:t>
          </a:r>
        </a:p>
      </dsp:txBody>
      <dsp:txXfrm>
        <a:off x="5146117" y="1572405"/>
        <a:ext cx="3376913" cy="1029546"/>
      </dsp:txXfrm>
    </dsp:sp>
    <dsp:sp modelId="{D3E2E567-EC04-E743-9B8C-985408EA1058}">
      <dsp:nvSpPr>
        <dsp:cNvPr id="0" name=""/>
        <dsp:cNvSpPr/>
      </dsp:nvSpPr>
      <dsp:spPr>
        <a:xfrm>
          <a:off x="5146117" y="2859338"/>
          <a:ext cx="3441209"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altLang="zh-CN" sz="2000" b="0" i="0" kern="1200" dirty="0">
              <a:latin typeface="FZLanTingHeiS-R-GB" panose="02000000000000000000" pitchFamily="2" charset="-122"/>
              <a:ea typeface="FZLanTingHeiS-R-GB" panose="02000000000000000000" pitchFamily="2" charset="-122"/>
              <a:cs typeface="Microsoft YaHei" charset="-122"/>
            </a:rPr>
            <a:t>1.2.2</a:t>
          </a:r>
          <a:r>
            <a:rPr lang="zh-CN" altLang="en-US" sz="2000" b="0" i="0" kern="1200" dirty="0">
              <a:latin typeface="FZLanTingHeiS-R-GB" panose="02000000000000000000" pitchFamily="2" charset="-122"/>
              <a:ea typeface="FZLanTingHeiS-R-GB" panose="02000000000000000000" pitchFamily="2" charset="-122"/>
              <a:cs typeface="Microsoft YaHei" charset="-122"/>
            </a:rPr>
            <a:t> 有约束的最优化</a:t>
          </a:r>
        </a:p>
      </dsp:txBody>
      <dsp:txXfrm>
        <a:off x="5146117" y="2859338"/>
        <a:ext cx="3441209" cy="1029546"/>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2373423" y="2757451"/>
          <a:ext cx="2772694" cy="616660"/>
        </a:xfrm>
        <a:custGeom>
          <a:avLst/>
          <a:gdLst/>
          <a:ahLst/>
          <a:cxnLst/>
          <a:rect l="0" t="0" r="0" b="0"/>
          <a:pathLst>
            <a:path>
              <a:moveTo>
                <a:pt x="0" y="0"/>
              </a:moveTo>
              <a:lnTo>
                <a:pt x="1386347" y="0"/>
              </a:lnTo>
              <a:lnTo>
                <a:pt x="1386347" y="616660"/>
              </a:lnTo>
              <a:lnTo>
                <a:pt x="2772694" y="61666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66700">
            <a:lnSpc>
              <a:spcPct val="90000"/>
            </a:lnSpc>
            <a:spcBef>
              <a:spcPct val="0"/>
            </a:spcBef>
            <a:spcAft>
              <a:spcPct val="35000"/>
            </a:spcAft>
            <a:buNone/>
          </a:pPr>
          <a:endParaRPr lang="zh-CN" altLang="en-US" sz="600" b="0" i="0" kern="1200" dirty="0">
            <a:latin typeface="FZLanTingHeiS-R-GB" panose="02000000000000000000" pitchFamily="2" charset="-122"/>
            <a:ea typeface="FZLanTingHeiS-R-GB" panose="02000000000000000000" pitchFamily="2" charset="-122"/>
            <a:cs typeface="Microsoft YaHei" charset="-122"/>
          </a:endParaRPr>
        </a:p>
      </dsp:txBody>
      <dsp:txXfrm>
        <a:off x="3688759" y="2994770"/>
        <a:ext cx="142022" cy="142022"/>
      </dsp:txXfrm>
    </dsp:sp>
    <dsp:sp modelId="{082A771F-69AF-7C4C-86CB-DF1CD8CB6581}">
      <dsp:nvSpPr>
        <dsp:cNvPr id="0" name=""/>
        <dsp:cNvSpPr/>
      </dsp:nvSpPr>
      <dsp:spPr>
        <a:xfrm>
          <a:off x="2373423" y="2087178"/>
          <a:ext cx="2772694" cy="670272"/>
        </a:xfrm>
        <a:custGeom>
          <a:avLst/>
          <a:gdLst/>
          <a:ahLst/>
          <a:cxnLst/>
          <a:rect l="0" t="0" r="0" b="0"/>
          <a:pathLst>
            <a:path>
              <a:moveTo>
                <a:pt x="0" y="670272"/>
              </a:moveTo>
              <a:lnTo>
                <a:pt x="1386347" y="670272"/>
              </a:lnTo>
              <a:lnTo>
                <a:pt x="1386347" y="0"/>
              </a:lnTo>
              <a:lnTo>
                <a:pt x="277269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66700">
            <a:lnSpc>
              <a:spcPct val="90000"/>
            </a:lnSpc>
            <a:spcBef>
              <a:spcPct val="0"/>
            </a:spcBef>
            <a:spcAft>
              <a:spcPct val="35000"/>
            </a:spcAft>
            <a:buNone/>
          </a:pPr>
          <a:endParaRPr lang="zh-CN" altLang="en-US" sz="600" b="0" i="0" kern="1200" dirty="0">
            <a:latin typeface="FZLanTingHeiS-R-GB" panose="02000000000000000000" pitchFamily="2" charset="-122"/>
            <a:ea typeface="FZLanTingHeiS-R-GB" panose="02000000000000000000" pitchFamily="2" charset="-122"/>
            <a:cs typeface="Microsoft YaHei" charset="-122"/>
          </a:endParaRPr>
        </a:p>
      </dsp:txBody>
      <dsp:txXfrm>
        <a:off x="3688456" y="2351000"/>
        <a:ext cx="142627" cy="142627"/>
      </dsp:txXfrm>
    </dsp:sp>
    <dsp:sp modelId="{7111AE39-B455-7C4D-91F4-9E37E3822D07}">
      <dsp:nvSpPr>
        <dsp:cNvPr id="0" name=""/>
        <dsp:cNvSpPr/>
      </dsp:nvSpPr>
      <dsp:spPr>
        <a:xfrm>
          <a:off x="397560" y="2242677"/>
          <a:ext cx="2922178"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US" altLang="zh-CN" sz="1600" b="0" i="0" kern="1200" dirty="0">
              <a:latin typeface="FZLanTingHeiS-R-GB" panose="02000000000000000000" pitchFamily="2" charset="-122"/>
              <a:ea typeface="FZLanTingHeiS-R-GB" panose="02000000000000000000" pitchFamily="2" charset="-122"/>
              <a:cs typeface="Microsoft YaHei" charset="-122"/>
            </a:rPr>
            <a:t>1.2</a:t>
          </a:r>
          <a:r>
            <a:rPr lang="zh-CN" altLang="en-US" sz="1600" b="0" i="0" kern="1200" dirty="0">
              <a:latin typeface="FZLanTingHeiS-R-GB" panose="02000000000000000000" pitchFamily="2" charset="-122"/>
              <a:ea typeface="FZLanTingHeiS-R-GB" panose="02000000000000000000" pitchFamily="2" charset="-122"/>
              <a:cs typeface="Microsoft YaHei" charset="-122"/>
            </a:rPr>
            <a:t>管理经济学的基本分析方法</a:t>
          </a:r>
        </a:p>
      </dsp:txBody>
      <dsp:txXfrm>
        <a:off x="397560" y="2242677"/>
        <a:ext cx="2922178" cy="1029546"/>
      </dsp:txXfrm>
    </dsp:sp>
    <dsp:sp modelId="{C852AF5D-E3CA-F844-B775-08DD6E6FB940}">
      <dsp:nvSpPr>
        <dsp:cNvPr id="0" name=""/>
        <dsp:cNvSpPr/>
      </dsp:nvSpPr>
      <dsp:spPr>
        <a:xfrm>
          <a:off x="5146117" y="1572405"/>
          <a:ext cx="3376913"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altLang="zh-CN" sz="2000" b="0" i="0" kern="1200" dirty="0">
              <a:solidFill>
                <a:schemeClr val="tx1"/>
              </a:solidFill>
              <a:latin typeface="FZLanTingHeiS-R-GB" panose="02000000000000000000" pitchFamily="2" charset="-122"/>
              <a:ea typeface="FZLanTingHeiS-R-GB" panose="02000000000000000000" pitchFamily="2" charset="-122"/>
              <a:cs typeface="Microsoft YaHei" charset="-122"/>
            </a:rPr>
            <a:t>1.2.1</a:t>
          </a:r>
          <a:r>
            <a:rPr lang="zh-CN" altLang="en-US" sz="2000" b="0" i="0" kern="1200" dirty="0">
              <a:solidFill>
                <a:schemeClr val="tx1"/>
              </a:solidFill>
              <a:latin typeface="FZLanTingHeiS-R-GB" panose="02000000000000000000" pitchFamily="2" charset="-122"/>
              <a:ea typeface="FZLanTingHeiS-R-GB" panose="02000000000000000000" pitchFamily="2" charset="-122"/>
              <a:cs typeface="Microsoft YaHei" charset="-122"/>
            </a:rPr>
            <a:t>无约束的最优化</a:t>
          </a:r>
        </a:p>
      </dsp:txBody>
      <dsp:txXfrm>
        <a:off x="5146117" y="1572405"/>
        <a:ext cx="3376913" cy="1029546"/>
      </dsp:txXfrm>
    </dsp:sp>
    <dsp:sp modelId="{D3E2E567-EC04-E743-9B8C-985408EA1058}">
      <dsp:nvSpPr>
        <dsp:cNvPr id="0" name=""/>
        <dsp:cNvSpPr/>
      </dsp:nvSpPr>
      <dsp:spPr>
        <a:xfrm>
          <a:off x="5146117" y="2859338"/>
          <a:ext cx="3441209"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altLang="zh-CN" sz="2000" b="0" i="0" kern="1200" dirty="0">
              <a:latin typeface="FZLanTingHeiS-R-GB" panose="02000000000000000000" pitchFamily="2" charset="-122"/>
              <a:ea typeface="FZLanTingHeiS-R-GB" panose="02000000000000000000" pitchFamily="2" charset="-122"/>
              <a:cs typeface="Microsoft YaHei" charset="-122"/>
            </a:rPr>
            <a:t>1.2.2</a:t>
          </a:r>
          <a:r>
            <a:rPr lang="zh-CN" altLang="en-US" sz="2000" b="0" i="0" kern="1200" dirty="0">
              <a:latin typeface="FZLanTingHeiS-R-GB" panose="02000000000000000000" pitchFamily="2" charset="-122"/>
              <a:ea typeface="FZLanTingHeiS-R-GB" panose="02000000000000000000" pitchFamily="2" charset="-122"/>
              <a:cs typeface="Microsoft YaHei" charset="-122"/>
            </a:rPr>
            <a:t> 有约束的最优化</a:t>
          </a:r>
        </a:p>
      </dsp:txBody>
      <dsp:txXfrm>
        <a:off x="5146117" y="2859338"/>
        <a:ext cx="3441209" cy="102954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7C939E-455A-EE43-A21D-8BACFED9D991}">
      <dsp:nvSpPr>
        <dsp:cNvPr id="0" name=""/>
        <dsp:cNvSpPr/>
      </dsp:nvSpPr>
      <dsp:spPr>
        <a:xfrm>
          <a:off x="1335621" y="1167380"/>
          <a:ext cx="713792" cy="796873"/>
        </a:xfrm>
        <a:custGeom>
          <a:avLst/>
          <a:gdLst/>
          <a:ahLst/>
          <a:cxnLst/>
          <a:rect l="0" t="0" r="0" b="0"/>
          <a:pathLst>
            <a:path>
              <a:moveTo>
                <a:pt x="0" y="0"/>
              </a:moveTo>
              <a:lnTo>
                <a:pt x="356896" y="0"/>
              </a:lnTo>
              <a:lnTo>
                <a:pt x="356896" y="796873"/>
              </a:lnTo>
              <a:lnTo>
                <a:pt x="713792" y="79687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771" y="1539072"/>
        <a:ext cx="53490" cy="53490"/>
      </dsp:txXfrm>
    </dsp:sp>
    <dsp:sp modelId="{1F2800E8-CF94-FD43-8D0E-7E4B278315B1}">
      <dsp:nvSpPr>
        <dsp:cNvPr id="0" name=""/>
        <dsp:cNvSpPr/>
      </dsp:nvSpPr>
      <dsp:spPr>
        <a:xfrm>
          <a:off x="1335621" y="1167380"/>
          <a:ext cx="713792" cy="252043"/>
        </a:xfrm>
        <a:custGeom>
          <a:avLst/>
          <a:gdLst/>
          <a:ahLst/>
          <a:cxnLst/>
          <a:rect l="0" t="0" r="0" b="0"/>
          <a:pathLst>
            <a:path>
              <a:moveTo>
                <a:pt x="0" y="0"/>
              </a:moveTo>
              <a:lnTo>
                <a:pt x="356896" y="0"/>
              </a:lnTo>
              <a:lnTo>
                <a:pt x="356896" y="252043"/>
              </a:lnTo>
              <a:lnTo>
                <a:pt x="713792" y="2520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592" y="1274478"/>
        <a:ext cx="37849" cy="37849"/>
      </dsp:txXfrm>
    </dsp:sp>
    <dsp:sp modelId="{93180932-306E-E545-95F9-2A5635FDC9F1}">
      <dsp:nvSpPr>
        <dsp:cNvPr id="0" name=""/>
        <dsp:cNvSpPr/>
      </dsp:nvSpPr>
      <dsp:spPr>
        <a:xfrm>
          <a:off x="1335621" y="874595"/>
          <a:ext cx="713792" cy="292785"/>
        </a:xfrm>
        <a:custGeom>
          <a:avLst/>
          <a:gdLst/>
          <a:ahLst/>
          <a:cxnLst/>
          <a:rect l="0" t="0" r="0" b="0"/>
          <a:pathLst>
            <a:path>
              <a:moveTo>
                <a:pt x="0" y="292785"/>
              </a:moveTo>
              <a:lnTo>
                <a:pt x="356896" y="29278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229" y="1001700"/>
        <a:ext cx="38575" cy="38575"/>
      </dsp:txXfrm>
    </dsp:sp>
    <dsp:sp modelId="{082A771F-69AF-7C4C-86CB-DF1CD8CB6581}">
      <dsp:nvSpPr>
        <dsp:cNvPr id="0" name=""/>
        <dsp:cNvSpPr/>
      </dsp:nvSpPr>
      <dsp:spPr>
        <a:xfrm>
          <a:off x="1335621" y="329765"/>
          <a:ext cx="713792" cy="837615"/>
        </a:xfrm>
        <a:custGeom>
          <a:avLst/>
          <a:gdLst/>
          <a:ahLst/>
          <a:cxnLst/>
          <a:rect l="0" t="0" r="0" b="0"/>
          <a:pathLst>
            <a:path>
              <a:moveTo>
                <a:pt x="0" y="837615"/>
              </a:moveTo>
              <a:lnTo>
                <a:pt x="356896" y="83761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004" y="721060"/>
        <a:ext cx="55024" cy="55024"/>
      </dsp:txXfrm>
    </dsp:sp>
    <dsp:sp modelId="{7111AE39-B455-7C4D-91F4-9E37E3822D07}">
      <dsp:nvSpPr>
        <dsp:cNvPr id="0" name=""/>
        <dsp:cNvSpPr/>
      </dsp:nvSpPr>
      <dsp:spPr>
        <a:xfrm>
          <a:off x="615390" y="949448"/>
          <a:ext cx="1004597"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zh-CN" altLang="en-US" sz="1050" b="0" i="0" kern="1200" dirty="0">
              <a:latin typeface="FZLanTingHeiS-R-GB" panose="02000000000000000000" pitchFamily="2" charset="-122"/>
              <a:ea typeface="FZLanTingHeiS-R-GB" panose="02000000000000000000" pitchFamily="2" charset="-122"/>
              <a:cs typeface="Microsoft YaHei" charset="-122"/>
            </a:rPr>
            <a:t>管理经济学的研究对象</a:t>
          </a:r>
        </a:p>
      </dsp:txBody>
      <dsp:txXfrm>
        <a:off x="615390" y="949448"/>
        <a:ext cx="1004597" cy="435863"/>
      </dsp:txXfrm>
    </dsp:sp>
    <dsp:sp modelId="{C852AF5D-E3CA-F844-B775-08DD6E6FB940}">
      <dsp:nvSpPr>
        <dsp:cNvPr id="0" name=""/>
        <dsp:cNvSpPr/>
      </dsp:nvSpPr>
      <dsp:spPr>
        <a:xfrm>
          <a:off x="2049413" y="111833"/>
          <a:ext cx="1429633" cy="43586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bg1"/>
              </a:solidFill>
              <a:latin typeface="FZLanTingHeiS-R-GB" panose="02000000000000000000" pitchFamily="2" charset="-122"/>
              <a:ea typeface="FZLanTingHeiS-R-GB" panose="02000000000000000000" pitchFamily="2" charset="-122"/>
              <a:cs typeface="Microsoft YaHei" charset="-122"/>
            </a:rPr>
            <a:t>1.1.1</a:t>
          </a:r>
          <a:r>
            <a:rPr lang="zh-CN" altLang="en-US" sz="900" b="0" i="0" kern="1200" dirty="0">
              <a:solidFill>
                <a:schemeClr val="bg1"/>
              </a:solidFill>
              <a:latin typeface="FZLanTingHeiS-R-GB" panose="02000000000000000000" pitchFamily="2" charset="-122"/>
              <a:ea typeface="FZLanTingHeiS-R-GB" panose="02000000000000000000" pitchFamily="2" charset="-122"/>
              <a:cs typeface="Microsoft YaHei" charset="-122"/>
            </a:rPr>
            <a:t>管理经济学的定义</a:t>
          </a:r>
        </a:p>
      </dsp:txBody>
      <dsp:txXfrm>
        <a:off x="2049413" y="111833"/>
        <a:ext cx="1429633" cy="435863"/>
      </dsp:txXfrm>
    </dsp:sp>
    <dsp:sp modelId="{D3E2E567-EC04-E743-9B8C-985408EA1058}">
      <dsp:nvSpPr>
        <dsp:cNvPr id="0" name=""/>
        <dsp:cNvSpPr/>
      </dsp:nvSpPr>
      <dsp:spPr>
        <a:xfrm>
          <a:off x="2049413" y="656663"/>
          <a:ext cx="1456853"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latin typeface="FZLanTingHeiS-R-GB" panose="02000000000000000000" pitchFamily="2" charset="-122"/>
              <a:ea typeface="FZLanTingHeiS-R-GB" panose="02000000000000000000" pitchFamily="2" charset="-122"/>
              <a:cs typeface="Microsoft YaHei" charset="-122"/>
            </a:rPr>
            <a:t>1.1.2</a:t>
          </a:r>
          <a:r>
            <a:rPr lang="zh-CN" altLang="en-US" sz="900" b="0" i="0" kern="1200" dirty="0">
              <a:latin typeface="FZLanTingHeiS-R-GB" panose="02000000000000000000" pitchFamily="2" charset="-122"/>
              <a:ea typeface="FZLanTingHeiS-R-GB" panose="02000000000000000000" pitchFamily="2" charset="-122"/>
              <a:cs typeface="Microsoft YaHei" charset="-122"/>
            </a:rPr>
            <a:t> 决策的基本过程</a:t>
          </a:r>
        </a:p>
      </dsp:txBody>
      <dsp:txXfrm>
        <a:off x="2049413" y="656663"/>
        <a:ext cx="1456853" cy="435863"/>
      </dsp:txXfrm>
    </dsp:sp>
    <dsp:sp modelId="{1C998B4A-F8C8-5D49-862A-38B9C7611407}">
      <dsp:nvSpPr>
        <dsp:cNvPr id="0" name=""/>
        <dsp:cNvSpPr/>
      </dsp:nvSpPr>
      <dsp:spPr>
        <a:xfrm>
          <a:off x="2049413" y="1201492"/>
          <a:ext cx="1852690"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latin typeface="FZLanTingHeiS-R-GB" panose="02000000000000000000" pitchFamily="2" charset="-122"/>
              <a:ea typeface="FZLanTingHeiS-R-GB" panose="02000000000000000000" pitchFamily="2" charset="-122"/>
              <a:cs typeface="Microsoft YaHei" charset="-122"/>
            </a:rPr>
            <a:t>1.1.3</a:t>
          </a:r>
          <a:r>
            <a:rPr lang="zh-CN" altLang="en-US" sz="900" b="0" i="0" kern="1200" dirty="0">
              <a:latin typeface="FZLanTingHeiS-R-GB" panose="02000000000000000000" pitchFamily="2" charset="-122"/>
              <a:ea typeface="FZLanTingHeiS-R-GB" panose="02000000000000000000" pitchFamily="2" charset="-122"/>
              <a:cs typeface="Microsoft YaHei" charset="-122"/>
            </a:rPr>
            <a:t> 管理经济学与微观经济学的关系</a:t>
          </a:r>
        </a:p>
      </dsp:txBody>
      <dsp:txXfrm>
        <a:off x="2049413" y="1201492"/>
        <a:ext cx="1852690" cy="435863"/>
      </dsp:txXfrm>
    </dsp:sp>
    <dsp:sp modelId="{0EC6E1AB-E13B-6148-9DF9-3209955CFCC5}">
      <dsp:nvSpPr>
        <dsp:cNvPr id="0" name=""/>
        <dsp:cNvSpPr/>
      </dsp:nvSpPr>
      <dsp:spPr>
        <a:xfrm>
          <a:off x="2049413" y="1746322"/>
          <a:ext cx="1429633"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latin typeface="FZLanTingHeiS-R-GB" panose="02000000000000000000" pitchFamily="2" charset="-122"/>
              <a:ea typeface="FZLanTingHeiS-R-GB" panose="02000000000000000000" pitchFamily="2" charset="-122"/>
              <a:cs typeface="Microsoft YaHei" charset="-122"/>
            </a:rPr>
            <a:t>1.1.4</a:t>
          </a:r>
          <a:r>
            <a:rPr lang="zh-CN" altLang="en-US" sz="900" b="0" i="0" kern="1200" dirty="0">
              <a:latin typeface="FZLanTingHeiS-R-GB" panose="02000000000000000000" pitchFamily="2" charset="-122"/>
              <a:ea typeface="FZLanTingHeiS-R-GB" panose="02000000000000000000" pitchFamily="2" charset="-122"/>
              <a:cs typeface="Microsoft YaHei" charset="-122"/>
            </a:rPr>
            <a:t> 管理经济学的主要内容</a:t>
          </a:r>
        </a:p>
      </dsp:txBody>
      <dsp:txXfrm>
        <a:off x="2049413" y="1746322"/>
        <a:ext cx="1429633" cy="435863"/>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834656" y="1168515"/>
          <a:ext cx="714486" cy="252288"/>
        </a:xfrm>
        <a:custGeom>
          <a:avLst/>
          <a:gdLst/>
          <a:ahLst/>
          <a:cxnLst/>
          <a:rect l="0" t="0" r="0" b="0"/>
          <a:pathLst>
            <a:path>
              <a:moveTo>
                <a:pt x="0" y="0"/>
              </a:moveTo>
              <a:lnTo>
                <a:pt x="357243" y="0"/>
              </a:lnTo>
              <a:lnTo>
                <a:pt x="357243" y="252288"/>
              </a:lnTo>
              <a:lnTo>
                <a:pt x="714486" y="25228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172956" y="1275717"/>
        <a:ext cx="37886" cy="37886"/>
      </dsp:txXfrm>
    </dsp:sp>
    <dsp:sp modelId="{082A771F-69AF-7C4C-86CB-DF1CD8CB6581}">
      <dsp:nvSpPr>
        <dsp:cNvPr id="0" name=""/>
        <dsp:cNvSpPr/>
      </dsp:nvSpPr>
      <dsp:spPr>
        <a:xfrm>
          <a:off x="834656" y="875445"/>
          <a:ext cx="714486" cy="293070"/>
        </a:xfrm>
        <a:custGeom>
          <a:avLst/>
          <a:gdLst/>
          <a:ahLst/>
          <a:cxnLst/>
          <a:rect l="0" t="0" r="0" b="0"/>
          <a:pathLst>
            <a:path>
              <a:moveTo>
                <a:pt x="0" y="293070"/>
              </a:moveTo>
              <a:lnTo>
                <a:pt x="357243" y="293070"/>
              </a:lnTo>
              <a:lnTo>
                <a:pt x="357243" y="0"/>
              </a:lnTo>
              <a:lnTo>
                <a:pt x="71448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172593" y="1002674"/>
        <a:ext cx="38612" cy="38612"/>
      </dsp:txXfrm>
    </dsp:sp>
    <dsp:sp modelId="{7111AE39-B455-7C4D-91F4-9E37E3822D07}">
      <dsp:nvSpPr>
        <dsp:cNvPr id="0" name=""/>
        <dsp:cNvSpPr/>
      </dsp:nvSpPr>
      <dsp:spPr>
        <a:xfrm>
          <a:off x="113725" y="950371"/>
          <a:ext cx="1005573" cy="43628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zh-CN" altLang="en-US" sz="1200" b="0" i="0" kern="1200" dirty="0">
              <a:latin typeface="FZLanTingHeiS-R-GB" panose="02000000000000000000" pitchFamily="2" charset="-122"/>
              <a:ea typeface="FZLanTingHeiS-R-GB" panose="02000000000000000000" pitchFamily="2" charset="-122"/>
              <a:cs typeface="Microsoft YaHei" charset="-122"/>
            </a:rPr>
            <a:t>管理经济学的基本分析方法</a:t>
          </a:r>
        </a:p>
      </dsp:txBody>
      <dsp:txXfrm>
        <a:off x="113725" y="950371"/>
        <a:ext cx="1005573" cy="436287"/>
      </dsp:txXfrm>
    </dsp:sp>
    <dsp:sp modelId="{C852AF5D-E3CA-F844-B775-08DD6E6FB940}">
      <dsp:nvSpPr>
        <dsp:cNvPr id="0" name=""/>
        <dsp:cNvSpPr/>
      </dsp:nvSpPr>
      <dsp:spPr>
        <a:xfrm>
          <a:off x="1549142" y="657301"/>
          <a:ext cx="1431023" cy="436287"/>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bg1"/>
              </a:solidFill>
              <a:latin typeface="FZLanTingHeiS-R-GB" panose="02000000000000000000" pitchFamily="2" charset="-122"/>
              <a:ea typeface="FZLanTingHeiS-R-GB" panose="02000000000000000000" pitchFamily="2" charset="-122"/>
              <a:cs typeface="Microsoft YaHei" charset="-122"/>
            </a:rPr>
            <a:t>1.2.1</a:t>
          </a:r>
          <a:r>
            <a:rPr lang="zh-CN" altLang="en-US" sz="1050" b="0" i="0" kern="1200" dirty="0">
              <a:solidFill>
                <a:schemeClr val="bg1"/>
              </a:solidFill>
              <a:latin typeface="FZLanTingHeiS-R-GB" panose="02000000000000000000" pitchFamily="2" charset="-122"/>
              <a:ea typeface="FZLanTingHeiS-R-GB" panose="02000000000000000000" pitchFamily="2" charset="-122"/>
              <a:cs typeface="Microsoft YaHei" charset="-122"/>
            </a:rPr>
            <a:t>无约束的最优化</a:t>
          </a:r>
        </a:p>
      </dsp:txBody>
      <dsp:txXfrm>
        <a:off x="1549142" y="657301"/>
        <a:ext cx="1431023" cy="436287"/>
      </dsp:txXfrm>
    </dsp:sp>
    <dsp:sp modelId="{D3E2E567-EC04-E743-9B8C-985408EA1058}">
      <dsp:nvSpPr>
        <dsp:cNvPr id="0" name=""/>
        <dsp:cNvSpPr/>
      </dsp:nvSpPr>
      <dsp:spPr>
        <a:xfrm>
          <a:off x="1549142" y="1202660"/>
          <a:ext cx="1458269" cy="43628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1.2.2</a:t>
          </a:r>
          <a:r>
            <a:rPr lang="zh-CN" altLang="en-US" sz="1050" b="0" i="0" kern="1200" dirty="0">
              <a:latin typeface="FZLanTingHeiS-R-GB" panose="02000000000000000000" pitchFamily="2" charset="-122"/>
              <a:ea typeface="FZLanTingHeiS-R-GB" panose="02000000000000000000" pitchFamily="2" charset="-122"/>
              <a:cs typeface="Microsoft YaHei" charset="-122"/>
            </a:rPr>
            <a:t> 有约束的最优化</a:t>
          </a:r>
        </a:p>
      </dsp:txBody>
      <dsp:txXfrm>
        <a:off x="1549142" y="1202660"/>
        <a:ext cx="1458269" cy="436287"/>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834656" y="1168515"/>
          <a:ext cx="714486" cy="252288"/>
        </a:xfrm>
        <a:custGeom>
          <a:avLst/>
          <a:gdLst/>
          <a:ahLst/>
          <a:cxnLst/>
          <a:rect l="0" t="0" r="0" b="0"/>
          <a:pathLst>
            <a:path>
              <a:moveTo>
                <a:pt x="0" y="0"/>
              </a:moveTo>
              <a:lnTo>
                <a:pt x="357243" y="0"/>
              </a:lnTo>
              <a:lnTo>
                <a:pt x="357243" y="252288"/>
              </a:lnTo>
              <a:lnTo>
                <a:pt x="714486" y="25228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172956" y="1275717"/>
        <a:ext cx="37886" cy="37886"/>
      </dsp:txXfrm>
    </dsp:sp>
    <dsp:sp modelId="{082A771F-69AF-7C4C-86CB-DF1CD8CB6581}">
      <dsp:nvSpPr>
        <dsp:cNvPr id="0" name=""/>
        <dsp:cNvSpPr/>
      </dsp:nvSpPr>
      <dsp:spPr>
        <a:xfrm>
          <a:off x="834656" y="875445"/>
          <a:ext cx="714486" cy="293070"/>
        </a:xfrm>
        <a:custGeom>
          <a:avLst/>
          <a:gdLst/>
          <a:ahLst/>
          <a:cxnLst/>
          <a:rect l="0" t="0" r="0" b="0"/>
          <a:pathLst>
            <a:path>
              <a:moveTo>
                <a:pt x="0" y="293070"/>
              </a:moveTo>
              <a:lnTo>
                <a:pt x="357243" y="293070"/>
              </a:lnTo>
              <a:lnTo>
                <a:pt x="357243" y="0"/>
              </a:lnTo>
              <a:lnTo>
                <a:pt x="71448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172593" y="1002674"/>
        <a:ext cx="38612" cy="38612"/>
      </dsp:txXfrm>
    </dsp:sp>
    <dsp:sp modelId="{7111AE39-B455-7C4D-91F4-9E37E3822D07}">
      <dsp:nvSpPr>
        <dsp:cNvPr id="0" name=""/>
        <dsp:cNvSpPr/>
      </dsp:nvSpPr>
      <dsp:spPr>
        <a:xfrm>
          <a:off x="113725" y="950371"/>
          <a:ext cx="1005573" cy="43628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zh-CN" altLang="en-US" sz="1200" b="0" i="0" kern="1200" dirty="0">
              <a:latin typeface="FZLanTingHeiS-R-GB" panose="02000000000000000000" pitchFamily="2" charset="-122"/>
              <a:ea typeface="FZLanTingHeiS-R-GB" panose="02000000000000000000" pitchFamily="2" charset="-122"/>
              <a:cs typeface="Microsoft YaHei" charset="-122"/>
            </a:rPr>
            <a:t>管理经济学的基本分析方法</a:t>
          </a:r>
        </a:p>
      </dsp:txBody>
      <dsp:txXfrm>
        <a:off x="113725" y="950371"/>
        <a:ext cx="1005573" cy="436287"/>
      </dsp:txXfrm>
    </dsp:sp>
    <dsp:sp modelId="{C852AF5D-E3CA-F844-B775-08DD6E6FB940}">
      <dsp:nvSpPr>
        <dsp:cNvPr id="0" name=""/>
        <dsp:cNvSpPr/>
      </dsp:nvSpPr>
      <dsp:spPr>
        <a:xfrm>
          <a:off x="1549142" y="657301"/>
          <a:ext cx="1431023" cy="436287"/>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bg1"/>
              </a:solidFill>
              <a:latin typeface="FZLanTingHeiS-R-GB" panose="02000000000000000000" pitchFamily="2" charset="-122"/>
              <a:ea typeface="FZLanTingHeiS-R-GB" panose="02000000000000000000" pitchFamily="2" charset="-122"/>
              <a:cs typeface="Microsoft YaHei" charset="-122"/>
            </a:rPr>
            <a:t>1.2.1</a:t>
          </a:r>
          <a:r>
            <a:rPr lang="zh-CN" altLang="en-US" sz="1050" b="0" i="0" kern="1200" dirty="0">
              <a:solidFill>
                <a:schemeClr val="bg1"/>
              </a:solidFill>
              <a:latin typeface="FZLanTingHeiS-R-GB" panose="02000000000000000000" pitchFamily="2" charset="-122"/>
              <a:ea typeface="FZLanTingHeiS-R-GB" panose="02000000000000000000" pitchFamily="2" charset="-122"/>
              <a:cs typeface="Microsoft YaHei" charset="-122"/>
            </a:rPr>
            <a:t>无约束的最优化</a:t>
          </a:r>
        </a:p>
      </dsp:txBody>
      <dsp:txXfrm>
        <a:off x="1549142" y="657301"/>
        <a:ext cx="1431023" cy="436287"/>
      </dsp:txXfrm>
    </dsp:sp>
    <dsp:sp modelId="{D3E2E567-EC04-E743-9B8C-985408EA1058}">
      <dsp:nvSpPr>
        <dsp:cNvPr id="0" name=""/>
        <dsp:cNvSpPr/>
      </dsp:nvSpPr>
      <dsp:spPr>
        <a:xfrm>
          <a:off x="1549142" y="1202660"/>
          <a:ext cx="1458269" cy="43628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1.2.2</a:t>
          </a:r>
          <a:r>
            <a:rPr lang="zh-CN" altLang="en-US" sz="1050" b="0" i="0" kern="1200" dirty="0">
              <a:latin typeface="FZLanTingHeiS-R-GB" panose="02000000000000000000" pitchFamily="2" charset="-122"/>
              <a:ea typeface="FZLanTingHeiS-R-GB" panose="02000000000000000000" pitchFamily="2" charset="-122"/>
              <a:cs typeface="Microsoft YaHei" charset="-122"/>
            </a:rPr>
            <a:t> 有约束的最优化</a:t>
          </a:r>
        </a:p>
      </dsp:txBody>
      <dsp:txXfrm>
        <a:off x="1549142" y="1202660"/>
        <a:ext cx="1458269" cy="436287"/>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834656" y="1168515"/>
          <a:ext cx="714486" cy="252288"/>
        </a:xfrm>
        <a:custGeom>
          <a:avLst/>
          <a:gdLst/>
          <a:ahLst/>
          <a:cxnLst/>
          <a:rect l="0" t="0" r="0" b="0"/>
          <a:pathLst>
            <a:path>
              <a:moveTo>
                <a:pt x="0" y="0"/>
              </a:moveTo>
              <a:lnTo>
                <a:pt x="357243" y="0"/>
              </a:lnTo>
              <a:lnTo>
                <a:pt x="357243" y="252288"/>
              </a:lnTo>
              <a:lnTo>
                <a:pt x="714486" y="25228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172956" y="1275717"/>
        <a:ext cx="37886" cy="37886"/>
      </dsp:txXfrm>
    </dsp:sp>
    <dsp:sp modelId="{082A771F-69AF-7C4C-86CB-DF1CD8CB6581}">
      <dsp:nvSpPr>
        <dsp:cNvPr id="0" name=""/>
        <dsp:cNvSpPr/>
      </dsp:nvSpPr>
      <dsp:spPr>
        <a:xfrm>
          <a:off x="834656" y="875445"/>
          <a:ext cx="714486" cy="293070"/>
        </a:xfrm>
        <a:custGeom>
          <a:avLst/>
          <a:gdLst/>
          <a:ahLst/>
          <a:cxnLst/>
          <a:rect l="0" t="0" r="0" b="0"/>
          <a:pathLst>
            <a:path>
              <a:moveTo>
                <a:pt x="0" y="293070"/>
              </a:moveTo>
              <a:lnTo>
                <a:pt x="357243" y="293070"/>
              </a:lnTo>
              <a:lnTo>
                <a:pt x="357243" y="0"/>
              </a:lnTo>
              <a:lnTo>
                <a:pt x="71448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172593" y="1002674"/>
        <a:ext cx="38612" cy="38612"/>
      </dsp:txXfrm>
    </dsp:sp>
    <dsp:sp modelId="{7111AE39-B455-7C4D-91F4-9E37E3822D07}">
      <dsp:nvSpPr>
        <dsp:cNvPr id="0" name=""/>
        <dsp:cNvSpPr/>
      </dsp:nvSpPr>
      <dsp:spPr>
        <a:xfrm>
          <a:off x="113725" y="950371"/>
          <a:ext cx="1005573" cy="43628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zh-CN" altLang="en-US" sz="1200" b="0" i="0" kern="1200" dirty="0">
              <a:latin typeface="FZLanTingHeiS-R-GB" panose="02000000000000000000" pitchFamily="2" charset="-122"/>
              <a:ea typeface="FZLanTingHeiS-R-GB" panose="02000000000000000000" pitchFamily="2" charset="-122"/>
              <a:cs typeface="Microsoft YaHei" charset="-122"/>
            </a:rPr>
            <a:t>管理经济学的基本分析方法</a:t>
          </a:r>
        </a:p>
      </dsp:txBody>
      <dsp:txXfrm>
        <a:off x="113725" y="950371"/>
        <a:ext cx="1005573" cy="436287"/>
      </dsp:txXfrm>
    </dsp:sp>
    <dsp:sp modelId="{C852AF5D-E3CA-F844-B775-08DD6E6FB940}">
      <dsp:nvSpPr>
        <dsp:cNvPr id="0" name=""/>
        <dsp:cNvSpPr/>
      </dsp:nvSpPr>
      <dsp:spPr>
        <a:xfrm>
          <a:off x="1549142" y="657301"/>
          <a:ext cx="1431023" cy="436287"/>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bg1"/>
              </a:solidFill>
              <a:latin typeface="FZLanTingHeiS-R-GB" panose="02000000000000000000" pitchFamily="2" charset="-122"/>
              <a:ea typeface="FZLanTingHeiS-R-GB" panose="02000000000000000000" pitchFamily="2" charset="-122"/>
              <a:cs typeface="Microsoft YaHei" charset="-122"/>
            </a:rPr>
            <a:t>1.2.1</a:t>
          </a:r>
          <a:r>
            <a:rPr lang="zh-CN" altLang="en-US" sz="1050" b="0" i="0" kern="1200" dirty="0">
              <a:solidFill>
                <a:schemeClr val="bg1"/>
              </a:solidFill>
              <a:latin typeface="FZLanTingHeiS-R-GB" panose="02000000000000000000" pitchFamily="2" charset="-122"/>
              <a:ea typeface="FZLanTingHeiS-R-GB" panose="02000000000000000000" pitchFamily="2" charset="-122"/>
              <a:cs typeface="Microsoft YaHei" charset="-122"/>
            </a:rPr>
            <a:t>无约束的最优化</a:t>
          </a:r>
        </a:p>
      </dsp:txBody>
      <dsp:txXfrm>
        <a:off x="1549142" y="657301"/>
        <a:ext cx="1431023" cy="436287"/>
      </dsp:txXfrm>
    </dsp:sp>
    <dsp:sp modelId="{D3E2E567-EC04-E743-9B8C-985408EA1058}">
      <dsp:nvSpPr>
        <dsp:cNvPr id="0" name=""/>
        <dsp:cNvSpPr/>
      </dsp:nvSpPr>
      <dsp:spPr>
        <a:xfrm>
          <a:off x="1549142" y="1202660"/>
          <a:ext cx="1458269" cy="43628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1.2.2</a:t>
          </a:r>
          <a:r>
            <a:rPr lang="zh-CN" altLang="en-US" sz="1050" b="0" i="0" kern="1200" dirty="0">
              <a:latin typeface="FZLanTingHeiS-R-GB" panose="02000000000000000000" pitchFamily="2" charset="-122"/>
              <a:ea typeface="FZLanTingHeiS-R-GB" panose="02000000000000000000" pitchFamily="2" charset="-122"/>
              <a:cs typeface="Microsoft YaHei" charset="-122"/>
            </a:rPr>
            <a:t> 有约束的最优化</a:t>
          </a:r>
        </a:p>
      </dsp:txBody>
      <dsp:txXfrm>
        <a:off x="1549142" y="1202660"/>
        <a:ext cx="1458269" cy="436287"/>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834656" y="1168515"/>
          <a:ext cx="714486" cy="252288"/>
        </a:xfrm>
        <a:custGeom>
          <a:avLst/>
          <a:gdLst/>
          <a:ahLst/>
          <a:cxnLst/>
          <a:rect l="0" t="0" r="0" b="0"/>
          <a:pathLst>
            <a:path>
              <a:moveTo>
                <a:pt x="0" y="0"/>
              </a:moveTo>
              <a:lnTo>
                <a:pt x="357243" y="0"/>
              </a:lnTo>
              <a:lnTo>
                <a:pt x="357243" y="252288"/>
              </a:lnTo>
              <a:lnTo>
                <a:pt x="714486" y="25228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172956" y="1275717"/>
        <a:ext cx="37886" cy="37886"/>
      </dsp:txXfrm>
    </dsp:sp>
    <dsp:sp modelId="{082A771F-69AF-7C4C-86CB-DF1CD8CB6581}">
      <dsp:nvSpPr>
        <dsp:cNvPr id="0" name=""/>
        <dsp:cNvSpPr/>
      </dsp:nvSpPr>
      <dsp:spPr>
        <a:xfrm>
          <a:off x="834656" y="875445"/>
          <a:ext cx="714486" cy="293070"/>
        </a:xfrm>
        <a:custGeom>
          <a:avLst/>
          <a:gdLst/>
          <a:ahLst/>
          <a:cxnLst/>
          <a:rect l="0" t="0" r="0" b="0"/>
          <a:pathLst>
            <a:path>
              <a:moveTo>
                <a:pt x="0" y="293070"/>
              </a:moveTo>
              <a:lnTo>
                <a:pt x="357243" y="293070"/>
              </a:lnTo>
              <a:lnTo>
                <a:pt x="357243" y="0"/>
              </a:lnTo>
              <a:lnTo>
                <a:pt x="71448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172593" y="1002674"/>
        <a:ext cx="38612" cy="38612"/>
      </dsp:txXfrm>
    </dsp:sp>
    <dsp:sp modelId="{7111AE39-B455-7C4D-91F4-9E37E3822D07}">
      <dsp:nvSpPr>
        <dsp:cNvPr id="0" name=""/>
        <dsp:cNvSpPr/>
      </dsp:nvSpPr>
      <dsp:spPr>
        <a:xfrm>
          <a:off x="113725" y="950371"/>
          <a:ext cx="1005573" cy="43628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zh-CN" altLang="en-US" sz="1200" b="0" i="0" kern="1200" dirty="0">
              <a:latin typeface="FZLanTingHeiS-R-GB" panose="02000000000000000000" pitchFamily="2" charset="-122"/>
              <a:ea typeface="FZLanTingHeiS-R-GB" panose="02000000000000000000" pitchFamily="2" charset="-122"/>
              <a:cs typeface="Microsoft YaHei" charset="-122"/>
            </a:rPr>
            <a:t>管理经济学的基本分析方法</a:t>
          </a:r>
        </a:p>
      </dsp:txBody>
      <dsp:txXfrm>
        <a:off x="113725" y="950371"/>
        <a:ext cx="1005573" cy="436287"/>
      </dsp:txXfrm>
    </dsp:sp>
    <dsp:sp modelId="{C852AF5D-E3CA-F844-B775-08DD6E6FB940}">
      <dsp:nvSpPr>
        <dsp:cNvPr id="0" name=""/>
        <dsp:cNvSpPr/>
      </dsp:nvSpPr>
      <dsp:spPr>
        <a:xfrm>
          <a:off x="1549142" y="657301"/>
          <a:ext cx="1431023" cy="436287"/>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bg1"/>
              </a:solidFill>
              <a:latin typeface="FZLanTingHeiS-R-GB" panose="02000000000000000000" pitchFamily="2" charset="-122"/>
              <a:ea typeface="FZLanTingHeiS-R-GB" panose="02000000000000000000" pitchFamily="2" charset="-122"/>
              <a:cs typeface="Microsoft YaHei" charset="-122"/>
            </a:rPr>
            <a:t>1.2.1</a:t>
          </a:r>
          <a:r>
            <a:rPr lang="zh-CN" altLang="en-US" sz="1050" b="0" i="0" kern="1200" dirty="0">
              <a:solidFill>
                <a:schemeClr val="bg1"/>
              </a:solidFill>
              <a:latin typeface="FZLanTingHeiS-R-GB" panose="02000000000000000000" pitchFamily="2" charset="-122"/>
              <a:ea typeface="FZLanTingHeiS-R-GB" panose="02000000000000000000" pitchFamily="2" charset="-122"/>
              <a:cs typeface="Microsoft YaHei" charset="-122"/>
            </a:rPr>
            <a:t>无约束的最优化</a:t>
          </a:r>
        </a:p>
      </dsp:txBody>
      <dsp:txXfrm>
        <a:off x="1549142" y="657301"/>
        <a:ext cx="1431023" cy="436287"/>
      </dsp:txXfrm>
    </dsp:sp>
    <dsp:sp modelId="{D3E2E567-EC04-E743-9B8C-985408EA1058}">
      <dsp:nvSpPr>
        <dsp:cNvPr id="0" name=""/>
        <dsp:cNvSpPr/>
      </dsp:nvSpPr>
      <dsp:spPr>
        <a:xfrm>
          <a:off x="1549142" y="1202660"/>
          <a:ext cx="1458269" cy="43628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1.2.2</a:t>
          </a:r>
          <a:r>
            <a:rPr lang="zh-CN" altLang="en-US" sz="1050" b="0" i="0" kern="1200" dirty="0">
              <a:latin typeface="FZLanTingHeiS-R-GB" panose="02000000000000000000" pitchFamily="2" charset="-122"/>
              <a:ea typeface="FZLanTingHeiS-R-GB" panose="02000000000000000000" pitchFamily="2" charset="-122"/>
              <a:cs typeface="Microsoft YaHei" charset="-122"/>
            </a:rPr>
            <a:t> 有约束的最优化</a:t>
          </a:r>
        </a:p>
      </dsp:txBody>
      <dsp:txXfrm>
        <a:off x="1549142" y="1202660"/>
        <a:ext cx="1458269" cy="436287"/>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834656" y="1168515"/>
          <a:ext cx="714486" cy="252288"/>
        </a:xfrm>
        <a:custGeom>
          <a:avLst/>
          <a:gdLst/>
          <a:ahLst/>
          <a:cxnLst/>
          <a:rect l="0" t="0" r="0" b="0"/>
          <a:pathLst>
            <a:path>
              <a:moveTo>
                <a:pt x="0" y="0"/>
              </a:moveTo>
              <a:lnTo>
                <a:pt x="357243" y="0"/>
              </a:lnTo>
              <a:lnTo>
                <a:pt x="357243" y="252288"/>
              </a:lnTo>
              <a:lnTo>
                <a:pt x="714486" y="25228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172956" y="1275717"/>
        <a:ext cx="37886" cy="37886"/>
      </dsp:txXfrm>
    </dsp:sp>
    <dsp:sp modelId="{082A771F-69AF-7C4C-86CB-DF1CD8CB6581}">
      <dsp:nvSpPr>
        <dsp:cNvPr id="0" name=""/>
        <dsp:cNvSpPr/>
      </dsp:nvSpPr>
      <dsp:spPr>
        <a:xfrm>
          <a:off x="834656" y="875445"/>
          <a:ext cx="714486" cy="293070"/>
        </a:xfrm>
        <a:custGeom>
          <a:avLst/>
          <a:gdLst/>
          <a:ahLst/>
          <a:cxnLst/>
          <a:rect l="0" t="0" r="0" b="0"/>
          <a:pathLst>
            <a:path>
              <a:moveTo>
                <a:pt x="0" y="293070"/>
              </a:moveTo>
              <a:lnTo>
                <a:pt x="357243" y="293070"/>
              </a:lnTo>
              <a:lnTo>
                <a:pt x="357243" y="0"/>
              </a:lnTo>
              <a:lnTo>
                <a:pt x="71448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172593" y="1002674"/>
        <a:ext cx="38612" cy="38612"/>
      </dsp:txXfrm>
    </dsp:sp>
    <dsp:sp modelId="{7111AE39-B455-7C4D-91F4-9E37E3822D07}">
      <dsp:nvSpPr>
        <dsp:cNvPr id="0" name=""/>
        <dsp:cNvSpPr/>
      </dsp:nvSpPr>
      <dsp:spPr>
        <a:xfrm>
          <a:off x="113725" y="950371"/>
          <a:ext cx="1005573" cy="43628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zh-CN" altLang="en-US" sz="1200" b="0" i="0" kern="1200" dirty="0">
              <a:latin typeface="FZLanTingHeiS-R-GB" panose="02000000000000000000" pitchFamily="2" charset="-122"/>
              <a:ea typeface="FZLanTingHeiS-R-GB" panose="02000000000000000000" pitchFamily="2" charset="-122"/>
              <a:cs typeface="Microsoft YaHei" charset="-122"/>
            </a:rPr>
            <a:t>管理经济学的基本分析方法</a:t>
          </a:r>
        </a:p>
      </dsp:txBody>
      <dsp:txXfrm>
        <a:off x="113725" y="950371"/>
        <a:ext cx="1005573" cy="436287"/>
      </dsp:txXfrm>
    </dsp:sp>
    <dsp:sp modelId="{C852AF5D-E3CA-F844-B775-08DD6E6FB940}">
      <dsp:nvSpPr>
        <dsp:cNvPr id="0" name=""/>
        <dsp:cNvSpPr/>
      </dsp:nvSpPr>
      <dsp:spPr>
        <a:xfrm>
          <a:off x="1549142" y="657301"/>
          <a:ext cx="1431023" cy="436287"/>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bg1"/>
              </a:solidFill>
              <a:latin typeface="FZLanTingHeiS-R-GB" panose="02000000000000000000" pitchFamily="2" charset="-122"/>
              <a:ea typeface="FZLanTingHeiS-R-GB" panose="02000000000000000000" pitchFamily="2" charset="-122"/>
              <a:cs typeface="Microsoft YaHei" charset="-122"/>
            </a:rPr>
            <a:t>1.2.1</a:t>
          </a:r>
          <a:r>
            <a:rPr lang="zh-CN" altLang="en-US" sz="1050" b="0" i="0" kern="1200" dirty="0">
              <a:solidFill>
                <a:schemeClr val="bg1"/>
              </a:solidFill>
              <a:latin typeface="FZLanTingHeiS-R-GB" panose="02000000000000000000" pitchFamily="2" charset="-122"/>
              <a:ea typeface="FZLanTingHeiS-R-GB" panose="02000000000000000000" pitchFamily="2" charset="-122"/>
              <a:cs typeface="Microsoft YaHei" charset="-122"/>
            </a:rPr>
            <a:t>无约束的最优化</a:t>
          </a:r>
        </a:p>
      </dsp:txBody>
      <dsp:txXfrm>
        <a:off x="1549142" y="657301"/>
        <a:ext cx="1431023" cy="436287"/>
      </dsp:txXfrm>
    </dsp:sp>
    <dsp:sp modelId="{D3E2E567-EC04-E743-9B8C-985408EA1058}">
      <dsp:nvSpPr>
        <dsp:cNvPr id="0" name=""/>
        <dsp:cNvSpPr/>
      </dsp:nvSpPr>
      <dsp:spPr>
        <a:xfrm>
          <a:off x="1549142" y="1202660"/>
          <a:ext cx="1458269" cy="43628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1.2.2</a:t>
          </a:r>
          <a:r>
            <a:rPr lang="zh-CN" altLang="en-US" sz="1050" b="0" i="0" kern="1200" dirty="0">
              <a:latin typeface="FZLanTingHeiS-R-GB" panose="02000000000000000000" pitchFamily="2" charset="-122"/>
              <a:ea typeface="FZLanTingHeiS-R-GB" panose="02000000000000000000" pitchFamily="2" charset="-122"/>
              <a:cs typeface="Microsoft YaHei" charset="-122"/>
            </a:rPr>
            <a:t> 有约束的最优化</a:t>
          </a:r>
        </a:p>
      </dsp:txBody>
      <dsp:txXfrm>
        <a:off x="1549142" y="1202660"/>
        <a:ext cx="1458269" cy="436287"/>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834656" y="1168515"/>
          <a:ext cx="714486" cy="252288"/>
        </a:xfrm>
        <a:custGeom>
          <a:avLst/>
          <a:gdLst/>
          <a:ahLst/>
          <a:cxnLst/>
          <a:rect l="0" t="0" r="0" b="0"/>
          <a:pathLst>
            <a:path>
              <a:moveTo>
                <a:pt x="0" y="0"/>
              </a:moveTo>
              <a:lnTo>
                <a:pt x="357243" y="0"/>
              </a:lnTo>
              <a:lnTo>
                <a:pt x="357243" y="252288"/>
              </a:lnTo>
              <a:lnTo>
                <a:pt x="714486" y="25228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172956" y="1275717"/>
        <a:ext cx="37886" cy="37886"/>
      </dsp:txXfrm>
    </dsp:sp>
    <dsp:sp modelId="{082A771F-69AF-7C4C-86CB-DF1CD8CB6581}">
      <dsp:nvSpPr>
        <dsp:cNvPr id="0" name=""/>
        <dsp:cNvSpPr/>
      </dsp:nvSpPr>
      <dsp:spPr>
        <a:xfrm>
          <a:off x="834656" y="875445"/>
          <a:ext cx="714486" cy="293070"/>
        </a:xfrm>
        <a:custGeom>
          <a:avLst/>
          <a:gdLst/>
          <a:ahLst/>
          <a:cxnLst/>
          <a:rect l="0" t="0" r="0" b="0"/>
          <a:pathLst>
            <a:path>
              <a:moveTo>
                <a:pt x="0" y="293070"/>
              </a:moveTo>
              <a:lnTo>
                <a:pt x="357243" y="293070"/>
              </a:lnTo>
              <a:lnTo>
                <a:pt x="357243" y="0"/>
              </a:lnTo>
              <a:lnTo>
                <a:pt x="71448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172593" y="1002674"/>
        <a:ext cx="38612" cy="38612"/>
      </dsp:txXfrm>
    </dsp:sp>
    <dsp:sp modelId="{7111AE39-B455-7C4D-91F4-9E37E3822D07}">
      <dsp:nvSpPr>
        <dsp:cNvPr id="0" name=""/>
        <dsp:cNvSpPr/>
      </dsp:nvSpPr>
      <dsp:spPr>
        <a:xfrm>
          <a:off x="113725" y="950371"/>
          <a:ext cx="1005573" cy="43628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zh-CN" altLang="en-US" sz="1200" b="0" i="0" kern="1200" dirty="0">
              <a:latin typeface="FZLanTingHeiS-R-GB" panose="02000000000000000000" pitchFamily="2" charset="-122"/>
              <a:ea typeface="FZLanTingHeiS-R-GB" panose="02000000000000000000" pitchFamily="2" charset="-122"/>
              <a:cs typeface="Microsoft YaHei" charset="-122"/>
            </a:rPr>
            <a:t>管理经济学的基本分析方法</a:t>
          </a:r>
        </a:p>
      </dsp:txBody>
      <dsp:txXfrm>
        <a:off x="113725" y="950371"/>
        <a:ext cx="1005573" cy="436287"/>
      </dsp:txXfrm>
    </dsp:sp>
    <dsp:sp modelId="{C852AF5D-E3CA-F844-B775-08DD6E6FB940}">
      <dsp:nvSpPr>
        <dsp:cNvPr id="0" name=""/>
        <dsp:cNvSpPr/>
      </dsp:nvSpPr>
      <dsp:spPr>
        <a:xfrm>
          <a:off x="1549142" y="657301"/>
          <a:ext cx="1431023" cy="436287"/>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bg1"/>
              </a:solidFill>
              <a:latin typeface="FZLanTingHeiS-R-GB" panose="02000000000000000000" pitchFamily="2" charset="-122"/>
              <a:ea typeface="FZLanTingHeiS-R-GB" panose="02000000000000000000" pitchFamily="2" charset="-122"/>
              <a:cs typeface="Microsoft YaHei" charset="-122"/>
            </a:rPr>
            <a:t>1.2.1</a:t>
          </a:r>
          <a:r>
            <a:rPr lang="zh-CN" altLang="en-US" sz="1050" b="0" i="0" kern="1200" dirty="0">
              <a:solidFill>
                <a:schemeClr val="bg1"/>
              </a:solidFill>
              <a:latin typeface="FZLanTingHeiS-R-GB" panose="02000000000000000000" pitchFamily="2" charset="-122"/>
              <a:ea typeface="FZLanTingHeiS-R-GB" panose="02000000000000000000" pitchFamily="2" charset="-122"/>
              <a:cs typeface="Microsoft YaHei" charset="-122"/>
            </a:rPr>
            <a:t>无约束的最优化</a:t>
          </a:r>
        </a:p>
      </dsp:txBody>
      <dsp:txXfrm>
        <a:off x="1549142" y="657301"/>
        <a:ext cx="1431023" cy="436287"/>
      </dsp:txXfrm>
    </dsp:sp>
    <dsp:sp modelId="{D3E2E567-EC04-E743-9B8C-985408EA1058}">
      <dsp:nvSpPr>
        <dsp:cNvPr id="0" name=""/>
        <dsp:cNvSpPr/>
      </dsp:nvSpPr>
      <dsp:spPr>
        <a:xfrm>
          <a:off x="1549142" y="1202660"/>
          <a:ext cx="1458269" cy="43628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1.2.2</a:t>
          </a:r>
          <a:r>
            <a:rPr lang="zh-CN" altLang="en-US" sz="1050" b="0" i="0" kern="1200" dirty="0">
              <a:latin typeface="FZLanTingHeiS-R-GB" panose="02000000000000000000" pitchFamily="2" charset="-122"/>
              <a:ea typeface="FZLanTingHeiS-R-GB" panose="02000000000000000000" pitchFamily="2" charset="-122"/>
              <a:cs typeface="Microsoft YaHei" charset="-122"/>
            </a:rPr>
            <a:t> 有约束的最优化</a:t>
          </a:r>
        </a:p>
      </dsp:txBody>
      <dsp:txXfrm>
        <a:off x="1549142" y="1202660"/>
        <a:ext cx="1458269" cy="436287"/>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834656" y="1168515"/>
          <a:ext cx="714486" cy="252288"/>
        </a:xfrm>
        <a:custGeom>
          <a:avLst/>
          <a:gdLst/>
          <a:ahLst/>
          <a:cxnLst/>
          <a:rect l="0" t="0" r="0" b="0"/>
          <a:pathLst>
            <a:path>
              <a:moveTo>
                <a:pt x="0" y="0"/>
              </a:moveTo>
              <a:lnTo>
                <a:pt x="357243" y="0"/>
              </a:lnTo>
              <a:lnTo>
                <a:pt x="357243" y="252288"/>
              </a:lnTo>
              <a:lnTo>
                <a:pt x="714486" y="25228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172956" y="1275717"/>
        <a:ext cx="37886" cy="37886"/>
      </dsp:txXfrm>
    </dsp:sp>
    <dsp:sp modelId="{082A771F-69AF-7C4C-86CB-DF1CD8CB6581}">
      <dsp:nvSpPr>
        <dsp:cNvPr id="0" name=""/>
        <dsp:cNvSpPr/>
      </dsp:nvSpPr>
      <dsp:spPr>
        <a:xfrm>
          <a:off x="834656" y="875445"/>
          <a:ext cx="714486" cy="293070"/>
        </a:xfrm>
        <a:custGeom>
          <a:avLst/>
          <a:gdLst/>
          <a:ahLst/>
          <a:cxnLst/>
          <a:rect l="0" t="0" r="0" b="0"/>
          <a:pathLst>
            <a:path>
              <a:moveTo>
                <a:pt x="0" y="293070"/>
              </a:moveTo>
              <a:lnTo>
                <a:pt x="357243" y="293070"/>
              </a:lnTo>
              <a:lnTo>
                <a:pt x="357243" y="0"/>
              </a:lnTo>
              <a:lnTo>
                <a:pt x="71448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172593" y="1002674"/>
        <a:ext cx="38612" cy="38612"/>
      </dsp:txXfrm>
    </dsp:sp>
    <dsp:sp modelId="{7111AE39-B455-7C4D-91F4-9E37E3822D07}">
      <dsp:nvSpPr>
        <dsp:cNvPr id="0" name=""/>
        <dsp:cNvSpPr/>
      </dsp:nvSpPr>
      <dsp:spPr>
        <a:xfrm>
          <a:off x="113725" y="950371"/>
          <a:ext cx="1005573" cy="43628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zh-CN" altLang="en-US" sz="1200" b="0" i="0" kern="1200" dirty="0">
              <a:latin typeface="FZLanTingHeiS-R-GB" panose="02000000000000000000" pitchFamily="2" charset="-122"/>
              <a:ea typeface="FZLanTingHeiS-R-GB" panose="02000000000000000000" pitchFamily="2" charset="-122"/>
              <a:cs typeface="Microsoft YaHei" charset="-122"/>
            </a:rPr>
            <a:t>管理经济学的基本分析方法</a:t>
          </a:r>
        </a:p>
      </dsp:txBody>
      <dsp:txXfrm>
        <a:off x="113725" y="950371"/>
        <a:ext cx="1005573" cy="436287"/>
      </dsp:txXfrm>
    </dsp:sp>
    <dsp:sp modelId="{C852AF5D-E3CA-F844-B775-08DD6E6FB940}">
      <dsp:nvSpPr>
        <dsp:cNvPr id="0" name=""/>
        <dsp:cNvSpPr/>
      </dsp:nvSpPr>
      <dsp:spPr>
        <a:xfrm>
          <a:off x="1549142" y="657301"/>
          <a:ext cx="1431023" cy="436287"/>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bg1"/>
              </a:solidFill>
              <a:latin typeface="FZLanTingHeiS-R-GB" panose="02000000000000000000" pitchFamily="2" charset="-122"/>
              <a:ea typeface="FZLanTingHeiS-R-GB" panose="02000000000000000000" pitchFamily="2" charset="-122"/>
              <a:cs typeface="Microsoft YaHei" charset="-122"/>
            </a:rPr>
            <a:t>1.2.1</a:t>
          </a:r>
          <a:r>
            <a:rPr lang="zh-CN" altLang="en-US" sz="1050" b="0" i="0" kern="1200" dirty="0">
              <a:solidFill>
                <a:schemeClr val="bg1"/>
              </a:solidFill>
              <a:latin typeface="FZLanTingHeiS-R-GB" panose="02000000000000000000" pitchFamily="2" charset="-122"/>
              <a:ea typeface="FZLanTingHeiS-R-GB" panose="02000000000000000000" pitchFamily="2" charset="-122"/>
              <a:cs typeface="Microsoft YaHei" charset="-122"/>
            </a:rPr>
            <a:t>无约束的最优化</a:t>
          </a:r>
        </a:p>
      </dsp:txBody>
      <dsp:txXfrm>
        <a:off x="1549142" y="657301"/>
        <a:ext cx="1431023" cy="436287"/>
      </dsp:txXfrm>
    </dsp:sp>
    <dsp:sp modelId="{D3E2E567-EC04-E743-9B8C-985408EA1058}">
      <dsp:nvSpPr>
        <dsp:cNvPr id="0" name=""/>
        <dsp:cNvSpPr/>
      </dsp:nvSpPr>
      <dsp:spPr>
        <a:xfrm>
          <a:off x="1549142" y="1202660"/>
          <a:ext cx="1458269" cy="43628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1.2.2</a:t>
          </a:r>
          <a:r>
            <a:rPr lang="zh-CN" altLang="en-US" sz="1050" b="0" i="0" kern="1200" dirty="0">
              <a:latin typeface="FZLanTingHeiS-R-GB" panose="02000000000000000000" pitchFamily="2" charset="-122"/>
              <a:ea typeface="FZLanTingHeiS-R-GB" panose="02000000000000000000" pitchFamily="2" charset="-122"/>
              <a:cs typeface="Microsoft YaHei" charset="-122"/>
            </a:rPr>
            <a:t> 有约束的最优化</a:t>
          </a:r>
        </a:p>
      </dsp:txBody>
      <dsp:txXfrm>
        <a:off x="1549142" y="1202660"/>
        <a:ext cx="1458269" cy="436287"/>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834656" y="1168515"/>
          <a:ext cx="714486" cy="252288"/>
        </a:xfrm>
        <a:custGeom>
          <a:avLst/>
          <a:gdLst/>
          <a:ahLst/>
          <a:cxnLst/>
          <a:rect l="0" t="0" r="0" b="0"/>
          <a:pathLst>
            <a:path>
              <a:moveTo>
                <a:pt x="0" y="0"/>
              </a:moveTo>
              <a:lnTo>
                <a:pt x="357243" y="0"/>
              </a:lnTo>
              <a:lnTo>
                <a:pt x="357243" y="252288"/>
              </a:lnTo>
              <a:lnTo>
                <a:pt x="714486" y="25228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172956" y="1275717"/>
        <a:ext cx="37886" cy="37886"/>
      </dsp:txXfrm>
    </dsp:sp>
    <dsp:sp modelId="{082A771F-69AF-7C4C-86CB-DF1CD8CB6581}">
      <dsp:nvSpPr>
        <dsp:cNvPr id="0" name=""/>
        <dsp:cNvSpPr/>
      </dsp:nvSpPr>
      <dsp:spPr>
        <a:xfrm>
          <a:off x="834656" y="875445"/>
          <a:ext cx="714486" cy="293070"/>
        </a:xfrm>
        <a:custGeom>
          <a:avLst/>
          <a:gdLst/>
          <a:ahLst/>
          <a:cxnLst/>
          <a:rect l="0" t="0" r="0" b="0"/>
          <a:pathLst>
            <a:path>
              <a:moveTo>
                <a:pt x="0" y="293070"/>
              </a:moveTo>
              <a:lnTo>
                <a:pt x="357243" y="293070"/>
              </a:lnTo>
              <a:lnTo>
                <a:pt x="357243" y="0"/>
              </a:lnTo>
              <a:lnTo>
                <a:pt x="71448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172593" y="1002674"/>
        <a:ext cx="38612" cy="38612"/>
      </dsp:txXfrm>
    </dsp:sp>
    <dsp:sp modelId="{7111AE39-B455-7C4D-91F4-9E37E3822D07}">
      <dsp:nvSpPr>
        <dsp:cNvPr id="0" name=""/>
        <dsp:cNvSpPr/>
      </dsp:nvSpPr>
      <dsp:spPr>
        <a:xfrm>
          <a:off x="113725" y="950371"/>
          <a:ext cx="1005573" cy="43628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zh-CN" altLang="en-US" sz="1200" b="0" i="0" kern="1200" dirty="0">
              <a:latin typeface="FZLanTingHeiS-R-GB" panose="02000000000000000000" pitchFamily="2" charset="-122"/>
              <a:ea typeface="FZLanTingHeiS-R-GB" panose="02000000000000000000" pitchFamily="2" charset="-122"/>
              <a:cs typeface="Microsoft YaHei" charset="-122"/>
            </a:rPr>
            <a:t>管理经济学的基本分析方法</a:t>
          </a:r>
        </a:p>
      </dsp:txBody>
      <dsp:txXfrm>
        <a:off x="113725" y="950371"/>
        <a:ext cx="1005573" cy="436287"/>
      </dsp:txXfrm>
    </dsp:sp>
    <dsp:sp modelId="{C852AF5D-E3CA-F844-B775-08DD6E6FB940}">
      <dsp:nvSpPr>
        <dsp:cNvPr id="0" name=""/>
        <dsp:cNvSpPr/>
      </dsp:nvSpPr>
      <dsp:spPr>
        <a:xfrm>
          <a:off x="1549142" y="657301"/>
          <a:ext cx="1431023" cy="436287"/>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bg1"/>
              </a:solidFill>
              <a:latin typeface="FZLanTingHeiS-R-GB" panose="02000000000000000000" pitchFamily="2" charset="-122"/>
              <a:ea typeface="FZLanTingHeiS-R-GB" panose="02000000000000000000" pitchFamily="2" charset="-122"/>
              <a:cs typeface="Microsoft YaHei" charset="-122"/>
            </a:rPr>
            <a:t>1.2.1</a:t>
          </a:r>
          <a:r>
            <a:rPr lang="zh-CN" altLang="en-US" sz="1050" b="0" i="0" kern="1200" dirty="0">
              <a:solidFill>
                <a:schemeClr val="bg1"/>
              </a:solidFill>
              <a:latin typeface="FZLanTingHeiS-R-GB" panose="02000000000000000000" pitchFamily="2" charset="-122"/>
              <a:ea typeface="FZLanTingHeiS-R-GB" panose="02000000000000000000" pitchFamily="2" charset="-122"/>
              <a:cs typeface="Microsoft YaHei" charset="-122"/>
            </a:rPr>
            <a:t>无约束的最优化</a:t>
          </a:r>
        </a:p>
      </dsp:txBody>
      <dsp:txXfrm>
        <a:off x="1549142" y="657301"/>
        <a:ext cx="1431023" cy="436287"/>
      </dsp:txXfrm>
    </dsp:sp>
    <dsp:sp modelId="{D3E2E567-EC04-E743-9B8C-985408EA1058}">
      <dsp:nvSpPr>
        <dsp:cNvPr id="0" name=""/>
        <dsp:cNvSpPr/>
      </dsp:nvSpPr>
      <dsp:spPr>
        <a:xfrm>
          <a:off x="1549142" y="1202660"/>
          <a:ext cx="1458269" cy="43628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1.2.2</a:t>
          </a:r>
          <a:r>
            <a:rPr lang="zh-CN" altLang="en-US" sz="1050" b="0" i="0" kern="1200" dirty="0">
              <a:latin typeface="FZLanTingHeiS-R-GB" panose="02000000000000000000" pitchFamily="2" charset="-122"/>
              <a:ea typeface="FZLanTingHeiS-R-GB" panose="02000000000000000000" pitchFamily="2" charset="-122"/>
              <a:cs typeface="Microsoft YaHei" charset="-122"/>
            </a:rPr>
            <a:t> 有约束的最优化</a:t>
          </a:r>
        </a:p>
      </dsp:txBody>
      <dsp:txXfrm>
        <a:off x="1549142" y="1202660"/>
        <a:ext cx="1458269" cy="436287"/>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834656" y="1168515"/>
          <a:ext cx="714486" cy="252288"/>
        </a:xfrm>
        <a:custGeom>
          <a:avLst/>
          <a:gdLst/>
          <a:ahLst/>
          <a:cxnLst/>
          <a:rect l="0" t="0" r="0" b="0"/>
          <a:pathLst>
            <a:path>
              <a:moveTo>
                <a:pt x="0" y="0"/>
              </a:moveTo>
              <a:lnTo>
                <a:pt x="357243" y="0"/>
              </a:lnTo>
              <a:lnTo>
                <a:pt x="357243" y="252288"/>
              </a:lnTo>
              <a:lnTo>
                <a:pt x="714486" y="25228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172956" y="1275717"/>
        <a:ext cx="37886" cy="37886"/>
      </dsp:txXfrm>
    </dsp:sp>
    <dsp:sp modelId="{082A771F-69AF-7C4C-86CB-DF1CD8CB6581}">
      <dsp:nvSpPr>
        <dsp:cNvPr id="0" name=""/>
        <dsp:cNvSpPr/>
      </dsp:nvSpPr>
      <dsp:spPr>
        <a:xfrm>
          <a:off x="834656" y="875445"/>
          <a:ext cx="714486" cy="293070"/>
        </a:xfrm>
        <a:custGeom>
          <a:avLst/>
          <a:gdLst/>
          <a:ahLst/>
          <a:cxnLst/>
          <a:rect l="0" t="0" r="0" b="0"/>
          <a:pathLst>
            <a:path>
              <a:moveTo>
                <a:pt x="0" y="293070"/>
              </a:moveTo>
              <a:lnTo>
                <a:pt x="357243" y="293070"/>
              </a:lnTo>
              <a:lnTo>
                <a:pt x="357243" y="0"/>
              </a:lnTo>
              <a:lnTo>
                <a:pt x="71448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172593" y="1002674"/>
        <a:ext cx="38612" cy="38612"/>
      </dsp:txXfrm>
    </dsp:sp>
    <dsp:sp modelId="{7111AE39-B455-7C4D-91F4-9E37E3822D07}">
      <dsp:nvSpPr>
        <dsp:cNvPr id="0" name=""/>
        <dsp:cNvSpPr/>
      </dsp:nvSpPr>
      <dsp:spPr>
        <a:xfrm>
          <a:off x="113725" y="950371"/>
          <a:ext cx="1005573" cy="43628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zh-CN" altLang="en-US" sz="1200" b="0" i="0" kern="1200" dirty="0">
              <a:latin typeface="FZLanTingHeiS-R-GB" panose="02000000000000000000" pitchFamily="2" charset="-122"/>
              <a:ea typeface="FZLanTingHeiS-R-GB" panose="02000000000000000000" pitchFamily="2" charset="-122"/>
              <a:cs typeface="Microsoft YaHei" charset="-122"/>
            </a:rPr>
            <a:t>管理经济学的基本分析方法</a:t>
          </a:r>
        </a:p>
      </dsp:txBody>
      <dsp:txXfrm>
        <a:off x="113725" y="950371"/>
        <a:ext cx="1005573" cy="436287"/>
      </dsp:txXfrm>
    </dsp:sp>
    <dsp:sp modelId="{C852AF5D-E3CA-F844-B775-08DD6E6FB940}">
      <dsp:nvSpPr>
        <dsp:cNvPr id="0" name=""/>
        <dsp:cNvSpPr/>
      </dsp:nvSpPr>
      <dsp:spPr>
        <a:xfrm>
          <a:off x="1549142" y="657301"/>
          <a:ext cx="1431023" cy="436287"/>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bg1"/>
              </a:solidFill>
              <a:latin typeface="FZLanTingHeiS-R-GB" panose="02000000000000000000" pitchFamily="2" charset="-122"/>
              <a:ea typeface="FZLanTingHeiS-R-GB" panose="02000000000000000000" pitchFamily="2" charset="-122"/>
              <a:cs typeface="Microsoft YaHei" charset="-122"/>
            </a:rPr>
            <a:t>1.2.1</a:t>
          </a:r>
          <a:r>
            <a:rPr lang="zh-CN" altLang="en-US" sz="1050" b="0" i="0" kern="1200" dirty="0">
              <a:solidFill>
                <a:schemeClr val="bg1"/>
              </a:solidFill>
              <a:latin typeface="FZLanTingHeiS-R-GB" panose="02000000000000000000" pitchFamily="2" charset="-122"/>
              <a:ea typeface="FZLanTingHeiS-R-GB" panose="02000000000000000000" pitchFamily="2" charset="-122"/>
              <a:cs typeface="Microsoft YaHei" charset="-122"/>
            </a:rPr>
            <a:t>无约束的最优化</a:t>
          </a:r>
        </a:p>
      </dsp:txBody>
      <dsp:txXfrm>
        <a:off x="1549142" y="657301"/>
        <a:ext cx="1431023" cy="436287"/>
      </dsp:txXfrm>
    </dsp:sp>
    <dsp:sp modelId="{D3E2E567-EC04-E743-9B8C-985408EA1058}">
      <dsp:nvSpPr>
        <dsp:cNvPr id="0" name=""/>
        <dsp:cNvSpPr/>
      </dsp:nvSpPr>
      <dsp:spPr>
        <a:xfrm>
          <a:off x="1549142" y="1202660"/>
          <a:ext cx="1458269" cy="43628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1.2.2</a:t>
          </a:r>
          <a:r>
            <a:rPr lang="zh-CN" altLang="en-US" sz="1050" b="0" i="0" kern="1200" dirty="0">
              <a:latin typeface="FZLanTingHeiS-R-GB" panose="02000000000000000000" pitchFamily="2" charset="-122"/>
              <a:ea typeface="FZLanTingHeiS-R-GB" panose="02000000000000000000" pitchFamily="2" charset="-122"/>
              <a:cs typeface="Microsoft YaHei" charset="-122"/>
            </a:rPr>
            <a:t> 有约束的最优化</a:t>
          </a:r>
        </a:p>
      </dsp:txBody>
      <dsp:txXfrm>
        <a:off x="1549142" y="1202660"/>
        <a:ext cx="1458269" cy="436287"/>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834656" y="1168515"/>
          <a:ext cx="714486" cy="252288"/>
        </a:xfrm>
        <a:custGeom>
          <a:avLst/>
          <a:gdLst/>
          <a:ahLst/>
          <a:cxnLst/>
          <a:rect l="0" t="0" r="0" b="0"/>
          <a:pathLst>
            <a:path>
              <a:moveTo>
                <a:pt x="0" y="0"/>
              </a:moveTo>
              <a:lnTo>
                <a:pt x="357243" y="0"/>
              </a:lnTo>
              <a:lnTo>
                <a:pt x="357243" y="252288"/>
              </a:lnTo>
              <a:lnTo>
                <a:pt x="714486" y="25228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172956" y="1275717"/>
        <a:ext cx="37886" cy="37886"/>
      </dsp:txXfrm>
    </dsp:sp>
    <dsp:sp modelId="{082A771F-69AF-7C4C-86CB-DF1CD8CB6581}">
      <dsp:nvSpPr>
        <dsp:cNvPr id="0" name=""/>
        <dsp:cNvSpPr/>
      </dsp:nvSpPr>
      <dsp:spPr>
        <a:xfrm>
          <a:off x="834656" y="875445"/>
          <a:ext cx="714486" cy="293070"/>
        </a:xfrm>
        <a:custGeom>
          <a:avLst/>
          <a:gdLst/>
          <a:ahLst/>
          <a:cxnLst/>
          <a:rect l="0" t="0" r="0" b="0"/>
          <a:pathLst>
            <a:path>
              <a:moveTo>
                <a:pt x="0" y="293070"/>
              </a:moveTo>
              <a:lnTo>
                <a:pt x="357243" y="293070"/>
              </a:lnTo>
              <a:lnTo>
                <a:pt x="357243" y="0"/>
              </a:lnTo>
              <a:lnTo>
                <a:pt x="71448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172593" y="1002674"/>
        <a:ext cx="38612" cy="38612"/>
      </dsp:txXfrm>
    </dsp:sp>
    <dsp:sp modelId="{7111AE39-B455-7C4D-91F4-9E37E3822D07}">
      <dsp:nvSpPr>
        <dsp:cNvPr id="0" name=""/>
        <dsp:cNvSpPr/>
      </dsp:nvSpPr>
      <dsp:spPr>
        <a:xfrm>
          <a:off x="113725" y="950371"/>
          <a:ext cx="1005573" cy="43628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zh-CN" altLang="en-US" sz="1200" b="0" i="0" kern="1200" dirty="0">
              <a:latin typeface="FZLanTingHeiS-R-GB" panose="02000000000000000000" pitchFamily="2" charset="-122"/>
              <a:ea typeface="FZLanTingHeiS-R-GB" panose="02000000000000000000" pitchFamily="2" charset="-122"/>
              <a:cs typeface="Microsoft YaHei" charset="-122"/>
            </a:rPr>
            <a:t>管理经济学的基本分析方法</a:t>
          </a:r>
        </a:p>
      </dsp:txBody>
      <dsp:txXfrm>
        <a:off x="113725" y="950371"/>
        <a:ext cx="1005573" cy="436287"/>
      </dsp:txXfrm>
    </dsp:sp>
    <dsp:sp modelId="{C852AF5D-E3CA-F844-B775-08DD6E6FB940}">
      <dsp:nvSpPr>
        <dsp:cNvPr id="0" name=""/>
        <dsp:cNvSpPr/>
      </dsp:nvSpPr>
      <dsp:spPr>
        <a:xfrm>
          <a:off x="1549142" y="657301"/>
          <a:ext cx="1431023" cy="436287"/>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bg1"/>
              </a:solidFill>
              <a:latin typeface="FZLanTingHeiS-R-GB" panose="02000000000000000000" pitchFamily="2" charset="-122"/>
              <a:ea typeface="FZLanTingHeiS-R-GB" panose="02000000000000000000" pitchFamily="2" charset="-122"/>
              <a:cs typeface="Microsoft YaHei" charset="-122"/>
            </a:rPr>
            <a:t>1.2.1</a:t>
          </a:r>
          <a:r>
            <a:rPr lang="zh-CN" altLang="en-US" sz="1050" b="0" i="0" kern="1200" dirty="0">
              <a:solidFill>
                <a:schemeClr val="bg1"/>
              </a:solidFill>
              <a:latin typeface="FZLanTingHeiS-R-GB" panose="02000000000000000000" pitchFamily="2" charset="-122"/>
              <a:ea typeface="FZLanTingHeiS-R-GB" panose="02000000000000000000" pitchFamily="2" charset="-122"/>
              <a:cs typeface="Microsoft YaHei" charset="-122"/>
            </a:rPr>
            <a:t>无约束的最优化</a:t>
          </a:r>
        </a:p>
      </dsp:txBody>
      <dsp:txXfrm>
        <a:off x="1549142" y="657301"/>
        <a:ext cx="1431023" cy="436287"/>
      </dsp:txXfrm>
    </dsp:sp>
    <dsp:sp modelId="{D3E2E567-EC04-E743-9B8C-985408EA1058}">
      <dsp:nvSpPr>
        <dsp:cNvPr id="0" name=""/>
        <dsp:cNvSpPr/>
      </dsp:nvSpPr>
      <dsp:spPr>
        <a:xfrm>
          <a:off x="1549142" y="1202660"/>
          <a:ext cx="1458269" cy="43628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1.2.2</a:t>
          </a:r>
          <a:r>
            <a:rPr lang="zh-CN" altLang="en-US" sz="1050" b="0" i="0" kern="1200" dirty="0">
              <a:latin typeface="FZLanTingHeiS-R-GB" panose="02000000000000000000" pitchFamily="2" charset="-122"/>
              <a:ea typeface="FZLanTingHeiS-R-GB" panose="02000000000000000000" pitchFamily="2" charset="-122"/>
              <a:cs typeface="Microsoft YaHei" charset="-122"/>
            </a:rPr>
            <a:t> 有约束的最优化</a:t>
          </a:r>
        </a:p>
      </dsp:txBody>
      <dsp:txXfrm>
        <a:off x="1549142" y="1202660"/>
        <a:ext cx="1458269" cy="43628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7C939E-455A-EE43-A21D-8BACFED9D991}">
      <dsp:nvSpPr>
        <dsp:cNvPr id="0" name=""/>
        <dsp:cNvSpPr/>
      </dsp:nvSpPr>
      <dsp:spPr>
        <a:xfrm>
          <a:off x="1335621" y="1167380"/>
          <a:ext cx="713792" cy="796873"/>
        </a:xfrm>
        <a:custGeom>
          <a:avLst/>
          <a:gdLst/>
          <a:ahLst/>
          <a:cxnLst/>
          <a:rect l="0" t="0" r="0" b="0"/>
          <a:pathLst>
            <a:path>
              <a:moveTo>
                <a:pt x="0" y="0"/>
              </a:moveTo>
              <a:lnTo>
                <a:pt x="356896" y="0"/>
              </a:lnTo>
              <a:lnTo>
                <a:pt x="356896" y="796873"/>
              </a:lnTo>
              <a:lnTo>
                <a:pt x="713792" y="79687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771" y="1539072"/>
        <a:ext cx="53490" cy="53490"/>
      </dsp:txXfrm>
    </dsp:sp>
    <dsp:sp modelId="{1F2800E8-CF94-FD43-8D0E-7E4B278315B1}">
      <dsp:nvSpPr>
        <dsp:cNvPr id="0" name=""/>
        <dsp:cNvSpPr/>
      </dsp:nvSpPr>
      <dsp:spPr>
        <a:xfrm>
          <a:off x="1335621" y="1167380"/>
          <a:ext cx="713792" cy="252043"/>
        </a:xfrm>
        <a:custGeom>
          <a:avLst/>
          <a:gdLst/>
          <a:ahLst/>
          <a:cxnLst/>
          <a:rect l="0" t="0" r="0" b="0"/>
          <a:pathLst>
            <a:path>
              <a:moveTo>
                <a:pt x="0" y="0"/>
              </a:moveTo>
              <a:lnTo>
                <a:pt x="356896" y="0"/>
              </a:lnTo>
              <a:lnTo>
                <a:pt x="356896" y="252043"/>
              </a:lnTo>
              <a:lnTo>
                <a:pt x="713792" y="2520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592" y="1274478"/>
        <a:ext cx="37849" cy="37849"/>
      </dsp:txXfrm>
    </dsp:sp>
    <dsp:sp modelId="{93180932-306E-E545-95F9-2A5635FDC9F1}">
      <dsp:nvSpPr>
        <dsp:cNvPr id="0" name=""/>
        <dsp:cNvSpPr/>
      </dsp:nvSpPr>
      <dsp:spPr>
        <a:xfrm>
          <a:off x="1335621" y="874595"/>
          <a:ext cx="713792" cy="292785"/>
        </a:xfrm>
        <a:custGeom>
          <a:avLst/>
          <a:gdLst/>
          <a:ahLst/>
          <a:cxnLst/>
          <a:rect l="0" t="0" r="0" b="0"/>
          <a:pathLst>
            <a:path>
              <a:moveTo>
                <a:pt x="0" y="292785"/>
              </a:moveTo>
              <a:lnTo>
                <a:pt x="356896" y="29278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229" y="1001700"/>
        <a:ext cx="38575" cy="38575"/>
      </dsp:txXfrm>
    </dsp:sp>
    <dsp:sp modelId="{082A771F-69AF-7C4C-86CB-DF1CD8CB6581}">
      <dsp:nvSpPr>
        <dsp:cNvPr id="0" name=""/>
        <dsp:cNvSpPr/>
      </dsp:nvSpPr>
      <dsp:spPr>
        <a:xfrm>
          <a:off x="1335621" y="329765"/>
          <a:ext cx="713792" cy="837615"/>
        </a:xfrm>
        <a:custGeom>
          <a:avLst/>
          <a:gdLst/>
          <a:ahLst/>
          <a:cxnLst/>
          <a:rect l="0" t="0" r="0" b="0"/>
          <a:pathLst>
            <a:path>
              <a:moveTo>
                <a:pt x="0" y="837615"/>
              </a:moveTo>
              <a:lnTo>
                <a:pt x="356896" y="83761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004" y="721060"/>
        <a:ext cx="55024" cy="55024"/>
      </dsp:txXfrm>
    </dsp:sp>
    <dsp:sp modelId="{7111AE39-B455-7C4D-91F4-9E37E3822D07}">
      <dsp:nvSpPr>
        <dsp:cNvPr id="0" name=""/>
        <dsp:cNvSpPr/>
      </dsp:nvSpPr>
      <dsp:spPr>
        <a:xfrm>
          <a:off x="615390" y="949448"/>
          <a:ext cx="1004597"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zh-CN" altLang="en-US" sz="1050" b="0" i="0" kern="1200" dirty="0">
              <a:latin typeface="FZLanTingHeiS-R-GB" panose="02000000000000000000" pitchFamily="2" charset="-122"/>
              <a:ea typeface="FZLanTingHeiS-R-GB" panose="02000000000000000000" pitchFamily="2" charset="-122"/>
              <a:cs typeface="Microsoft YaHei" charset="-122"/>
            </a:rPr>
            <a:t>管理经济学的研究对象</a:t>
          </a:r>
        </a:p>
      </dsp:txBody>
      <dsp:txXfrm>
        <a:off x="615390" y="949448"/>
        <a:ext cx="1004597" cy="435863"/>
      </dsp:txXfrm>
    </dsp:sp>
    <dsp:sp modelId="{C852AF5D-E3CA-F844-B775-08DD6E6FB940}">
      <dsp:nvSpPr>
        <dsp:cNvPr id="0" name=""/>
        <dsp:cNvSpPr/>
      </dsp:nvSpPr>
      <dsp:spPr>
        <a:xfrm>
          <a:off x="2049413" y="111833"/>
          <a:ext cx="1429633" cy="43586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bg1"/>
              </a:solidFill>
              <a:latin typeface="FZLanTingHeiS-R-GB" panose="02000000000000000000" pitchFamily="2" charset="-122"/>
              <a:ea typeface="FZLanTingHeiS-R-GB" panose="02000000000000000000" pitchFamily="2" charset="-122"/>
              <a:cs typeface="Microsoft YaHei" charset="-122"/>
            </a:rPr>
            <a:t>1.1.1</a:t>
          </a:r>
          <a:r>
            <a:rPr lang="zh-CN" altLang="en-US" sz="900" b="0" i="0" kern="1200" dirty="0">
              <a:solidFill>
                <a:schemeClr val="bg1"/>
              </a:solidFill>
              <a:latin typeface="FZLanTingHeiS-R-GB" panose="02000000000000000000" pitchFamily="2" charset="-122"/>
              <a:ea typeface="FZLanTingHeiS-R-GB" panose="02000000000000000000" pitchFamily="2" charset="-122"/>
              <a:cs typeface="Microsoft YaHei" charset="-122"/>
            </a:rPr>
            <a:t>管理经济学的定义</a:t>
          </a:r>
        </a:p>
      </dsp:txBody>
      <dsp:txXfrm>
        <a:off x="2049413" y="111833"/>
        <a:ext cx="1429633" cy="435863"/>
      </dsp:txXfrm>
    </dsp:sp>
    <dsp:sp modelId="{D3E2E567-EC04-E743-9B8C-985408EA1058}">
      <dsp:nvSpPr>
        <dsp:cNvPr id="0" name=""/>
        <dsp:cNvSpPr/>
      </dsp:nvSpPr>
      <dsp:spPr>
        <a:xfrm>
          <a:off x="2049413" y="656663"/>
          <a:ext cx="1456853"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latin typeface="FZLanTingHeiS-R-GB" panose="02000000000000000000" pitchFamily="2" charset="-122"/>
              <a:ea typeface="FZLanTingHeiS-R-GB" panose="02000000000000000000" pitchFamily="2" charset="-122"/>
              <a:cs typeface="Microsoft YaHei" charset="-122"/>
            </a:rPr>
            <a:t>1.1.2</a:t>
          </a:r>
          <a:r>
            <a:rPr lang="zh-CN" altLang="en-US" sz="900" b="0" i="0" kern="1200" dirty="0">
              <a:latin typeface="FZLanTingHeiS-R-GB" panose="02000000000000000000" pitchFamily="2" charset="-122"/>
              <a:ea typeface="FZLanTingHeiS-R-GB" panose="02000000000000000000" pitchFamily="2" charset="-122"/>
              <a:cs typeface="Microsoft YaHei" charset="-122"/>
            </a:rPr>
            <a:t> 决策的基本过程</a:t>
          </a:r>
        </a:p>
      </dsp:txBody>
      <dsp:txXfrm>
        <a:off x="2049413" y="656663"/>
        <a:ext cx="1456853" cy="435863"/>
      </dsp:txXfrm>
    </dsp:sp>
    <dsp:sp modelId="{1C998B4A-F8C8-5D49-862A-38B9C7611407}">
      <dsp:nvSpPr>
        <dsp:cNvPr id="0" name=""/>
        <dsp:cNvSpPr/>
      </dsp:nvSpPr>
      <dsp:spPr>
        <a:xfrm>
          <a:off x="2049413" y="1201492"/>
          <a:ext cx="1852690"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latin typeface="FZLanTingHeiS-R-GB" panose="02000000000000000000" pitchFamily="2" charset="-122"/>
              <a:ea typeface="FZLanTingHeiS-R-GB" panose="02000000000000000000" pitchFamily="2" charset="-122"/>
              <a:cs typeface="Microsoft YaHei" charset="-122"/>
            </a:rPr>
            <a:t>1.1.3</a:t>
          </a:r>
          <a:r>
            <a:rPr lang="zh-CN" altLang="en-US" sz="900" b="0" i="0" kern="1200" dirty="0">
              <a:latin typeface="FZLanTingHeiS-R-GB" panose="02000000000000000000" pitchFamily="2" charset="-122"/>
              <a:ea typeface="FZLanTingHeiS-R-GB" panose="02000000000000000000" pitchFamily="2" charset="-122"/>
              <a:cs typeface="Microsoft YaHei" charset="-122"/>
            </a:rPr>
            <a:t> 管理经济学与微观经济学的关系</a:t>
          </a:r>
        </a:p>
      </dsp:txBody>
      <dsp:txXfrm>
        <a:off x="2049413" y="1201492"/>
        <a:ext cx="1852690" cy="435863"/>
      </dsp:txXfrm>
    </dsp:sp>
    <dsp:sp modelId="{0EC6E1AB-E13B-6148-9DF9-3209955CFCC5}">
      <dsp:nvSpPr>
        <dsp:cNvPr id="0" name=""/>
        <dsp:cNvSpPr/>
      </dsp:nvSpPr>
      <dsp:spPr>
        <a:xfrm>
          <a:off x="2049413" y="1746322"/>
          <a:ext cx="1429633"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latin typeface="FZLanTingHeiS-R-GB" panose="02000000000000000000" pitchFamily="2" charset="-122"/>
              <a:ea typeface="FZLanTingHeiS-R-GB" panose="02000000000000000000" pitchFamily="2" charset="-122"/>
              <a:cs typeface="Microsoft YaHei" charset="-122"/>
            </a:rPr>
            <a:t>1.1.4</a:t>
          </a:r>
          <a:r>
            <a:rPr lang="zh-CN" altLang="en-US" sz="900" b="0" i="0" kern="1200" dirty="0">
              <a:latin typeface="FZLanTingHeiS-R-GB" panose="02000000000000000000" pitchFamily="2" charset="-122"/>
              <a:ea typeface="FZLanTingHeiS-R-GB" panose="02000000000000000000" pitchFamily="2" charset="-122"/>
              <a:cs typeface="Microsoft YaHei" charset="-122"/>
            </a:rPr>
            <a:t> 管理经济学的主要内容</a:t>
          </a:r>
        </a:p>
      </dsp:txBody>
      <dsp:txXfrm>
        <a:off x="2049413" y="1746322"/>
        <a:ext cx="1429633" cy="435863"/>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834656" y="1168515"/>
          <a:ext cx="714486" cy="252288"/>
        </a:xfrm>
        <a:custGeom>
          <a:avLst/>
          <a:gdLst/>
          <a:ahLst/>
          <a:cxnLst/>
          <a:rect l="0" t="0" r="0" b="0"/>
          <a:pathLst>
            <a:path>
              <a:moveTo>
                <a:pt x="0" y="0"/>
              </a:moveTo>
              <a:lnTo>
                <a:pt x="357243" y="0"/>
              </a:lnTo>
              <a:lnTo>
                <a:pt x="357243" y="252288"/>
              </a:lnTo>
              <a:lnTo>
                <a:pt x="714486" y="25228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172956" y="1275717"/>
        <a:ext cx="37886" cy="37886"/>
      </dsp:txXfrm>
    </dsp:sp>
    <dsp:sp modelId="{082A771F-69AF-7C4C-86CB-DF1CD8CB6581}">
      <dsp:nvSpPr>
        <dsp:cNvPr id="0" name=""/>
        <dsp:cNvSpPr/>
      </dsp:nvSpPr>
      <dsp:spPr>
        <a:xfrm>
          <a:off x="834656" y="875445"/>
          <a:ext cx="714486" cy="293070"/>
        </a:xfrm>
        <a:custGeom>
          <a:avLst/>
          <a:gdLst/>
          <a:ahLst/>
          <a:cxnLst/>
          <a:rect l="0" t="0" r="0" b="0"/>
          <a:pathLst>
            <a:path>
              <a:moveTo>
                <a:pt x="0" y="293070"/>
              </a:moveTo>
              <a:lnTo>
                <a:pt x="357243" y="293070"/>
              </a:lnTo>
              <a:lnTo>
                <a:pt x="357243" y="0"/>
              </a:lnTo>
              <a:lnTo>
                <a:pt x="71448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172593" y="1002674"/>
        <a:ext cx="38612" cy="38612"/>
      </dsp:txXfrm>
    </dsp:sp>
    <dsp:sp modelId="{7111AE39-B455-7C4D-91F4-9E37E3822D07}">
      <dsp:nvSpPr>
        <dsp:cNvPr id="0" name=""/>
        <dsp:cNvSpPr/>
      </dsp:nvSpPr>
      <dsp:spPr>
        <a:xfrm>
          <a:off x="113725" y="950371"/>
          <a:ext cx="1005573" cy="43628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zh-CN" altLang="en-US" sz="1200" b="0" i="0" kern="1200" dirty="0">
              <a:latin typeface="FZLanTingHeiS-R-GB" panose="02000000000000000000" pitchFamily="2" charset="-122"/>
              <a:ea typeface="FZLanTingHeiS-R-GB" panose="02000000000000000000" pitchFamily="2" charset="-122"/>
              <a:cs typeface="Microsoft YaHei" charset="-122"/>
            </a:rPr>
            <a:t>管理经济学的基本分析方法</a:t>
          </a:r>
        </a:p>
      </dsp:txBody>
      <dsp:txXfrm>
        <a:off x="113725" y="950371"/>
        <a:ext cx="1005573" cy="436287"/>
      </dsp:txXfrm>
    </dsp:sp>
    <dsp:sp modelId="{C852AF5D-E3CA-F844-B775-08DD6E6FB940}">
      <dsp:nvSpPr>
        <dsp:cNvPr id="0" name=""/>
        <dsp:cNvSpPr/>
      </dsp:nvSpPr>
      <dsp:spPr>
        <a:xfrm>
          <a:off x="1549142" y="657301"/>
          <a:ext cx="1431023" cy="436287"/>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bg1"/>
              </a:solidFill>
              <a:latin typeface="FZLanTingHeiS-R-GB" panose="02000000000000000000" pitchFamily="2" charset="-122"/>
              <a:ea typeface="FZLanTingHeiS-R-GB" panose="02000000000000000000" pitchFamily="2" charset="-122"/>
              <a:cs typeface="Microsoft YaHei" charset="-122"/>
            </a:rPr>
            <a:t>1.2.1</a:t>
          </a:r>
          <a:r>
            <a:rPr lang="zh-CN" altLang="en-US" sz="1050" b="0" i="0" kern="1200" dirty="0">
              <a:solidFill>
                <a:schemeClr val="bg1"/>
              </a:solidFill>
              <a:latin typeface="FZLanTingHeiS-R-GB" panose="02000000000000000000" pitchFamily="2" charset="-122"/>
              <a:ea typeface="FZLanTingHeiS-R-GB" panose="02000000000000000000" pitchFamily="2" charset="-122"/>
              <a:cs typeface="Microsoft YaHei" charset="-122"/>
            </a:rPr>
            <a:t>无约束的最优化</a:t>
          </a:r>
        </a:p>
      </dsp:txBody>
      <dsp:txXfrm>
        <a:off x="1549142" y="657301"/>
        <a:ext cx="1431023" cy="436287"/>
      </dsp:txXfrm>
    </dsp:sp>
    <dsp:sp modelId="{D3E2E567-EC04-E743-9B8C-985408EA1058}">
      <dsp:nvSpPr>
        <dsp:cNvPr id="0" name=""/>
        <dsp:cNvSpPr/>
      </dsp:nvSpPr>
      <dsp:spPr>
        <a:xfrm>
          <a:off x="1549142" y="1202660"/>
          <a:ext cx="1458269" cy="43628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1.2.2</a:t>
          </a:r>
          <a:r>
            <a:rPr lang="zh-CN" altLang="en-US" sz="1050" b="0" i="0" kern="1200" dirty="0">
              <a:latin typeface="FZLanTingHeiS-R-GB" panose="02000000000000000000" pitchFamily="2" charset="-122"/>
              <a:ea typeface="FZLanTingHeiS-R-GB" panose="02000000000000000000" pitchFamily="2" charset="-122"/>
              <a:cs typeface="Microsoft YaHei" charset="-122"/>
            </a:rPr>
            <a:t> 有约束的最优化</a:t>
          </a:r>
        </a:p>
      </dsp:txBody>
      <dsp:txXfrm>
        <a:off x="1549142" y="1202660"/>
        <a:ext cx="1458269" cy="436287"/>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834656" y="1168515"/>
          <a:ext cx="714486" cy="252288"/>
        </a:xfrm>
        <a:custGeom>
          <a:avLst/>
          <a:gdLst/>
          <a:ahLst/>
          <a:cxnLst/>
          <a:rect l="0" t="0" r="0" b="0"/>
          <a:pathLst>
            <a:path>
              <a:moveTo>
                <a:pt x="0" y="0"/>
              </a:moveTo>
              <a:lnTo>
                <a:pt x="357243" y="0"/>
              </a:lnTo>
              <a:lnTo>
                <a:pt x="357243" y="252288"/>
              </a:lnTo>
              <a:lnTo>
                <a:pt x="714486" y="25228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172956" y="1275717"/>
        <a:ext cx="37886" cy="37886"/>
      </dsp:txXfrm>
    </dsp:sp>
    <dsp:sp modelId="{082A771F-69AF-7C4C-86CB-DF1CD8CB6581}">
      <dsp:nvSpPr>
        <dsp:cNvPr id="0" name=""/>
        <dsp:cNvSpPr/>
      </dsp:nvSpPr>
      <dsp:spPr>
        <a:xfrm>
          <a:off x="834656" y="875445"/>
          <a:ext cx="714486" cy="293070"/>
        </a:xfrm>
        <a:custGeom>
          <a:avLst/>
          <a:gdLst/>
          <a:ahLst/>
          <a:cxnLst/>
          <a:rect l="0" t="0" r="0" b="0"/>
          <a:pathLst>
            <a:path>
              <a:moveTo>
                <a:pt x="0" y="293070"/>
              </a:moveTo>
              <a:lnTo>
                <a:pt x="357243" y="293070"/>
              </a:lnTo>
              <a:lnTo>
                <a:pt x="357243" y="0"/>
              </a:lnTo>
              <a:lnTo>
                <a:pt x="71448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172593" y="1002674"/>
        <a:ext cx="38612" cy="38612"/>
      </dsp:txXfrm>
    </dsp:sp>
    <dsp:sp modelId="{7111AE39-B455-7C4D-91F4-9E37E3822D07}">
      <dsp:nvSpPr>
        <dsp:cNvPr id="0" name=""/>
        <dsp:cNvSpPr/>
      </dsp:nvSpPr>
      <dsp:spPr>
        <a:xfrm>
          <a:off x="113725" y="950371"/>
          <a:ext cx="1005573" cy="43628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zh-CN" altLang="en-US" sz="1200" b="0" i="0" kern="1200" dirty="0">
              <a:latin typeface="FZLanTingHeiS-R-GB" panose="02000000000000000000" pitchFamily="2" charset="-122"/>
              <a:ea typeface="FZLanTingHeiS-R-GB" panose="02000000000000000000" pitchFamily="2" charset="-122"/>
              <a:cs typeface="Microsoft YaHei" charset="-122"/>
            </a:rPr>
            <a:t>管理经济学的基本分析方法</a:t>
          </a:r>
        </a:p>
      </dsp:txBody>
      <dsp:txXfrm>
        <a:off x="113725" y="950371"/>
        <a:ext cx="1005573" cy="436287"/>
      </dsp:txXfrm>
    </dsp:sp>
    <dsp:sp modelId="{C852AF5D-E3CA-F844-B775-08DD6E6FB940}">
      <dsp:nvSpPr>
        <dsp:cNvPr id="0" name=""/>
        <dsp:cNvSpPr/>
      </dsp:nvSpPr>
      <dsp:spPr>
        <a:xfrm>
          <a:off x="1549142" y="657301"/>
          <a:ext cx="1431023" cy="436287"/>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bg1"/>
              </a:solidFill>
              <a:latin typeface="FZLanTingHeiS-R-GB" panose="02000000000000000000" pitchFamily="2" charset="-122"/>
              <a:ea typeface="FZLanTingHeiS-R-GB" panose="02000000000000000000" pitchFamily="2" charset="-122"/>
              <a:cs typeface="Microsoft YaHei" charset="-122"/>
            </a:rPr>
            <a:t>1.2.1</a:t>
          </a:r>
          <a:r>
            <a:rPr lang="zh-CN" altLang="en-US" sz="1050" b="0" i="0" kern="1200" dirty="0">
              <a:solidFill>
                <a:schemeClr val="bg1"/>
              </a:solidFill>
              <a:latin typeface="FZLanTingHeiS-R-GB" panose="02000000000000000000" pitchFamily="2" charset="-122"/>
              <a:ea typeface="FZLanTingHeiS-R-GB" panose="02000000000000000000" pitchFamily="2" charset="-122"/>
              <a:cs typeface="Microsoft YaHei" charset="-122"/>
            </a:rPr>
            <a:t>无约束的最优化</a:t>
          </a:r>
        </a:p>
      </dsp:txBody>
      <dsp:txXfrm>
        <a:off x="1549142" y="657301"/>
        <a:ext cx="1431023" cy="436287"/>
      </dsp:txXfrm>
    </dsp:sp>
    <dsp:sp modelId="{D3E2E567-EC04-E743-9B8C-985408EA1058}">
      <dsp:nvSpPr>
        <dsp:cNvPr id="0" name=""/>
        <dsp:cNvSpPr/>
      </dsp:nvSpPr>
      <dsp:spPr>
        <a:xfrm>
          <a:off x="1549142" y="1202660"/>
          <a:ext cx="1458269" cy="43628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latin typeface="FZLanTingHeiS-R-GB" panose="02000000000000000000" pitchFamily="2" charset="-122"/>
              <a:ea typeface="FZLanTingHeiS-R-GB" panose="02000000000000000000" pitchFamily="2" charset="-122"/>
              <a:cs typeface="Microsoft YaHei" charset="-122"/>
            </a:rPr>
            <a:t>1.2.2</a:t>
          </a:r>
          <a:r>
            <a:rPr lang="zh-CN" altLang="en-US" sz="1050" b="0" i="0" kern="1200" dirty="0">
              <a:latin typeface="FZLanTingHeiS-R-GB" panose="02000000000000000000" pitchFamily="2" charset="-122"/>
              <a:ea typeface="FZLanTingHeiS-R-GB" panose="02000000000000000000" pitchFamily="2" charset="-122"/>
              <a:cs typeface="Microsoft YaHei" charset="-122"/>
            </a:rPr>
            <a:t> 有约束的最优化</a:t>
          </a:r>
        </a:p>
      </dsp:txBody>
      <dsp:txXfrm>
        <a:off x="1549142" y="1202660"/>
        <a:ext cx="1458269" cy="436287"/>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834656" y="1168515"/>
          <a:ext cx="714486" cy="252288"/>
        </a:xfrm>
        <a:custGeom>
          <a:avLst/>
          <a:gdLst/>
          <a:ahLst/>
          <a:cxnLst/>
          <a:rect l="0" t="0" r="0" b="0"/>
          <a:pathLst>
            <a:path>
              <a:moveTo>
                <a:pt x="0" y="0"/>
              </a:moveTo>
              <a:lnTo>
                <a:pt x="357243" y="0"/>
              </a:lnTo>
              <a:lnTo>
                <a:pt x="357243" y="252288"/>
              </a:lnTo>
              <a:lnTo>
                <a:pt x="714486" y="25228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172956" y="1275717"/>
        <a:ext cx="37886" cy="37886"/>
      </dsp:txXfrm>
    </dsp:sp>
    <dsp:sp modelId="{082A771F-69AF-7C4C-86CB-DF1CD8CB6581}">
      <dsp:nvSpPr>
        <dsp:cNvPr id="0" name=""/>
        <dsp:cNvSpPr/>
      </dsp:nvSpPr>
      <dsp:spPr>
        <a:xfrm>
          <a:off x="834656" y="875445"/>
          <a:ext cx="714486" cy="293070"/>
        </a:xfrm>
        <a:custGeom>
          <a:avLst/>
          <a:gdLst/>
          <a:ahLst/>
          <a:cxnLst/>
          <a:rect l="0" t="0" r="0" b="0"/>
          <a:pathLst>
            <a:path>
              <a:moveTo>
                <a:pt x="0" y="293070"/>
              </a:moveTo>
              <a:lnTo>
                <a:pt x="357243" y="293070"/>
              </a:lnTo>
              <a:lnTo>
                <a:pt x="357243" y="0"/>
              </a:lnTo>
              <a:lnTo>
                <a:pt x="71448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172593" y="1002674"/>
        <a:ext cx="38612" cy="38612"/>
      </dsp:txXfrm>
    </dsp:sp>
    <dsp:sp modelId="{7111AE39-B455-7C4D-91F4-9E37E3822D07}">
      <dsp:nvSpPr>
        <dsp:cNvPr id="0" name=""/>
        <dsp:cNvSpPr/>
      </dsp:nvSpPr>
      <dsp:spPr>
        <a:xfrm>
          <a:off x="113725" y="950371"/>
          <a:ext cx="1005573" cy="43628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zh-CN" altLang="en-US" sz="1200" b="0" i="0" kern="1200" dirty="0">
              <a:latin typeface="FZLanTingHeiS-R-GB" panose="02000000000000000000" pitchFamily="2" charset="-122"/>
              <a:ea typeface="FZLanTingHeiS-R-GB" panose="02000000000000000000" pitchFamily="2" charset="-122"/>
              <a:cs typeface="Microsoft YaHei" charset="-122"/>
            </a:rPr>
            <a:t>管理经济学的基本分析方法</a:t>
          </a:r>
        </a:p>
      </dsp:txBody>
      <dsp:txXfrm>
        <a:off x="113725" y="950371"/>
        <a:ext cx="1005573" cy="436287"/>
      </dsp:txXfrm>
    </dsp:sp>
    <dsp:sp modelId="{C852AF5D-E3CA-F844-B775-08DD6E6FB940}">
      <dsp:nvSpPr>
        <dsp:cNvPr id="0" name=""/>
        <dsp:cNvSpPr/>
      </dsp:nvSpPr>
      <dsp:spPr>
        <a:xfrm>
          <a:off x="1549142" y="657301"/>
          <a:ext cx="1431023" cy="436287"/>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tx1"/>
              </a:solidFill>
              <a:latin typeface="FZLanTingHeiS-R-GB" panose="02000000000000000000" pitchFamily="2" charset="-122"/>
              <a:ea typeface="FZLanTingHeiS-R-GB" panose="02000000000000000000" pitchFamily="2" charset="-122"/>
              <a:cs typeface="Microsoft YaHei" charset="-122"/>
            </a:rPr>
            <a:t>1.2.1</a:t>
          </a:r>
          <a:r>
            <a:rPr lang="zh-CN" altLang="en-US" sz="1050" b="0" i="0" kern="1200" dirty="0">
              <a:solidFill>
                <a:schemeClr val="tx1"/>
              </a:solidFill>
              <a:latin typeface="FZLanTingHeiS-R-GB" panose="02000000000000000000" pitchFamily="2" charset="-122"/>
              <a:ea typeface="FZLanTingHeiS-R-GB" panose="02000000000000000000" pitchFamily="2" charset="-122"/>
              <a:cs typeface="Microsoft YaHei" charset="-122"/>
            </a:rPr>
            <a:t>无约束的最优化</a:t>
          </a:r>
        </a:p>
      </dsp:txBody>
      <dsp:txXfrm>
        <a:off x="1549142" y="657301"/>
        <a:ext cx="1431023" cy="436287"/>
      </dsp:txXfrm>
    </dsp:sp>
    <dsp:sp modelId="{D3E2E567-EC04-E743-9B8C-985408EA1058}">
      <dsp:nvSpPr>
        <dsp:cNvPr id="0" name=""/>
        <dsp:cNvSpPr/>
      </dsp:nvSpPr>
      <dsp:spPr>
        <a:xfrm>
          <a:off x="1549142" y="1202660"/>
          <a:ext cx="1458269" cy="436287"/>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en-US" altLang="zh-CN" sz="1050" b="0" i="0" kern="1200" dirty="0">
              <a:solidFill>
                <a:schemeClr val="bg1"/>
              </a:solidFill>
              <a:latin typeface="FZLanTingHeiS-R-GB" panose="02000000000000000000" pitchFamily="2" charset="-122"/>
              <a:ea typeface="FZLanTingHeiS-R-GB" panose="02000000000000000000" pitchFamily="2" charset="-122"/>
              <a:cs typeface="Microsoft YaHei" charset="-122"/>
            </a:rPr>
            <a:t>1.2.2</a:t>
          </a:r>
          <a:r>
            <a:rPr lang="zh-CN" altLang="en-US" sz="1050" b="0" i="0" kern="1200" dirty="0">
              <a:solidFill>
                <a:schemeClr val="bg1"/>
              </a:solidFill>
              <a:latin typeface="FZLanTingHeiS-R-GB" panose="02000000000000000000" pitchFamily="2" charset="-122"/>
              <a:ea typeface="FZLanTingHeiS-R-GB" panose="02000000000000000000" pitchFamily="2" charset="-122"/>
              <a:cs typeface="Microsoft YaHei" charset="-122"/>
            </a:rPr>
            <a:t> 有约束的最优化</a:t>
          </a:r>
        </a:p>
      </dsp:txBody>
      <dsp:txXfrm>
        <a:off x="1549142" y="1202660"/>
        <a:ext cx="1458269" cy="436287"/>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2040155" y="2773544"/>
          <a:ext cx="2453306" cy="579255"/>
        </a:xfrm>
        <a:custGeom>
          <a:avLst/>
          <a:gdLst/>
          <a:ahLst/>
          <a:cxnLst/>
          <a:rect l="0" t="0" r="0" b="0"/>
          <a:pathLst>
            <a:path>
              <a:moveTo>
                <a:pt x="0" y="0"/>
              </a:moveTo>
              <a:lnTo>
                <a:pt x="1226653" y="0"/>
              </a:lnTo>
              <a:lnTo>
                <a:pt x="1226653" y="579255"/>
              </a:lnTo>
              <a:lnTo>
                <a:pt x="2453306" y="57925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66700">
            <a:lnSpc>
              <a:spcPct val="90000"/>
            </a:lnSpc>
            <a:spcBef>
              <a:spcPct val="0"/>
            </a:spcBef>
            <a:spcAft>
              <a:spcPct val="35000"/>
            </a:spcAft>
            <a:buNone/>
          </a:pPr>
          <a:endParaRPr lang="zh-CN" altLang="en-US" sz="600" b="0" i="0" kern="1200" dirty="0">
            <a:latin typeface="FZLanTingHeiS-R-GB" panose="02000000000000000000" pitchFamily="2" charset="-122"/>
            <a:ea typeface="FZLanTingHeiS-R-GB" panose="02000000000000000000" pitchFamily="2" charset="-122"/>
            <a:cs typeface="Microsoft YaHei" charset="-122"/>
          </a:endParaRPr>
        </a:p>
      </dsp:txBody>
      <dsp:txXfrm>
        <a:off x="3203789" y="3000153"/>
        <a:ext cx="126038" cy="126038"/>
      </dsp:txXfrm>
    </dsp:sp>
    <dsp:sp modelId="{082A771F-69AF-7C4C-86CB-DF1CD8CB6581}">
      <dsp:nvSpPr>
        <dsp:cNvPr id="0" name=""/>
        <dsp:cNvSpPr/>
      </dsp:nvSpPr>
      <dsp:spPr>
        <a:xfrm>
          <a:off x="2040155" y="2033724"/>
          <a:ext cx="2453306" cy="739820"/>
        </a:xfrm>
        <a:custGeom>
          <a:avLst/>
          <a:gdLst/>
          <a:ahLst/>
          <a:cxnLst/>
          <a:rect l="0" t="0" r="0" b="0"/>
          <a:pathLst>
            <a:path>
              <a:moveTo>
                <a:pt x="0" y="739820"/>
              </a:moveTo>
              <a:lnTo>
                <a:pt x="1226653" y="739820"/>
              </a:lnTo>
              <a:lnTo>
                <a:pt x="1226653" y="0"/>
              </a:lnTo>
              <a:lnTo>
                <a:pt x="2453306"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66700">
            <a:lnSpc>
              <a:spcPct val="90000"/>
            </a:lnSpc>
            <a:spcBef>
              <a:spcPct val="0"/>
            </a:spcBef>
            <a:spcAft>
              <a:spcPct val="35000"/>
            </a:spcAft>
            <a:buNone/>
          </a:pPr>
          <a:endParaRPr lang="zh-CN" altLang="en-US" sz="600" b="0" i="0" kern="1200" dirty="0">
            <a:latin typeface="FZLanTingHeiS-R-GB" panose="02000000000000000000" pitchFamily="2" charset="-122"/>
            <a:ea typeface="FZLanTingHeiS-R-GB" panose="02000000000000000000" pitchFamily="2" charset="-122"/>
            <a:cs typeface="Microsoft YaHei" charset="-122"/>
          </a:endParaRPr>
        </a:p>
      </dsp:txBody>
      <dsp:txXfrm>
        <a:off x="3202747" y="2339573"/>
        <a:ext cx="128121" cy="128121"/>
      </dsp:txXfrm>
    </dsp:sp>
    <dsp:sp modelId="{7111AE39-B455-7C4D-91F4-9E37E3822D07}">
      <dsp:nvSpPr>
        <dsp:cNvPr id="0" name=""/>
        <dsp:cNvSpPr/>
      </dsp:nvSpPr>
      <dsp:spPr>
        <a:xfrm>
          <a:off x="0" y="2258771"/>
          <a:ext cx="3050763"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US" altLang="zh-CN" sz="1600" b="0" i="0" kern="1200" dirty="0">
              <a:latin typeface="FZLanTingHeiS-R-GB" panose="02000000000000000000" pitchFamily="2" charset="-122"/>
              <a:ea typeface="FZLanTingHeiS-R-GB" panose="02000000000000000000" pitchFamily="2" charset="-122"/>
              <a:cs typeface="Microsoft YaHei" charset="-122"/>
            </a:rPr>
            <a:t>1.2</a:t>
          </a:r>
          <a:r>
            <a:rPr lang="zh-CN" altLang="en-US" sz="1600" b="0" i="0" kern="1200" dirty="0">
              <a:latin typeface="FZLanTingHeiS-R-GB" panose="02000000000000000000" pitchFamily="2" charset="-122"/>
              <a:ea typeface="FZLanTingHeiS-R-GB" panose="02000000000000000000" pitchFamily="2" charset="-122"/>
              <a:cs typeface="Microsoft YaHei" charset="-122"/>
            </a:rPr>
            <a:t>管理经济学的基本分析方法</a:t>
          </a:r>
        </a:p>
      </dsp:txBody>
      <dsp:txXfrm>
        <a:off x="0" y="2258771"/>
        <a:ext cx="3050763" cy="1029546"/>
      </dsp:txXfrm>
    </dsp:sp>
    <dsp:sp modelId="{C852AF5D-E3CA-F844-B775-08DD6E6FB940}">
      <dsp:nvSpPr>
        <dsp:cNvPr id="0" name=""/>
        <dsp:cNvSpPr/>
      </dsp:nvSpPr>
      <dsp:spPr>
        <a:xfrm>
          <a:off x="4493461" y="1518950"/>
          <a:ext cx="3376913"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altLang="zh-CN" sz="2000" b="0" i="0" kern="1200" dirty="0">
              <a:solidFill>
                <a:schemeClr val="tx1"/>
              </a:solidFill>
              <a:latin typeface="FZLanTingHeiS-R-GB" panose="02000000000000000000" pitchFamily="2" charset="-122"/>
              <a:ea typeface="FZLanTingHeiS-R-GB" panose="02000000000000000000" pitchFamily="2" charset="-122"/>
              <a:cs typeface="Microsoft YaHei" charset="-122"/>
            </a:rPr>
            <a:t>1.2.1</a:t>
          </a:r>
          <a:r>
            <a:rPr lang="zh-CN" altLang="en-US" sz="2000" b="0" i="0" kern="1200" dirty="0">
              <a:solidFill>
                <a:schemeClr val="tx1"/>
              </a:solidFill>
              <a:latin typeface="FZLanTingHeiS-R-GB" panose="02000000000000000000" pitchFamily="2" charset="-122"/>
              <a:ea typeface="FZLanTingHeiS-R-GB" panose="02000000000000000000" pitchFamily="2" charset="-122"/>
              <a:cs typeface="Microsoft YaHei" charset="-122"/>
            </a:rPr>
            <a:t>无约束的最优化</a:t>
          </a:r>
        </a:p>
      </dsp:txBody>
      <dsp:txXfrm>
        <a:off x="4493461" y="1518950"/>
        <a:ext cx="3376913" cy="1029546"/>
      </dsp:txXfrm>
    </dsp:sp>
    <dsp:sp modelId="{D3E2E567-EC04-E743-9B8C-985408EA1058}">
      <dsp:nvSpPr>
        <dsp:cNvPr id="0" name=""/>
        <dsp:cNvSpPr/>
      </dsp:nvSpPr>
      <dsp:spPr>
        <a:xfrm>
          <a:off x="4493461" y="2838026"/>
          <a:ext cx="3441209"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altLang="zh-CN" sz="2000" b="0" i="0" kern="1200" dirty="0">
              <a:latin typeface="FZLanTingHeiS-R-GB" panose="02000000000000000000" pitchFamily="2" charset="-122"/>
              <a:ea typeface="FZLanTingHeiS-R-GB" panose="02000000000000000000" pitchFamily="2" charset="-122"/>
              <a:cs typeface="Microsoft YaHei" charset="-122"/>
            </a:rPr>
            <a:t>1.2.2</a:t>
          </a:r>
          <a:r>
            <a:rPr lang="zh-CN" altLang="en-US" sz="2000" b="0" i="0" kern="1200" dirty="0">
              <a:latin typeface="FZLanTingHeiS-R-GB" panose="02000000000000000000" pitchFamily="2" charset="-122"/>
              <a:ea typeface="FZLanTingHeiS-R-GB" panose="02000000000000000000" pitchFamily="2" charset="-122"/>
              <a:cs typeface="Microsoft YaHei" charset="-122"/>
            </a:rPr>
            <a:t> 有约束的最优化</a:t>
          </a:r>
        </a:p>
      </dsp:txBody>
      <dsp:txXfrm>
        <a:off x="4493461" y="2838026"/>
        <a:ext cx="3441209" cy="1029546"/>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2147017" y="2757451"/>
          <a:ext cx="1686037" cy="1238815"/>
        </a:xfrm>
        <a:custGeom>
          <a:avLst/>
          <a:gdLst/>
          <a:ahLst/>
          <a:cxnLst/>
          <a:rect l="0" t="0" r="0" b="0"/>
          <a:pathLst>
            <a:path>
              <a:moveTo>
                <a:pt x="0" y="0"/>
              </a:moveTo>
              <a:lnTo>
                <a:pt x="843018" y="0"/>
              </a:lnTo>
              <a:lnTo>
                <a:pt x="843018" y="1238815"/>
              </a:lnTo>
              <a:lnTo>
                <a:pt x="1686037" y="12388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zh-CN" altLang="en-US" sz="600" b="0" i="0" kern="1200" dirty="0">
            <a:latin typeface="FZLanTingHeiS-R-GB" panose="02000000000000000000" pitchFamily="2" charset="-122"/>
            <a:ea typeface="FZLanTingHeiS-R-GB" panose="02000000000000000000" pitchFamily="2" charset="-122"/>
            <a:cs typeface="Microsoft YaHei" charset="-122"/>
          </a:endParaRPr>
        </a:p>
      </dsp:txBody>
      <dsp:txXfrm>
        <a:off x="2937731" y="3324553"/>
        <a:ext cx="104611" cy="104611"/>
      </dsp:txXfrm>
    </dsp:sp>
    <dsp:sp modelId="{93180932-306E-E545-95F9-2A5635FDC9F1}">
      <dsp:nvSpPr>
        <dsp:cNvPr id="0" name=""/>
        <dsp:cNvSpPr/>
      </dsp:nvSpPr>
      <dsp:spPr>
        <a:xfrm>
          <a:off x="2147017" y="2663613"/>
          <a:ext cx="1686037" cy="91440"/>
        </a:xfrm>
        <a:custGeom>
          <a:avLst/>
          <a:gdLst/>
          <a:ahLst/>
          <a:cxnLst/>
          <a:rect l="0" t="0" r="0" b="0"/>
          <a:pathLst>
            <a:path>
              <a:moveTo>
                <a:pt x="0" y="93837"/>
              </a:moveTo>
              <a:lnTo>
                <a:pt x="843018" y="93837"/>
              </a:lnTo>
              <a:lnTo>
                <a:pt x="843018" y="45720"/>
              </a:lnTo>
              <a:lnTo>
                <a:pt x="1686037"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zh-CN" altLang="en-US" sz="600" b="0" i="0" kern="1200" dirty="0">
            <a:latin typeface="FZLanTingHeiS-R-GB" panose="02000000000000000000" pitchFamily="2" charset="-122"/>
            <a:ea typeface="FZLanTingHeiS-R-GB" panose="02000000000000000000" pitchFamily="2" charset="-122"/>
            <a:cs typeface="Microsoft YaHei" charset="-122"/>
          </a:endParaRPr>
        </a:p>
      </dsp:txBody>
      <dsp:txXfrm>
        <a:off x="2947868" y="2667165"/>
        <a:ext cx="84336" cy="84336"/>
      </dsp:txXfrm>
    </dsp:sp>
    <dsp:sp modelId="{082A771F-69AF-7C4C-86CB-DF1CD8CB6581}">
      <dsp:nvSpPr>
        <dsp:cNvPr id="0" name=""/>
        <dsp:cNvSpPr/>
      </dsp:nvSpPr>
      <dsp:spPr>
        <a:xfrm>
          <a:off x="2147017" y="1465013"/>
          <a:ext cx="1686037" cy="1292438"/>
        </a:xfrm>
        <a:custGeom>
          <a:avLst/>
          <a:gdLst/>
          <a:ahLst/>
          <a:cxnLst/>
          <a:rect l="0" t="0" r="0" b="0"/>
          <a:pathLst>
            <a:path>
              <a:moveTo>
                <a:pt x="0" y="1292438"/>
              </a:moveTo>
              <a:lnTo>
                <a:pt x="843018" y="1292438"/>
              </a:lnTo>
              <a:lnTo>
                <a:pt x="843018" y="0"/>
              </a:lnTo>
              <a:lnTo>
                <a:pt x="168603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zh-CN" altLang="en-US" sz="600" b="0" i="0" kern="1200" dirty="0">
            <a:latin typeface="FZLanTingHeiS-R-GB" panose="02000000000000000000" pitchFamily="2" charset="-122"/>
            <a:ea typeface="FZLanTingHeiS-R-GB" panose="02000000000000000000" pitchFamily="2" charset="-122"/>
            <a:cs typeface="Microsoft YaHei" charset="-122"/>
          </a:endParaRPr>
        </a:p>
      </dsp:txBody>
      <dsp:txXfrm>
        <a:off x="2936926" y="2058121"/>
        <a:ext cx="106220" cy="106220"/>
      </dsp:txXfrm>
    </dsp:sp>
    <dsp:sp modelId="{7111AE39-B455-7C4D-91F4-9E37E3822D07}">
      <dsp:nvSpPr>
        <dsp:cNvPr id="0" name=""/>
        <dsp:cNvSpPr/>
      </dsp:nvSpPr>
      <dsp:spPr>
        <a:xfrm>
          <a:off x="883113" y="2242677"/>
          <a:ext cx="1498261"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b="0" i="0" kern="1200" dirty="0">
              <a:latin typeface="FZLanTingHeiS-R-GB" panose="02000000000000000000" pitchFamily="2" charset="-122"/>
              <a:ea typeface="FZLanTingHeiS-R-GB" panose="02000000000000000000" pitchFamily="2" charset="-122"/>
              <a:cs typeface="Microsoft YaHei" charset="-122"/>
            </a:rPr>
            <a:t>第一章 导论</a:t>
          </a:r>
        </a:p>
      </dsp:txBody>
      <dsp:txXfrm>
        <a:off x="883113" y="2242677"/>
        <a:ext cx="1498261" cy="1029546"/>
      </dsp:txXfrm>
    </dsp:sp>
    <dsp:sp modelId="{C852AF5D-E3CA-F844-B775-08DD6E6FB940}">
      <dsp:nvSpPr>
        <dsp:cNvPr id="0" name=""/>
        <dsp:cNvSpPr/>
      </dsp:nvSpPr>
      <dsp:spPr>
        <a:xfrm>
          <a:off x="3833055" y="950239"/>
          <a:ext cx="3376913"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b="0" i="0" kern="1200" dirty="0">
              <a:solidFill>
                <a:schemeClr val="tx1"/>
              </a:solidFill>
              <a:latin typeface="FZLanTingHeiS-R-GB" panose="02000000000000000000" pitchFamily="2" charset="-122"/>
              <a:ea typeface="FZLanTingHeiS-R-GB" panose="02000000000000000000" pitchFamily="2" charset="-122"/>
              <a:cs typeface="Microsoft YaHei" charset="-122"/>
            </a:rPr>
            <a:t>1.1</a:t>
          </a:r>
          <a:r>
            <a:rPr lang="zh-CN" altLang="en-US" sz="2000" b="0" i="0" kern="1200" dirty="0">
              <a:solidFill>
                <a:schemeClr val="tx1"/>
              </a:solidFill>
              <a:latin typeface="FZLanTingHeiS-R-GB" panose="02000000000000000000" pitchFamily="2" charset="-122"/>
              <a:ea typeface="FZLanTingHeiS-R-GB" panose="02000000000000000000" pitchFamily="2" charset="-122"/>
              <a:cs typeface="Microsoft YaHei" charset="-122"/>
            </a:rPr>
            <a:t> 管理经济学的研究对象</a:t>
          </a:r>
        </a:p>
      </dsp:txBody>
      <dsp:txXfrm>
        <a:off x="3833055" y="950239"/>
        <a:ext cx="3376913" cy="1029546"/>
      </dsp:txXfrm>
    </dsp:sp>
    <dsp:sp modelId="{D3E2E567-EC04-E743-9B8C-985408EA1058}">
      <dsp:nvSpPr>
        <dsp:cNvPr id="0" name=""/>
        <dsp:cNvSpPr/>
      </dsp:nvSpPr>
      <dsp:spPr>
        <a:xfrm>
          <a:off x="3833055" y="2194560"/>
          <a:ext cx="3894020"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b="0" i="0" kern="1200" dirty="0">
              <a:latin typeface="FZLanTingHeiS-R-GB" panose="02000000000000000000" pitchFamily="2" charset="-122"/>
              <a:ea typeface="FZLanTingHeiS-R-GB" panose="02000000000000000000" pitchFamily="2" charset="-122"/>
              <a:cs typeface="Microsoft YaHei" charset="-122"/>
            </a:rPr>
            <a:t>1.2</a:t>
          </a:r>
          <a:r>
            <a:rPr lang="zh-CN" altLang="en-US" sz="2000" b="0" i="0" kern="1200" dirty="0">
              <a:latin typeface="FZLanTingHeiS-R-GB" panose="02000000000000000000" pitchFamily="2" charset="-122"/>
              <a:ea typeface="FZLanTingHeiS-R-GB" panose="02000000000000000000" pitchFamily="2" charset="-122"/>
              <a:cs typeface="Microsoft YaHei" charset="-122"/>
            </a:rPr>
            <a:t> 管理经济学的基本分析方法</a:t>
          </a:r>
        </a:p>
      </dsp:txBody>
      <dsp:txXfrm>
        <a:off x="3833055" y="2194560"/>
        <a:ext cx="3894020" cy="1029546"/>
      </dsp:txXfrm>
    </dsp:sp>
    <dsp:sp modelId="{1C998B4A-F8C8-5D49-862A-38B9C7611407}">
      <dsp:nvSpPr>
        <dsp:cNvPr id="0" name=""/>
        <dsp:cNvSpPr/>
      </dsp:nvSpPr>
      <dsp:spPr>
        <a:xfrm>
          <a:off x="3833055" y="3481493"/>
          <a:ext cx="3376913"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b="0" i="0" kern="1200" dirty="0">
              <a:solidFill>
                <a:srgbClr val="C00000"/>
              </a:solidFill>
              <a:latin typeface="FZLanTingHeiS-R-GB" panose="02000000000000000000" pitchFamily="2" charset="-122"/>
              <a:ea typeface="FZLanTingHeiS-R-GB" panose="02000000000000000000" pitchFamily="2" charset="-122"/>
              <a:cs typeface="Microsoft YaHei" charset="-122"/>
            </a:rPr>
            <a:t>1.3</a:t>
          </a:r>
          <a:r>
            <a:rPr lang="zh-CN" altLang="en-US" sz="2000" b="0" i="0" kern="1200" dirty="0">
              <a:solidFill>
                <a:srgbClr val="C00000"/>
              </a:solidFill>
              <a:latin typeface="FZLanTingHeiS-R-GB" panose="02000000000000000000" pitchFamily="2" charset="-122"/>
              <a:ea typeface="FZLanTingHeiS-R-GB" panose="02000000000000000000" pitchFamily="2" charset="-122"/>
              <a:cs typeface="Microsoft YaHei" charset="-122"/>
            </a:rPr>
            <a:t> 市场经济条件下的企业</a:t>
          </a:r>
        </a:p>
      </dsp:txBody>
      <dsp:txXfrm>
        <a:off x="3833055" y="3481493"/>
        <a:ext cx="3376913" cy="1029546"/>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2566A7-AB44-BA40-863E-D8C0D48B8D8F}">
      <dsp:nvSpPr>
        <dsp:cNvPr id="0" name=""/>
        <dsp:cNvSpPr/>
      </dsp:nvSpPr>
      <dsp:spPr>
        <a:xfrm>
          <a:off x="2373423" y="2757451"/>
          <a:ext cx="1686037" cy="1238815"/>
        </a:xfrm>
        <a:custGeom>
          <a:avLst/>
          <a:gdLst/>
          <a:ahLst/>
          <a:cxnLst/>
          <a:rect l="0" t="0" r="0" b="0"/>
          <a:pathLst>
            <a:path>
              <a:moveTo>
                <a:pt x="0" y="0"/>
              </a:moveTo>
              <a:lnTo>
                <a:pt x="843018" y="0"/>
              </a:lnTo>
              <a:lnTo>
                <a:pt x="843018" y="1238815"/>
              </a:lnTo>
              <a:lnTo>
                <a:pt x="1686037" y="12388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p>
      </dsp:txBody>
      <dsp:txXfrm>
        <a:off x="3164136" y="3324553"/>
        <a:ext cx="104611" cy="104611"/>
      </dsp:txXfrm>
    </dsp:sp>
    <dsp:sp modelId="{93180932-306E-E545-95F9-2A5635FDC9F1}">
      <dsp:nvSpPr>
        <dsp:cNvPr id="0" name=""/>
        <dsp:cNvSpPr/>
      </dsp:nvSpPr>
      <dsp:spPr>
        <a:xfrm>
          <a:off x="2373423" y="2663613"/>
          <a:ext cx="1686037" cy="91440"/>
        </a:xfrm>
        <a:custGeom>
          <a:avLst/>
          <a:gdLst/>
          <a:ahLst/>
          <a:cxnLst/>
          <a:rect l="0" t="0" r="0" b="0"/>
          <a:pathLst>
            <a:path>
              <a:moveTo>
                <a:pt x="0" y="93837"/>
              </a:moveTo>
              <a:lnTo>
                <a:pt x="843018" y="93837"/>
              </a:lnTo>
              <a:lnTo>
                <a:pt x="843018" y="45720"/>
              </a:lnTo>
              <a:lnTo>
                <a:pt x="1686037"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66700">
            <a:lnSpc>
              <a:spcPct val="90000"/>
            </a:lnSpc>
            <a:spcBef>
              <a:spcPct val="0"/>
            </a:spcBef>
            <a:spcAft>
              <a:spcPct val="35000"/>
            </a:spcAft>
            <a:buNone/>
          </a:pPr>
          <a:endParaRPr lang="zh-CN" altLang="en-US" sz="600" b="0" i="0" kern="1200" dirty="0">
            <a:latin typeface="FZLanTingHeiS-R-GB" panose="02000000000000000000" pitchFamily="2" charset="-122"/>
            <a:ea typeface="FZLanTingHeiS-R-GB" panose="02000000000000000000" pitchFamily="2" charset="-122"/>
            <a:cs typeface="Microsoft YaHei" charset="-122"/>
          </a:endParaRPr>
        </a:p>
      </dsp:txBody>
      <dsp:txXfrm>
        <a:off x="3174273" y="2667165"/>
        <a:ext cx="84336" cy="84336"/>
      </dsp:txXfrm>
    </dsp:sp>
    <dsp:sp modelId="{082A771F-69AF-7C4C-86CB-DF1CD8CB6581}">
      <dsp:nvSpPr>
        <dsp:cNvPr id="0" name=""/>
        <dsp:cNvSpPr/>
      </dsp:nvSpPr>
      <dsp:spPr>
        <a:xfrm>
          <a:off x="2373423" y="1422400"/>
          <a:ext cx="1686037" cy="1335051"/>
        </a:xfrm>
        <a:custGeom>
          <a:avLst/>
          <a:gdLst/>
          <a:ahLst/>
          <a:cxnLst/>
          <a:rect l="0" t="0" r="0" b="0"/>
          <a:pathLst>
            <a:path>
              <a:moveTo>
                <a:pt x="0" y="1335051"/>
              </a:moveTo>
              <a:lnTo>
                <a:pt x="843018" y="1335051"/>
              </a:lnTo>
              <a:lnTo>
                <a:pt x="843018" y="0"/>
              </a:lnTo>
              <a:lnTo>
                <a:pt x="168603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66700">
            <a:lnSpc>
              <a:spcPct val="90000"/>
            </a:lnSpc>
            <a:spcBef>
              <a:spcPct val="0"/>
            </a:spcBef>
            <a:spcAft>
              <a:spcPct val="35000"/>
            </a:spcAft>
            <a:buNone/>
          </a:pPr>
          <a:endParaRPr lang="zh-CN" altLang="en-US" sz="600" b="0" i="0" kern="1200" dirty="0">
            <a:latin typeface="FZLanTingHeiS-R-GB" panose="02000000000000000000" pitchFamily="2" charset="-122"/>
            <a:ea typeface="FZLanTingHeiS-R-GB" panose="02000000000000000000" pitchFamily="2" charset="-122"/>
            <a:cs typeface="Microsoft YaHei" charset="-122"/>
          </a:endParaRPr>
        </a:p>
      </dsp:txBody>
      <dsp:txXfrm>
        <a:off x="3162676" y="2036160"/>
        <a:ext cx="107530" cy="107530"/>
      </dsp:txXfrm>
    </dsp:sp>
    <dsp:sp modelId="{7111AE39-B455-7C4D-91F4-9E37E3822D07}">
      <dsp:nvSpPr>
        <dsp:cNvPr id="0" name=""/>
        <dsp:cNvSpPr/>
      </dsp:nvSpPr>
      <dsp:spPr>
        <a:xfrm>
          <a:off x="672178" y="2242677"/>
          <a:ext cx="2372942"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l" defTabSz="1244600">
            <a:lnSpc>
              <a:spcPct val="90000"/>
            </a:lnSpc>
            <a:spcBef>
              <a:spcPct val="0"/>
            </a:spcBef>
            <a:spcAft>
              <a:spcPct val="35000"/>
            </a:spcAft>
            <a:buNone/>
          </a:pPr>
          <a:r>
            <a:rPr lang="en-US" altLang="zh-CN" sz="2800" b="0" i="0" kern="1200" dirty="0">
              <a:latin typeface="FZLanTingHeiS-R-GB" panose="02000000000000000000" pitchFamily="2" charset="-122"/>
              <a:ea typeface="FZLanTingHeiS-R-GB" panose="02000000000000000000" pitchFamily="2" charset="-122"/>
              <a:cs typeface="Microsoft YaHei" charset="-122"/>
            </a:rPr>
            <a:t>1.3</a:t>
          </a:r>
          <a:r>
            <a:rPr lang="zh-CN" altLang="en-US" sz="2800" b="0" i="0" kern="1200" dirty="0">
              <a:latin typeface="FZLanTingHeiS-R-GB" panose="02000000000000000000" pitchFamily="2" charset="-122"/>
              <a:ea typeface="FZLanTingHeiS-R-GB" panose="02000000000000000000" pitchFamily="2" charset="-122"/>
              <a:cs typeface="Microsoft YaHei" charset="-122"/>
            </a:rPr>
            <a:t>市场经济条件下的企业</a:t>
          </a:r>
        </a:p>
      </dsp:txBody>
      <dsp:txXfrm>
        <a:off x="672178" y="2242677"/>
        <a:ext cx="2372942" cy="1029546"/>
      </dsp:txXfrm>
    </dsp:sp>
    <dsp:sp modelId="{C852AF5D-E3CA-F844-B775-08DD6E6FB940}">
      <dsp:nvSpPr>
        <dsp:cNvPr id="0" name=""/>
        <dsp:cNvSpPr/>
      </dsp:nvSpPr>
      <dsp:spPr>
        <a:xfrm>
          <a:off x="4059460" y="907626"/>
          <a:ext cx="3376913"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altLang="zh-CN" sz="2000" b="0" i="0" kern="1200" dirty="0">
              <a:solidFill>
                <a:schemeClr val="tx1"/>
              </a:solidFill>
              <a:latin typeface="FZLanTingHeiS-R-GB" panose="02000000000000000000" pitchFamily="2" charset="-122"/>
              <a:ea typeface="FZLanTingHeiS-R-GB" panose="02000000000000000000" pitchFamily="2" charset="-122"/>
              <a:cs typeface="Microsoft YaHei" charset="-122"/>
            </a:rPr>
            <a:t>1.3.1</a:t>
          </a:r>
          <a:r>
            <a:rPr lang="zh-CN" altLang="en-US" sz="2000" b="0" i="0" kern="1200" dirty="0">
              <a:solidFill>
                <a:schemeClr val="tx1"/>
              </a:solidFill>
              <a:latin typeface="FZLanTingHeiS-R-GB" panose="02000000000000000000" pitchFamily="2" charset="-122"/>
              <a:ea typeface="FZLanTingHeiS-R-GB" panose="02000000000000000000" pitchFamily="2" charset="-122"/>
              <a:cs typeface="Microsoft YaHei" charset="-122"/>
            </a:rPr>
            <a:t> 企业的概念与特征</a:t>
          </a:r>
        </a:p>
      </dsp:txBody>
      <dsp:txXfrm>
        <a:off x="4059460" y="907626"/>
        <a:ext cx="3376913" cy="1029546"/>
      </dsp:txXfrm>
    </dsp:sp>
    <dsp:sp modelId="{D3E2E567-EC04-E743-9B8C-985408EA1058}">
      <dsp:nvSpPr>
        <dsp:cNvPr id="0" name=""/>
        <dsp:cNvSpPr/>
      </dsp:nvSpPr>
      <dsp:spPr>
        <a:xfrm>
          <a:off x="4059460" y="2194560"/>
          <a:ext cx="3441209"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altLang="zh-CN" sz="2000" b="0" i="0" kern="1200" dirty="0">
              <a:latin typeface="FZLanTingHeiS-R-GB" panose="02000000000000000000" pitchFamily="2" charset="-122"/>
              <a:ea typeface="FZLanTingHeiS-R-GB" panose="02000000000000000000" pitchFamily="2" charset="-122"/>
              <a:cs typeface="Microsoft YaHei" charset="-122"/>
            </a:rPr>
            <a:t>1.3.2</a:t>
          </a:r>
          <a:r>
            <a:rPr lang="zh-CN" altLang="en-US" sz="2000" b="0" i="0" kern="1200" dirty="0">
              <a:latin typeface="FZLanTingHeiS-R-GB" panose="02000000000000000000" pitchFamily="2" charset="-122"/>
              <a:ea typeface="FZLanTingHeiS-R-GB" panose="02000000000000000000" pitchFamily="2" charset="-122"/>
              <a:cs typeface="Microsoft YaHei" charset="-122"/>
            </a:rPr>
            <a:t> 企业理论</a:t>
          </a:r>
        </a:p>
      </dsp:txBody>
      <dsp:txXfrm>
        <a:off x="4059460" y="2194560"/>
        <a:ext cx="3441209" cy="1029546"/>
      </dsp:txXfrm>
    </dsp:sp>
    <dsp:sp modelId="{06F6E63A-54AB-F044-BC6B-A05CEEDC8605}">
      <dsp:nvSpPr>
        <dsp:cNvPr id="0" name=""/>
        <dsp:cNvSpPr/>
      </dsp:nvSpPr>
      <dsp:spPr>
        <a:xfrm>
          <a:off x="4059460" y="3481493"/>
          <a:ext cx="3376913"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altLang="zh-CN" sz="2000" b="0" i="0" kern="1200" dirty="0">
              <a:latin typeface="FZLanTingHeiS-R-GB" panose="02000000000000000000" pitchFamily="2" charset="-122"/>
              <a:ea typeface="FZLanTingHeiS-R-GB" panose="02000000000000000000" pitchFamily="2" charset="-122"/>
              <a:cs typeface="Microsoft YaHei" charset="-122"/>
            </a:rPr>
            <a:t>1.3.3</a:t>
          </a:r>
          <a:r>
            <a:rPr lang="zh-CN" altLang="en-US" sz="2000" b="0" i="0" kern="1200" dirty="0">
              <a:latin typeface="FZLanTingHeiS-R-GB" panose="02000000000000000000" pitchFamily="2" charset="-122"/>
              <a:ea typeface="FZLanTingHeiS-R-GB" panose="02000000000000000000" pitchFamily="2" charset="-122"/>
              <a:cs typeface="Microsoft YaHei" charset="-122"/>
            </a:rPr>
            <a:t> 企业利润与决策</a:t>
          </a:r>
        </a:p>
      </dsp:txBody>
      <dsp:txXfrm>
        <a:off x="4059460" y="3481493"/>
        <a:ext cx="3376913" cy="1029546"/>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2566A7-AB44-BA40-863E-D8C0D48B8D8F}">
      <dsp:nvSpPr>
        <dsp:cNvPr id="0" name=""/>
        <dsp:cNvSpPr/>
      </dsp:nvSpPr>
      <dsp:spPr>
        <a:xfrm>
          <a:off x="969769" y="972558"/>
          <a:ext cx="593528" cy="436094"/>
        </a:xfrm>
        <a:custGeom>
          <a:avLst/>
          <a:gdLst/>
          <a:ahLst/>
          <a:cxnLst/>
          <a:rect l="0" t="0" r="0" b="0"/>
          <a:pathLst>
            <a:path>
              <a:moveTo>
                <a:pt x="0" y="0"/>
              </a:moveTo>
              <a:lnTo>
                <a:pt x="296764" y="0"/>
              </a:lnTo>
              <a:lnTo>
                <a:pt x="296764" y="436094"/>
              </a:lnTo>
              <a:lnTo>
                <a:pt x="593528" y="43609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
            <a:lnSpc>
              <a:spcPct val="90000"/>
            </a:lnSpc>
            <a:spcBef>
              <a:spcPct val="0"/>
            </a:spcBef>
            <a:spcAft>
              <a:spcPct val="35000"/>
            </a:spcAft>
            <a:buNone/>
          </a:pPr>
          <a:endParaRPr lang="zh-CN" altLang="en-US" sz="100" kern="1200"/>
        </a:p>
      </dsp:txBody>
      <dsp:txXfrm>
        <a:off x="1248120" y="1172193"/>
        <a:ext cx="36825" cy="36825"/>
      </dsp:txXfrm>
    </dsp:sp>
    <dsp:sp modelId="{93180932-306E-E545-95F9-2A5635FDC9F1}">
      <dsp:nvSpPr>
        <dsp:cNvPr id="0" name=""/>
        <dsp:cNvSpPr/>
      </dsp:nvSpPr>
      <dsp:spPr>
        <a:xfrm>
          <a:off x="969769" y="909900"/>
          <a:ext cx="593528" cy="91440"/>
        </a:xfrm>
        <a:custGeom>
          <a:avLst/>
          <a:gdLst/>
          <a:ahLst/>
          <a:cxnLst/>
          <a:rect l="0" t="0" r="0" b="0"/>
          <a:pathLst>
            <a:path>
              <a:moveTo>
                <a:pt x="0" y="62658"/>
              </a:moveTo>
              <a:lnTo>
                <a:pt x="296764" y="62658"/>
              </a:lnTo>
              <a:lnTo>
                <a:pt x="296764" y="45720"/>
              </a:lnTo>
              <a:lnTo>
                <a:pt x="59352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251689" y="940775"/>
        <a:ext cx="29688" cy="29688"/>
      </dsp:txXfrm>
    </dsp:sp>
    <dsp:sp modelId="{082A771F-69AF-7C4C-86CB-DF1CD8CB6581}">
      <dsp:nvSpPr>
        <dsp:cNvPr id="0" name=""/>
        <dsp:cNvSpPr/>
      </dsp:nvSpPr>
      <dsp:spPr>
        <a:xfrm>
          <a:off x="969769" y="502586"/>
          <a:ext cx="593528" cy="469972"/>
        </a:xfrm>
        <a:custGeom>
          <a:avLst/>
          <a:gdLst/>
          <a:ahLst/>
          <a:cxnLst/>
          <a:rect l="0" t="0" r="0" b="0"/>
          <a:pathLst>
            <a:path>
              <a:moveTo>
                <a:pt x="0" y="469972"/>
              </a:moveTo>
              <a:lnTo>
                <a:pt x="296764" y="469972"/>
              </a:lnTo>
              <a:lnTo>
                <a:pt x="296764" y="0"/>
              </a:lnTo>
              <a:lnTo>
                <a:pt x="59352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247606" y="718645"/>
        <a:ext cx="37853" cy="37853"/>
      </dsp:txXfrm>
    </dsp:sp>
    <dsp:sp modelId="{7111AE39-B455-7C4D-91F4-9E37E3822D07}">
      <dsp:nvSpPr>
        <dsp:cNvPr id="0" name=""/>
        <dsp:cNvSpPr/>
      </dsp:nvSpPr>
      <dsp:spPr>
        <a:xfrm>
          <a:off x="370887" y="791345"/>
          <a:ext cx="835336" cy="36242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88950">
            <a:lnSpc>
              <a:spcPct val="90000"/>
            </a:lnSpc>
            <a:spcBef>
              <a:spcPct val="0"/>
            </a:spcBef>
            <a:spcAft>
              <a:spcPct val="35000"/>
            </a:spcAft>
            <a:buNone/>
          </a:pPr>
          <a:r>
            <a:rPr lang="zh-CN" altLang="en-US" sz="1100" b="0" i="0" kern="1200" dirty="0">
              <a:latin typeface="FZLanTingHeiS-R-GB" panose="02000000000000000000" pitchFamily="2" charset="-122"/>
              <a:ea typeface="FZLanTingHeiS-R-GB" panose="02000000000000000000" pitchFamily="2" charset="-122"/>
              <a:cs typeface="Microsoft YaHei" charset="-122"/>
            </a:rPr>
            <a:t>市场经济条件下的企业</a:t>
          </a:r>
        </a:p>
      </dsp:txBody>
      <dsp:txXfrm>
        <a:off x="370887" y="791345"/>
        <a:ext cx="835336" cy="362426"/>
      </dsp:txXfrm>
    </dsp:sp>
    <dsp:sp modelId="{C852AF5D-E3CA-F844-B775-08DD6E6FB940}">
      <dsp:nvSpPr>
        <dsp:cNvPr id="0" name=""/>
        <dsp:cNvSpPr/>
      </dsp:nvSpPr>
      <dsp:spPr>
        <a:xfrm>
          <a:off x="1563297" y="321373"/>
          <a:ext cx="1188759" cy="362426"/>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bg1"/>
              </a:solidFill>
              <a:latin typeface="FZLanTingHeiS-R-GB" panose="02000000000000000000" pitchFamily="2" charset="-122"/>
              <a:ea typeface="FZLanTingHeiS-R-GB" panose="02000000000000000000" pitchFamily="2" charset="-122"/>
              <a:cs typeface="Microsoft YaHei" charset="-122"/>
            </a:rPr>
            <a:t>1.3.1</a:t>
          </a:r>
          <a:r>
            <a:rPr lang="zh-CN" altLang="en-US" sz="1000" b="0" i="0" kern="1200" dirty="0">
              <a:solidFill>
                <a:schemeClr val="bg1"/>
              </a:solidFill>
              <a:latin typeface="FZLanTingHeiS-R-GB" panose="02000000000000000000" pitchFamily="2" charset="-122"/>
              <a:ea typeface="FZLanTingHeiS-R-GB" panose="02000000000000000000" pitchFamily="2" charset="-122"/>
              <a:cs typeface="Microsoft YaHei" charset="-122"/>
            </a:rPr>
            <a:t> 企业的概念与特征</a:t>
          </a:r>
        </a:p>
      </dsp:txBody>
      <dsp:txXfrm>
        <a:off x="1563297" y="321373"/>
        <a:ext cx="1188759" cy="362426"/>
      </dsp:txXfrm>
    </dsp:sp>
    <dsp:sp modelId="{D3E2E567-EC04-E743-9B8C-985408EA1058}">
      <dsp:nvSpPr>
        <dsp:cNvPr id="0" name=""/>
        <dsp:cNvSpPr/>
      </dsp:nvSpPr>
      <dsp:spPr>
        <a:xfrm>
          <a:off x="1563297" y="774406"/>
          <a:ext cx="1211393" cy="36242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latin typeface="FZLanTingHeiS-R-GB" panose="02000000000000000000" pitchFamily="2" charset="-122"/>
              <a:ea typeface="FZLanTingHeiS-R-GB" panose="02000000000000000000" pitchFamily="2" charset="-122"/>
              <a:cs typeface="Microsoft YaHei" charset="-122"/>
            </a:rPr>
            <a:t>1.3.2</a:t>
          </a:r>
          <a:r>
            <a:rPr lang="zh-CN" altLang="en-US" sz="1000" b="0" i="0" kern="1200" dirty="0">
              <a:latin typeface="FZLanTingHeiS-R-GB" panose="02000000000000000000" pitchFamily="2" charset="-122"/>
              <a:ea typeface="FZLanTingHeiS-R-GB" panose="02000000000000000000" pitchFamily="2" charset="-122"/>
              <a:cs typeface="Microsoft YaHei" charset="-122"/>
            </a:rPr>
            <a:t> 企业理论</a:t>
          </a:r>
        </a:p>
      </dsp:txBody>
      <dsp:txXfrm>
        <a:off x="1563297" y="774406"/>
        <a:ext cx="1211393" cy="362426"/>
      </dsp:txXfrm>
    </dsp:sp>
    <dsp:sp modelId="{06F6E63A-54AB-F044-BC6B-A05CEEDC8605}">
      <dsp:nvSpPr>
        <dsp:cNvPr id="0" name=""/>
        <dsp:cNvSpPr/>
      </dsp:nvSpPr>
      <dsp:spPr>
        <a:xfrm>
          <a:off x="1563297" y="1227440"/>
          <a:ext cx="1188759" cy="36242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latin typeface="FZLanTingHeiS-R-GB" panose="02000000000000000000" pitchFamily="2" charset="-122"/>
              <a:ea typeface="FZLanTingHeiS-R-GB" panose="02000000000000000000" pitchFamily="2" charset="-122"/>
              <a:cs typeface="Microsoft YaHei" charset="-122"/>
            </a:rPr>
            <a:t>1.3.3</a:t>
          </a:r>
          <a:r>
            <a:rPr lang="zh-CN" altLang="en-US" sz="1000" b="0" i="0" kern="1200" dirty="0">
              <a:latin typeface="FZLanTingHeiS-R-GB" panose="02000000000000000000" pitchFamily="2" charset="-122"/>
              <a:ea typeface="FZLanTingHeiS-R-GB" panose="02000000000000000000" pitchFamily="2" charset="-122"/>
              <a:cs typeface="Microsoft YaHei" charset="-122"/>
            </a:rPr>
            <a:t> 企业利润与决策</a:t>
          </a:r>
        </a:p>
      </dsp:txBody>
      <dsp:txXfrm>
        <a:off x="1563297" y="1227440"/>
        <a:ext cx="1188759" cy="362426"/>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2566A7-AB44-BA40-863E-D8C0D48B8D8F}">
      <dsp:nvSpPr>
        <dsp:cNvPr id="0" name=""/>
        <dsp:cNvSpPr/>
      </dsp:nvSpPr>
      <dsp:spPr>
        <a:xfrm>
          <a:off x="969769" y="972558"/>
          <a:ext cx="593528" cy="436094"/>
        </a:xfrm>
        <a:custGeom>
          <a:avLst/>
          <a:gdLst/>
          <a:ahLst/>
          <a:cxnLst/>
          <a:rect l="0" t="0" r="0" b="0"/>
          <a:pathLst>
            <a:path>
              <a:moveTo>
                <a:pt x="0" y="0"/>
              </a:moveTo>
              <a:lnTo>
                <a:pt x="296764" y="0"/>
              </a:lnTo>
              <a:lnTo>
                <a:pt x="296764" y="436094"/>
              </a:lnTo>
              <a:lnTo>
                <a:pt x="593528" y="43609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
            <a:lnSpc>
              <a:spcPct val="90000"/>
            </a:lnSpc>
            <a:spcBef>
              <a:spcPct val="0"/>
            </a:spcBef>
            <a:spcAft>
              <a:spcPct val="35000"/>
            </a:spcAft>
            <a:buNone/>
          </a:pPr>
          <a:endParaRPr lang="zh-CN" altLang="en-US" sz="100" kern="1200"/>
        </a:p>
      </dsp:txBody>
      <dsp:txXfrm>
        <a:off x="1248120" y="1172193"/>
        <a:ext cx="36825" cy="36825"/>
      </dsp:txXfrm>
    </dsp:sp>
    <dsp:sp modelId="{93180932-306E-E545-95F9-2A5635FDC9F1}">
      <dsp:nvSpPr>
        <dsp:cNvPr id="0" name=""/>
        <dsp:cNvSpPr/>
      </dsp:nvSpPr>
      <dsp:spPr>
        <a:xfrm>
          <a:off x="969769" y="909900"/>
          <a:ext cx="593528" cy="91440"/>
        </a:xfrm>
        <a:custGeom>
          <a:avLst/>
          <a:gdLst/>
          <a:ahLst/>
          <a:cxnLst/>
          <a:rect l="0" t="0" r="0" b="0"/>
          <a:pathLst>
            <a:path>
              <a:moveTo>
                <a:pt x="0" y="62658"/>
              </a:moveTo>
              <a:lnTo>
                <a:pt x="296764" y="62658"/>
              </a:lnTo>
              <a:lnTo>
                <a:pt x="296764" y="45720"/>
              </a:lnTo>
              <a:lnTo>
                <a:pt x="59352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251689" y="940775"/>
        <a:ext cx="29688" cy="29688"/>
      </dsp:txXfrm>
    </dsp:sp>
    <dsp:sp modelId="{082A771F-69AF-7C4C-86CB-DF1CD8CB6581}">
      <dsp:nvSpPr>
        <dsp:cNvPr id="0" name=""/>
        <dsp:cNvSpPr/>
      </dsp:nvSpPr>
      <dsp:spPr>
        <a:xfrm>
          <a:off x="969769" y="502586"/>
          <a:ext cx="593528" cy="469972"/>
        </a:xfrm>
        <a:custGeom>
          <a:avLst/>
          <a:gdLst/>
          <a:ahLst/>
          <a:cxnLst/>
          <a:rect l="0" t="0" r="0" b="0"/>
          <a:pathLst>
            <a:path>
              <a:moveTo>
                <a:pt x="0" y="469972"/>
              </a:moveTo>
              <a:lnTo>
                <a:pt x="296764" y="469972"/>
              </a:lnTo>
              <a:lnTo>
                <a:pt x="296764" y="0"/>
              </a:lnTo>
              <a:lnTo>
                <a:pt x="59352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247606" y="718645"/>
        <a:ext cx="37853" cy="37853"/>
      </dsp:txXfrm>
    </dsp:sp>
    <dsp:sp modelId="{7111AE39-B455-7C4D-91F4-9E37E3822D07}">
      <dsp:nvSpPr>
        <dsp:cNvPr id="0" name=""/>
        <dsp:cNvSpPr/>
      </dsp:nvSpPr>
      <dsp:spPr>
        <a:xfrm>
          <a:off x="370887" y="791345"/>
          <a:ext cx="835336" cy="36242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88950">
            <a:lnSpc>
              <a:spcPct val="90000"/>
            </a:lnSpc>
            <a:spcBef>
              <a:spcPct val="0"/>
            </a:spcBef>
            <a:spcAft>
              <a:spcPct val="35000"/>
            </a:spcAft>
            <a:buNone/>
          </a:pPr>
          <a:r>
            <a:rPr lang="zh-CN" altLang="en-US" sz="1100" b="0" i="0" kern="1200" dirty="0">
              <a:latin typeface="FZLanTingHeiS-R-GB" panose="02000000000000000000" pitchFamily="2" charset="-122"/>
              <a:ea typeface="FZLanTingHeiS-R-GB" panose="02000000000000000000" pitchFamily="2" charset="-122"/>
              <a:cs typeface="Microsoft YaHei" charset="-122"/>
            </a:rPr>
            <a:t>市场经济条件下的企业</a:t>
          </a:r>
        </a:p>
      </dsp:txBody>
      <dsp:txXfrm>
        <a:off x="370887" y="791345"/>
        <a:ext cx="835336" cy="362426"/>
      </dsp:txXfrm>
    </dsp:sp>
    <dsp:sp modelId="{C852AF5D-E3CA-F844-B775-08DD6E6FB940}">
      <dsp:nvSpPr>
        <dsp:cNvPr id="0" name=""/>
        <dsp:cNvSpPr/>
      </dsp:nvSpPr>
      <dsp:spPr>
        <a:xfrm>
          <a:off x="1563297" y="321373"/>
          <a:ext cx="1188759" cy="362426"/>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bg1"/>
              </a:solidFill>
              <a:latin typeface="FZLanTingHeiS-R-GB" panose="02000000000000000000" pitchFamily="2" charset="-122"/>
              <a:ea typeface="FZLanTingHeiS-R-GB" panose="02000000000000000000" pitchFamily="2" charset="-122"/>
              <a:cs typeface="Microsoft YaHei" charset="-122"/>
            </a:rPr>
            <a:t>1.3.1</a:t>
          </a:r>
          <a:r>
            <a:rPr lang="zh-CN" altLang="en-US" sz="1000" b="0" i="0" kern="1200" dirty="0">
              <a:solidFill>
                <a:schemeClr val="bg1"/>
              </a:solidFill>
              <a:latin typeface="FZLanTingHeiS-R-GB" panose="02000000000000000000" pitchFamily="2" charset="-122"/>
              <a:ea typeface="FZLanTingHeiS-R-GB" panose="02000000000000000000" pitchFamily="2" charset="-122"/>
              <a:cs typeface="Microsoft YaHei" charset="-122"/>
            </a:rPr>
            <a:t> 企业的概念与特征</a:t>
          </a:r>
        </a:p>
      </dsp:txBody>
      <dsp:txXfrm>
        <a:off x="1563297" y="321373"/>
        <a:ext cx="1188759" cy="362426"/>
      </dsp:txXfrm>
    </dsp:sp>
    <dsp:sp modelId="{D3E2E567-EC04-E743-9B8C-985408EA1058}">
      <dsp:nvSpPr>
        <dsp:cNvPr id="0" name=""/>
        <dsp:cNvSpPr/>
      </dsp:nvSpPr>
      <dsp:spPr>
        <a:xfrm>
          <a:off x="1563297" y="774406"/>
          <a:ext cx="1211393" cy="36242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latin typeface="FZLanTingHeiS-R-GB" panose="02000000000000000000" pitchFamily="2" charset="-122"/>
              <a:ea typeface="FZLanTingHeiS-R-GB" panose="02000000000000000000" pitchFamily="2" charset="-122"/>
              <a:cs typeface="Microsoft YaHei" charset="-122"/>
            </a:rPr>
            <a:t>1.3.2</a:t>
          </a:r>
          <a:r>
            <a:rPr lang="zh-CN" altLang="en-US" sz="1000" b="0" i="0" kern="1200" dirty="0">
              <a:latin typeface="FZLanTingHeiS-R-GB" panose="02000000000000000000" pitchFamily="2" charset="-122"/>
              <a:ea typeface="FZLanTingHeiS-R-GB" panose="02000000000000000000" pitchFamily="2" charset="-122"/>
              <a:cs typeface="Microsoft YaHei" charset="-122"/>
            </a:rPr>
            <a:t> 企业理论</a:t>
          </a:r>
        </a:p>
      </dsp:txBody>
      <dsp:txXfrm>
        <a:off x="1563297" y="774406"/>
        <a:ext cx="1211393" cy="362426"/>
      </dsp:txXfrm>
    </dsp:sp>
    <dsp:sp modelId="{06F6E63A-54AB-F044-BC6B-A05CEEDC8605}">
      <dsp:nvSpPr>
        <dsp:cNvPr id="0" name=""/>
        <dsp:cNvSpPr/>
      </dsp:nvSpPr>
      <dsp:spPr>
        <a:xfrm>
          <a:off x="1563297" y="1227440"/>
          <a:ext cx="1188759" cy="36242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latin typeface="FZLanTingHeiS-R-GB" panose="02000000000000000000" pitchFamily="2" charset="-122"/>
              <a:ea typeface="FZLanTingHeiS-R-GB" panose="02000000000000000000" pitchFamily="2" charset="-122"/>
              <a:cs typeface="Microsoft YaHei" charset="-122"/>
            </a:rPr>
            <a:t>1.3.3</a:t>
          </a:r>
          <a:r>
            <a:rPr lang="zh-CN" altLang="en-US" sz="1000" b="0" i="0" kern="1200" dirty="0">
              <a:latin typeface="FZLanTingHeiS-R-GB" panose="02000000000000000000" pitchFamily="2" charset="-122"/>
              <a:ea typeface="FZLanTingHeiS-R-GB" panose="02000000000000000000" pitchFamily="2" charset="-122"/>
              <a:cs typeface="Microsoft YaHei" charset="-122"/>
            </a:rPr>
            <a:t> 企业利润与决策</a:t>
          </a:r>
        </a:p>
      </dsp:txBody>
      <dsp:txXfrm>
        <a:off x="1563297" y="1227440"/>
        <a:ext cx="1188759" cy="362426"/>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2566A7-AB44-BA40-863E-D8C0D48B8D8F}">
      <dsp:nvSpPr>
        <dsp:cNvPr id="0" name=""/>
        <dsp:cNvSpPr/>
      </dsp:nvSpPr>
      <dsp:spPr>
        <a:xfrm>
          <a:off x="969769" y="972558"/>
          <a:ext cx="593528" cy="436094"/>
        </a:xfrm>
        <a:custGeom>
          <a:avLst/>
          <a:gdLst/>
          <a:ahLst/>
          <a:cxnLst/>
          <a:rect l="0" t="0" r="0" b="0"/>
          <a:pathLst>
            <a:path>
              <a:moveTo>
                <a:pt x="0" y="0"/>
              </a:moveTo>
              <a:lnTo>
                <a:pt x="296764" y="0"/>
              </a:lnTo>
              <a:lnTo>
                <a:pt x="296764" y="436094"/>
              </a:lnTo>
              <a:lnTo>
                <a:pt x="593528" y="43609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
            <a:lnSpc>
              <a:spcPct val="90000"/>
            </a:lnSpc>
            <a:spcBef>
              <a:spcPct val="0"/>
            </a:spcBef>
            <a:spcAft>
              <a:spcPct val="35000"/>
            </a:spcAft>
            <a:buNone/>
          </a:pPr>
          <a:endParaRPr lang="zh-CN" altLang="en-US" sz="100" kern="1200"/>
        </a:p>
      </dsp:txBody>
      <dsp:txXfrm>
        <a:off x="1248120" y="1172193"/>
        <a:ext cx="36825" cy="36825"/>
      </dsp:txXfrm>
    </dsp:sp>
    <dsp:sp modelId="{93180932-306E-E545-95F9-2A5635FDC9F1}">
      <dsp:nvSpPr>
        <dsp:cNvPr id="0" name=""/>
        <dsp:cNvSpPr/>
      </dsp:nvSpPr>
      <dsp:spPr>
        <a:xfrm>
          <a:off x="969769" y="909900"/>
          <a:ext cx="593528" cy="91440"/>
        </a:xfrm>
        <a:custGeom>
          <a:avLst/>
          <a:gdLst/>
          <a:ahLst/>
          <a:cxnLst/>
          <a:rect l="0" t="0" r="0" b="0"/>
          <a:pathLst>
            <a:path>
              <a:moveTo>
                <a:pt x="0" y="62658"/>
              </a:moveTo>
              <a:lnTo>
                <a:pt x="296764" y="62658"/>
              </a:lnTo>
              <a:lnTo>
                <a:pt x="296764" y="45720"/>
              </a:lnTo>
              <a:lnTo>
                <a:pt x="59352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251689" y="940775"/>
        <a:ext cx="29688" cy="29688"/>
      </dsp:txXfrm>
    </dsp:sp>
    <dsp:sp modelId="{082A771F-69AF-7C4C-86CB-DF1CD8CB6581}">
      <dsp:nvSpPr>
        <dsp:cNvPr id="0" name=""/>
        <dsp:cNvSpPr/>
      </dsp:nvSpPr>
      <dsp:spPr>
        <a:xfrm>
          <a:off x="969769" y="502586"/>
          <a:ext cx="593528" cy="469972"/>
        </a:xfrm>
        <a:custGeom>
          <a:avLst/>
          <a:gdLst/>
          <a:ahLst/>
          <a:cxnLst/>
          <a:rect l="0" t="0" r="0" b="0"/>
          <a:pathLst>
            <a:path>
              <a:moveTo>
                <a:pt x="0" y="469972"/>
              </a:moveTo>
              <a:lnTo>
                <a:pt x="296764" y="469972"/>
              </a:lnTo>
              <a:lnTo>
                <a:pt x="296764" y="0"/>
              </a:lnTo>
              <a:lnTo>
                <a:pt x="59352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247606" y="718645"/>
        <a:ext cx="37853" cy="37853"/>
      </dsp:txXfrm>
    </dsp:sp>
    <dsp:sp modelId="{7111AE39-B455-7C4D-91F4-9E37E3822D07}">
      <dsp:nvSpPr>
        <dsp:cNvPr id="0" name=""/>
        <dsp:cNvSpPr/>
      </dsp:nvSpPr>
      <dsp:spPr>
        <a:xfrm>
          <a:off x="370887" y="791345"/>
          <a:ext cx="835336" cy="36242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88950">
            <a:lnSpc>
              <a:spcPct val="90000"/>
            </a:lnSpc>
            <a:spcBef>
              <a:spcPct val="0"/>
            </a:spcBef>
            <a:spcAft>
              <a:spcPct val="35000"/>
            </a:spcAft>
            <a:buNone/>
          </a:pPr>
          <a:r>
            <a:rPr lang="zh-CN" altLang="en-US" sz="1100" b="0" i="0" kern="1200" dirty="0">
              <a:latin typeface="FZLanTingHeiS-R-GB" panose="02000000000000000000" pitchFamily="2" charset="-122"/>
              <a:ea typeface="FZLanTingHeiS-R-GB" panose="02000000000000000000" pitchFamily="2" charset="-122"/>
              <a:cs typeface="Microsoft YaHei" charset="-122"/>
            </a:rPr>
            <a:t>市场经济条件下的企业</a:t>
          </a:r>
        </a:p>
      </dsp:txBody>
      <dsp:txXfrm>
        <a:off x="370887" y="791345"/>
        <a:ext cx="835336" cy="362426"/>
      </dsp:txXfrm>
    </dsp:sp>
    <dsp:sp modelId="{C852AF5D-E3CA-F844-B775-08DD6E6FB940}">
      <dsp:nvSpPr>
        <dsp:cNvPr id="0" name=""/>
        <dsp:cNvSpPr/>
      </dsp:nvSpPr>
      <dsp:spPr>
        <a:xfrm>
          <a:off x="1563297" y="321373"/>
          <a:ext cx="1188759" cy="362426"/>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bg1"/>
              </a:solidFill>
              <a:latin typeface="FZLanTingHeiS-R-GB" panose="02000000000000000000" pitchFamily="2" charset="-122"/>
              <a:ea typeface="FZLanTingHeiS-R-GB" panose="02000000000000000000" pitchFamily="2" charset="-122"/>
              <a:cs typeface="Microsoft YaHei" charset="-122"/>
            </a:rPr>
            <a:t>1.3.1</a:t>
          </a:r>
          <a:r>
            <a:rPr lang="zh-CN" altLang="en-US" sz="1000" b="0" i="0" kern="1200" dirty="0">
              <a:solidFill>
                <a:schemeClr val="bg1"/>
              </a:solidFill>
              <a:latin typeface="FZLanTingHeiS-R-GB" panose="02000000000000000000" pitchFamily="2" charset="-122"/>
              <a:ea typeface="FZLanTingHeiS-R-GB" panose="02000000000000000000" pitchFamily="2" charset="-122"/>
              <a:cs typeface="Microsoft YaHei" charset="-122"/>
            </a:rPr>
            <a:t> 企业的概念与特征</a:t>
          </a:r>
        </a:p>
      </dsp:txBody>
      <dsp:txXfrm>
        <a:off x="1563297" y="321373"/>
        <a:ext cx="1188759" cy="362426"/>
      </dsp:txXfrm>
    </dsp:sp>
    <dsp:sp modelId="{D3E2E567-EC04-E743-9B8C-985408EA1058}">
      <dsp:nvSpPr>
        <dsp:cNvPr id="0" name=""/>
        <dsp:cNvSpPr/>
      </dsp:nvSpPr>
      <dsp:spPr>
        <a:xfrm>
          <a:off x="1563297" y="774406"/>
          <a:ext cx="1211393" cy="36242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latin typeface="FZLanTingHeiS-R-GB" panose="02000000000000000000" pitchFamily="2" charset="-122"/>
              <a:ea typeface="FZLanTingHeiS-R-GB" panose="02000000000000000000" pitchFamily="2" charset="-122"/>
              <a:cs typeface="Microsoft YaHei" charset="-122"/>
            </a:rPr>
            <a:t>1.3.2</a:t>
          </a:r>
          <a:r>
            <a:rPr lang="zh-CN" altLang="en-US" sz="1000" b="0" i="0" kern="1200" dirty="0">
              <a:latin typeface="FZLanTingHeiS-R-GB" panose="02000000000000000000" pitchFamily="2" charset="-122"/>
              <a:ea typeface="FZLanTingHeiS-R-GB" panose="02000000000000000000" pitchFamily="2" charset="-122"/>
              <a:cs typeface="Microsoft YaHei" charset="-122"/>
            </a:rPr>
            <a:t> 企业理论</a:t>
          </a:r>
        </a:p>
      </dsp:txBody>
      <dsp:txXfrm>
        <a:off x="1563297" y="774406"/>
        <a:ext cx="1211393" cy="362426"/>
      </dsp:txXfrm>
    </dsp:sp>
    <dsp:sp modelId="{06F6E63A-54AB-F044-BC6B-A05CEEDC8605}">
      <dsp:nvSpPr>
        <dsp:cNvPr id="0" name=""/>
        <dsp:cNvSpPr/>
      </dsp:nvSpPr>
      <dsp:spPr>
        <a:xfrm>
          <a:off x="1563297" y="1227440"/>
          <a:ext cx="1188759" cy="36242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latin typeface="FZLanTingHeiS-R-GB" panose="02000000000000000000" pitchFamily="2" charset="-122"/>
              <a:ea typeface="FZLanTingHeiS-R-GB" panose="02000000000000000000" pitchFamily="2" charset="-122"/>
              <a:cs typeface="Microsoft YaHei" charset="-122"/>
            </a:rPr>
            <a:t>1.3.3</a:t>
          </a:r>
          <a:r>
            <a:rPr lang="zh-CN" altLang="en-US" sz="1000" b="0" i="0" kern="1200" dirty="0">
              <a:latin typeface="FZLanTingHeiS-R-GB" panose="02000000000000000000" pitchFamily="2" charset="-122"/>
              <a:ea typeface="FZLanTingHeiS-R-GB" panose="02000000000000000000" pitchFamily="2" charset="-122"/>
              <a:cs typeface="Microsoft YaHei" charset="-122"/>
            </a:rPr>
            <a:t> 企业利润与决策</a:t>
          </a:r>
        </a:p>
      </dsp:txBody>
      <dsp:txXfrm>
        <a:off x="1563297" y="1227440"/>
        <a:ext cx="1188759" cy="362426"/>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2566A7-AB44-BA40-863E-D8C0D48B8D8F}">
      <dsp:nvSpPr>
        <dsp:cNvPr id="0" name=""/>
        <dsp:cNvSpPr/>
      </dsp:nvSpPr>
      <dsp:spPr>
        <a:xfrm>
          <a:off x="2373423" y="2757451"/>
          <a:ext cx="1686037" cy="1238815"/>
        </a:xfrm>
        <a:custGeom>
          <a:avLst/>
          <a:gdLst/>
          <a:ahLst/>
          <a:cxnLst/>
          <a:rect l="0" t="0" r="0" b="0"/>
          <a:pathLst>
            <a:path>
              <a:moveTo>
                <a:pt x="0" y="0"/>
              </a:moveTo>
              <a:lnTo>
                <a:pt x="843018" y="0"/>
              </a:lnTo>
              <a:lnTo>
                <a:pt x="843018" y="1238815"/>
              </a:lnTo>
              <a:lnTo>
                <a:pt x="1686037" y="12388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p>
      </dsp:txBody>
      <dsp:txXfrm>
        <a:off x="3164136" y="3324553"/>
        <a:ext cx="104611" cy="104611"/>
      </dsp:txXfrm>
    </dsp:sp>
    <dsp:sp modelId="{93180932-306E-E545-95F9-2A5635FDC9F1}">
      <dsp:nvSpPr>
        <dsp:cNvPr id="0" name=""/>
        <dsp:cNvSpPr/>
      </dsp:nvSpPr>
      <dsp:spPr>
        <a:xfrm>
          <a:off x="2373423" y="2663613"/>
          <a:ext cx="1686037" cy="91440"/>
        </a:xfrm>
        <a:custGeom>
          <a:avLst/>
          <a:gdLst/>
          <a:ahLst/>
          <a:cxnLst/>
          <a:rect l="0" t="0" r="0" b="0"/>
          <a:pathLst>
            <a:path>
              <a:moveTo>
                <a:pt x="0" y="93837"/>
              </a:moveTo>
              <a:lnTo>
                <a:pt x="843018" y="93837"/>
              </a:lnTo>
              <a:lnTo>
                <a:pt x="843018" y="45720"/>
              </a:lnTo>
              <a:lnTo>
                <a:pt x="1686037"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66700">
            <a:lnSpc>
              <a:spcPct val="90000"/>
            </a:lnSpc>
            <a:spcBef>
              <a:spcPct val="0"/>
            </a:spcBef>
            <a:spcAft>
              <a:spcPct val="35000"/>
            </a:spcAft>
            <a:buNone/>
          </a:pPr>
          <a:endParaRPr lang="zh-CN" altLang="en-US" sz="600" b="0" i="0" kern="1200" dirty="0">
            <a:latin typeface="FZLanTingHeiS-R-GB" panose="02000000000000000000" pitchFamily="2" charset="-122"/>
            <a:ea typeface="FZLanTingHeiS-R-GB" panose="02000000000000000000" pitchFamily="2" charset="-122"/>
            <a:cs typeface="Microsoft YaHei" charset="-122"/>
          </a:endParaRPr>
        </a:p>
      </dsp:txBody>
      <dsp:txXfrm>
        <a:off x="3174273" y="2667165"/>
        <a:ext cx="84336" cy="84336"/>
      </dsp:txXfrm>
    </dsp:sp>
    <dsp:sp modelId="{082A771F-69AF-7C4C-86CB-DF1CD8CB6581}">
      <dsp:nvSpPr>
        <dsp:cNvPr id="0" name=""/>
        <dsp:cNvSpPr/>
      </dsp:nvSpPr>
      <dsp:spPr>
        <a:xfrm>
          <a:off x="2373423" y="1422400"/>
          <a:ext cx="1686037" cy="1335051"/>
        </a:xfrm>
        <a:custGeom>
          <a:avLst/>
          <a:gdLst/>
          <a:ahLst/>
          <a:cxnLst/>
          <a:rect l="0" t="0" r="0" b="0"/>
          <a:pathLst>
            <a:path>
              <a:moveTo>
                <a:pt x="0" y="1335051"/>
              </a:moveTo>
              <a:lnTo>
                <a:pt x="843018" y="1335051"/>
              </a:lnTo>
              <a:lnTo>
                <a:pt x="843018" y="0"/>
              </a:lnTo>
              <a:lnTo>
                <a:pt x="168603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66700">
            <a:lnSpc>
              <a:spcPct val="90000"/>
            </a:lnSpc>
            <a:spcBef>
              <a:spcPct val="0"/>
            </a:spcBef>
            <a:spcAft>
              <a:spcPct val="35000"/>
            </a:spcAft>
            <a:buNone/>
          </a:pPr>
          <a:endParaRPr lang="zh-CN" altLang="en-US" sz="600" b="0" i="0" kern="1200" dirty="0">
            <a:latin typeface="FZLanTingHeiS-R-GB" panose="02000000000000000000" pitchFamily="2" charset="-122"/>
            <a:ea typeface="FZLanTingHeiS-R-GB" panose="02000000000000000000" pitchFamily="2" charset="-122"/>
            <a:cs typeface="Microsoft YaHei" charset="-122"/>
          </a:endParaRPr>
        </a:p>
      </dsp:txBody>
      <dsp:txXfrm>
        <a:off x="3162676" y="2036160"/>
        <a:ext cx="107530" cy="107530"/>
      </dsp:txXfrm>
    </dsp:sp>
    <dsp:sp modelId="{7111AE39-B455-7C4D-91F4-9E37E3822D07}">
      <dsp:nvSpPr>
        <dsp:cNvPr id="0" name=""/>
        <dsp:cNvSpPr/>
      </dsp:nvSpPr>
      <dsp:spPr>
        <a:xfrm>
          <a:off x="672178" y="2242677"/>
          <a:ext cx="2372942"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l" defTabSz="1244600">
            <a:lnSpc>
              <a:spcPct val="90000"/>
            </a:lnSpc>
            <a:spcBef>
              <a:spcPct val="0"/>
            </a:spcBef>
            <a:spcAft>
              <a:spcPct val="35000"/>
            </a:spcAft>
            <a:buNone/>
          </a:pPr>
          <a:r>
            <a:rPr lang="en-US" altLang="zh-CN" sz="2800" b="0" i="0" kern="1200" dirty="0">
              <a:latin typeface="FZLanTingHeiS-R-GB" panose="02000000000000000000" pitchFamily="2" charset="-122"/>
              <a:ea typeface="FZLanTingHeiS-R-GB" panose="02000000000000000000" pitchFamily="2" charset="-122"/>
              <a:cs typeface="Microsoft YaHei" charset="-122"/>
            </a:rPr>
            <a:t>1.3</a:t>
          </a:r>
          <a:r>
            <a:rPr lang="zh-CN" altLang="en-US" sz="2800" b="0" i="0" kern="1200" dirty="0">
              <a:latin typeface="FZLanTingHeiS-R-GB" panose="02000000000000000000" pitchFamily="2" charset="-122"/>
              <a:ea typeface="FZLanTingHeiS-R-GB" panose="02000000000000000000" pitchFamily="2" charset="-122"/>
              <a:cs typeface="Microsoft YaHei" charset="-122"/>
            </a:rPr>
            <a:t>市场经济条件下的企业</a:t>
          </a:r>
        </a:p>
      </dsp:txBody>
      <dsp:txXfrm>
        <a:off x="672178" y="2242677"/>
        <a:ext cx="2372942" cy="1029546"/>
      </dsp:txXfrm>
    </dsp:sp>
    <dsp:sp modelId="{C852AF5D-E3CA-F844-B775-08DD6E6FB940}">
      <dsp:nvSpPr>
        <dsp:cNvPr id="0" name=""/>
        <dsp:cNvSpPr/>
      </dsp:nvSpPr>
      <dsp:spPr>
        <a:xfrm>
          <a:off x="4059460" y="907626"/>
          <a:ext cx="3376913"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altLang="zh-CN" sz="2000" b="0" i="0" kern="1200" dirty="0">
              <a:solidFill>
                <a:schemeClr val="tx1"/>
              </a:solidFill>
              <a:latin typeface="FZLanTingHeiS-R-GB" panose="02000000000000000000" pitchFamily="2" charset="-122"/>
              <a:ea typeface="FZLanTingHeiS-R-GB" panose="02000000000000000000" pitchFamily="2" charset="-122"/>
              <a:cs typeface="Microsoft YaHei" charset="-122"/>
            </a:rPr>
            <a:t>1.3.1</a:t>
          </a:r>
          <a:r>
            <a:rPr lang="zh-CN" altLang="en-US" sz="2000" b="0" i="0" kern="1200" dirty="0">
              <a:solidFill>
                <a:schemeClr val="tx1"/>
              </a:solidFill>
              <a:latin typeface="FZLanTingHeiS-R-GB" panose="02000000000000000000" pitchFamily="2" charset="-122"/>
              <a:ea typeface="FZLanTingHeiS-R-GB" panose="02000000000000000000" pitchFamily="2" charset="-122"/>
              <a:cs typeface="Microsoft YaHei" charset="-122"/>
            </a:rPr>
            <a:t> 企业的概念与特征</a:t>
          </a:r>
        </a:p>
      </dsp:txBody>
      <dsp:txXfrm>
        <a:off x="4059460" y="907626"/>
        <a:ext cx="3376913" cy="1029546"/>
      </dsp:txXfrm>
    </dsp:sp>
    <dsp:sp modelId="{D3E2E567-EC04-E743-9B8C-985408EA1058}">
      <dsp:nvSpPr>
        <dsp:cNvPr id="0" name=""/>
        <dsp:cNvSpPr/>
      </dsp:nvSpPr>
      <dsp:spPr>
        <a:xfrm>
          <a:off x="4059460" y="2194560"/>
          <a:ext cx="3441209"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altLang="zh-CN" sz="2000" b="0" i="0" kern="1200" dirty="0">
              <a:latin typeface="FZLanTingHeiS-R-GB" panose="02000000000000000000" pitchFamily="2" charset="-122"/>
              <a:ea typeface="FZLanTingHeiS-R-GB" panose="02000000000000000000" pitchFamily="2" charset="-122"/>
              <a:cs typeface="Microsoft YaHei" charset="-122"/>
            </a:rPr>
            <a:t>1.3.2</a:t>
          </a:r>
          <a:r>
            <a:rPr lang="zh-CN" altLang="en-US" sz="2000" b="0" i="0" kern="1200" dirty="0">
              <a:latin typeface="FZLanTingHeiS-R-GB" panose="02000000000000000000" pitchFamily="2" charset="-122"/>
              <a:ea typeface="FZLanTingHeiS-R-GB" panose="02000000000000000000" pitchFamily="2" charset="-122"/>
              <a:cs typeface="Microsoft YaHei" charset="-122"/>
            </a:rPr>
            <a:t> 企业理论</a:t>
          </a:r>
        </a:p>
      </dsp:txBody>
      <dsp:txXfrm>
        <a:off x="4059460" y="2194560"/>
        <a:ext cx="3441209" cy="1029546"/>
      </dsp:txXfrm>
    </dsp:sp>
    <dsp:sp modelId="{06F6E63A-54AB-F044-BC6B-A05CEEDC8605}">
      <dsp:nvSpPr>
        <dsp:cNvPr id="0" name=""/>
        <dsp:cNvSpPr/>
      </dsp:nvSpPr>
      <dsp:spPr>
        <a:xfrm>
          <a:off x="4059460" y="3481493"/>
          <a:ext cx="3376913"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altLang="zh-CN" sz="2000" b="0" i="0" kern="1200" dirty="0">
              <a:latin typeface="FZLanTingHeiS-R-GB" panose="02000000000000000000" pitchFamily="2" charset="-122"/>
              <a:ea typeface="FZLanTingHeiS-R-GB" panose="02000000000000000000" pitchFamily="2" charset="-122"/>
              <a:cs typeface="Microsoft YaHei" charset="-122"/>
            </a:rPr>
            <a:t>1.3.3</a:t>
          </a:r>
          <a:r>
            <a:rPr lang="zh-CN" altLang="en-US" sz="2000" b="0" i="0" kern="1200" dirty="0">
              <a:latin typeface="FZLanTingHeiS-R-GB" panose="02000000000000000000" pitchFamily="2" charset="-122"/>
              <a:ea typeface="FZLanTingHeiS-R-GB" panose="02000000000000000000" pitchFamily="2" charset="-122"/>
              <a:cs typeface="Microsoft YaHei" charset="-122"/>
            </a:rPr>
            <a:t> 企业利润与决策</a:t>
          </a:r>
        </a:p>
      </dsp:txBody>
      <dsp:txXfrm>
        <a:off x="4059460" y="3481493"/>
        <a:ext cx="3376913" cy="102954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7C939E-455A-EE43-A21D-8BACFED9D991}">
      <dsp:nvSpPr>
        <dsp:cNvPr id="0" name=""/>
        <dsp:cNvSpPr/>
      </dsp:nvSpPr>
      <dsp:spPr>
        <a:xfrm>
          <a:off x="1335621" y="1167380"/>
          <a:ext cx="713792" cy="796873"/>
        </a:xfrm>
        <a:custGeom>
          <a:avLst/>
          <a:gdLst/>
          <a:ahLst/>
          <a:cxnLst/>
          <a:rect l="0" t="0" r="0" b="0"/>
          <a:pathLst>
            <a:path>
              <a:moveTo>
                <a:pt x="0" y="0"/>
              </a:moveTo>
              <a:lnTo>
                <a:pt x="356896" y="0"/>
              </a:lnTo>
              <a:lnTo>
                <a:pt x="356896" y="796873"/>
              </a:lnTo>
              <a:lnTo>
                <a:pt x="713792" y="79687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771" y="1539072"/>
        <a:ext cx="53490" cy="53490"/>
      </dsp:txXfrm>
    </dsp:sp>
    <dsp:sp modelId="{1F2800E8-CF94-FD43-8D0E-7E4B278315B1}">
      <dsp:nvSpPr>
        <dsp:cNvPr id="0" name=""/>
        <dsp:cNvSpPr/>
      </dsp:nvSpPr>
      <dsp:spPr>
        <a:xfrm>
          <a:off x="1335621" y="1167380"/>
          <a:ext cx="713792" cy="252043"/>
        </a:xfrm>
        <a:custGeom>
          <a:avLst/>
          <a:gdLst/>
          <a:ahLst/>
          <a:cxnLst/>
          <a:rect l="0" t="0" r="0" b="0"/>
          <a:pathLst>
            <a:path>
              <a:moveTo>
                <a:pt x="0" y="0"/>
              </a:moveTo>
              <a:lnTo>
                <a:pt x="356896" y="0"/>
              </a:lnTo>
              <a:lnTo>
                <a:pt x="356896" y="252043"/>
              </a:lnTo>
              <a:lnTo>
                <a:pt x="713792" y="2520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592" y="1274478"/>
        <a:ext cx="37849" cy="37849"/>
      </dsp:txXfrm>
    </dsp:sp>
    <dsp:sp modelId="{93180932-306E-E545-95F9-2A5635FDC9F1}">
      <dsp:nvSpPr>
        <dsp:cNvPr id="0" name=""/>
        <dsp:cNvSpPr/>
      </dsp:nvSpPr>
      <dsp:spPr>
        <a:xfrm>
          <a:off x="1335621" y="874595"/>
          <a:ext cx="713792" cy="292785"/>
        </a:xfrm>
        <a:custGeom>
          <a:avLst/>
          <a:gdLst/>
          <a:ahLst/>
          <a:cxnLst/>
          <a:rect l="0" t="0" r="0" b="0"/>
          <a:pathLst>
            <a:path>
              <a:moveTo>
                <a:pt x="0" y="292785"/>
              </a:moveTo>
              <a:lnTo>
                <a:pt x="356896" y="29278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229" y="1001700"/>
        <a:ext cx="38575" cy="38575"/>
      </dsp:txXfrm>
    </dsp:sp>
    <dsp:sp modelId="{082A771F-69AF-7C4C-86CB-DF1CD8CB6581}">
      <dsp:nvSpPr>
        <dsp:cNvPr id="0" name=""/>
        <dsp:cNvSpPr/>
      </dsp:nvSpPr>
      <dsp:spPr>
        <a:xfrm>
          <a:off x="1335621" y="329765"/>
          <a:ext cx="713792" cy="837615"/>
        </a:xfrm>
        <a:custGeom>
          <a:avLst/>
          <a:gdLst/>
          <a:ahLst/>
          <a:cxnLst/>
          <a:rect l="0" t="0" r="0" b="0"/>
          <a:pathLst>
            <a:path>
              <a:moveTo>
                <a:pt x="0" y="837615"/>
              </a:moveTo>
              <a:lnTo>
                <a:pt x="356896" y="83761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004" y="721060"/>
        <a:ext cx="55024" cy="55024"/>
      </dsp:txXfrm>
    </dsp:sp>
    <dsp:sp modelId="{7111AE39-B455-7C4D-91F4-9E37E3822D07}">
      <dsp:nvSpPr>
        <dsp:cNvPr id="0" name=""/>
        <dsp:cNvSpPr/>
      </dsp:nvSpPr>
      <dsp:spPr>
        <a:xfrm>
          <a:off x="615390" y="949448"/>
          <a:ext cx="1004597"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zh-CN" altLang="en-US" sz="1050" b="0" i="0" kern="1200" dirty="0">
              <a:latin typeface="FZLanTingHeiS-R-GB" panose="02000000000000000000" pitchFamily="2" charset="-122"/>
              <a:ea typeface="FZLanTingHeiS-R-GB" panose="02000000000000000000" pitchFamily="2" charset="-122"/>
              <a:cs typeface="Microsoft YaHei" charset="-122"/>
            </a:rPr>
            <a:t>管理经济学的研究对象</a:t>
          </a:r>
        </a:p>
      </dsp:txBody>
      <dsp:txXfrm>
        <a:off x="615390" y="949448"/>
        <a:ext cx="1004597" cy="435863"/>
      </dsp:txXfrm>
    </dsp:sp>
    <dsp:sp modelId="{C852AF5D-E3CA-F844-B775-08DD6E6FB940}">
      <dsp:nvSpPr>
        <dsp:cNvPr id="0" name=""/>
        <dsp:cNvSpPr/>
      </dsp:nvSpPr>
      <dsp:spPr>
        <a:xfrm>
          <a:off x="2049413" y="111833"/>
          <a:ext cx="1429633" cy="43586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bg1"/>
              </a:solidFill>
              <a:latin typeface="FZLanTingHeiS-R-GB" panose="02000000000000000000" pitchFamily="2" charset="-122"/>
              <a:ea typeface="FZLanTingHeiS-R-GB" panose="02000000000000000000" pitchFamily="2" charset="-122"/>
              <a:cs typeface="Microsoft YaHei" charset="-122"/>
            </a:rPr>
            <a:t>1.1.1</a:t>
          </a:r>
          <a:r>
            <a:rPr lang="zh-CN" altLang="en-US" sz="900" b="0" i="0" kern="1200" dirty="0">
              <a:solidFill>
                <a:schemeClr val="bg1"/>
              </a:solidFill>
              <a:latin typeface="FZLanTingHeiS-R-GB" panose="02000000000000000000" pitchFamily="2" charset="-122"/>
              <a:ea typeface="FZLanTingHeiS-R-GB" panose="02000000000000000000" pitchFamily="2" charset="-122"/>
              <a:cs typeface="Microsoft YaHei" charset="-122"/>
            </a:rPr>
            <a:t>管理经济学的定义</a:t>
          </a:r>
        </a:p>
      </dsp:txBody>
      <dsp:txXfrm>
        <a:off x="2049413" y="111833"/>
        <a:ext cx="1429633" cy="435863"/>
      </dsp:txXfrm>
    </dsp:sp>
    <dsp:sp modelId="{D3E2E567-EC04-E743-9B8C-985408EA1058}">
      <dsp:nvSpPr>
        <dsp:cNvPr id="0" name=""/>
        <dsp:cNvSpPr/>
      </dsp:nvSpPr>
      <dsp:spPr>
        <a:xfrm>
          <a:off x="2049413" y="656663"/>
          <a:ext cx="1456853"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latin typeface="FZLanTingHeiS-R-GB" panose="02000000000000000000" pitchFamily="2" charset="-122"/>
              <a:ea typeface="FZLanTingHeiS-R-GB" panose="02000000000000000000" pitchFamily="2" charset="-122"/>
              <a:cs typeface="Microsoft YaHei" charset="-122"/>
            </a:rPr>
            <a:t>1.1.2</a:t>
          </a:r>
          <a:r>
            <a:rPr lang="zh-CN" altLang="en-US" sz="900" b="0" i="0" kern="1200" dirty="0">
              <a:latin typeface="FZLanTingHeiS-R-GB" panose="02000000000000000000" pitchFamily="2" charset="-122"/>
              <a:ea typeface="FZLanTingHeiS-R-GB" panose="02000000000000000000" pitchFamily="2" charset="-122"/>
              <a:cs typeface="Microsoft YaHei" charset="-122"/>
            </a:rPr>
            <a:t> 决策的基本过程</a:t>
          </a:r>
        </a:p>
      </dsp:txBody>
      <dsp:txXfrm>
        <a:off x="2049413" y="656663"/>
        <a:ext cx="1456853" cy="435863"/>
      </dsp:txXfrm>
    </dsp:sp>
    <dsp:sp modelId="{1C998B4A-F8C8-5D49-862A-38B9C7611407}">
      <dsp:nvSpPr>
        <dsp:cNvPr id="0" name=""/>
        <dsp:cNvSpPr/>
      </dsp:nvSpPr>
      <dsp:spPr>
        <a:xfrm>
          <a:off x="2049413" y="1201492"/>
          <a:ext cx="1852690"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latin typeface="FZLanTingHeiS-R-GB" panose="02000000000000000000" pitchFamily="2" charset="-122"/>
              <a:ea typeface="FZLanTingHeiS-R-GB" panose="02000000000000000000" pitchFamily="2" charset="-122"/>
              <a:cs typeface="Microsoft YaHei" charset="-122"/>
            </a:rPr>
            <a:t>1.1.3</a:t>
          </a:r>
          <a:r>
            <a:rPr lang="zh-CN" altLang="en-US" sz="900" b="0" i="0" kern="1200" dirty="0">
              <a:latin typeface="FZLanTingHeiS-R-GB" panose="02000000000000000000" pitchFamily="2" charset="-122"/>
              <a:ea typeface="FZLanTingHeiS-R-GB" panose="02000000000000000000" pitchFamily="2" charset="-122"/>
              <a:cs typeface="Microsoft YaHei" charset="-122"/>
            </a:rPr>
            <a:t> 管理经济学与微观经济学的关系</a:t>
          </a:r>
        </a:p>
      </dsp:txBody>
      <dsp:txXfrm>
        <a:off x="2049413" y="1201492"/>
        <a:ext cx="1852690" cy="435863"/>
      </dsp:txXfrm>
    </dsp:sp>
    <dsp:sp modelId="{0EC6E1AB-E13B-6148-9DF9-3209955CFCC5}">
      <dsp:nvSpPr>
        <dsp:cNvPr id="0" name=""/>
        <dsp:cNvSpPr/>
      </dsp:nvSpPr>
      <dsp:spPr>
        <a:xfrm>
          <a:off x="2049413" y="1746322"/>
          <a:ext cx="1429633"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latin typeface="FZLanTingHeiS-R-GB" panose="02000000000000000000" pitchFamily="2" charset="-122"/>
              <a:ea typeface="FZLanTingHeiS-R-GB" panose="02000000000000000000" pitchFamily="2" charset="-122"/>
              <a:cs typeface="Microsoft YaHei" charset="-122"/>
            </a:rPr>
            <a:t>1.1.4</a:t>
          </a:r>
          <a:r>
            <a:rPr lang="zh-CN" altLang="en-US" sz="900" b="0" i="0" kern="1200" dirty="0">
              <a:latin typeface="FZLanTingHeiS-R-GB" panose="02000000000000000000" pitchFamily="2" charset="-122"/>
              <a:ea typeface="FZLanTingHeiS-R-GB" panose="02000000000000000000" pitchFamily="2" charset="-122"/>
              <a:cs typeface="Microsoft YaHei" charset="-122"/>
            </a:rPr>
            <a:t> 管理经济学的主要内容</a:t>
          </a:r>
        </a:p>
      </dsp:txBody>
      <dsp:txXfrm>
        <a:off x="2049413" y="1746322"/>
        <a:ext cx="1429633" cy="435863"/>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2566A7-AB44-BA40-863E-D8C0D48B8D8F}">
      <dsp:nvSpPr>
        <dsp:cNvPr id="0" name=""/>
        <dsp:cNvSpPr/>
      </dsp:nvSpPr>
      <dsp:spPr>
        <a:xfrm>
          <a:off x="969769" y="972558"/>
          <a:ext cx="593528" cy="436094"/>
        </a:xfrm>
        <a:custGeom>
          <a:avLst/>
          <a:gdLst/>
          <a:ahLst/>
          <a:cxnLst/>
          <a:rect l="0" t="0" r="0" b="0"/>
          <a:pathLst>
            <a:path>
              <a:moveTo>
                <a:pt x="0" y="0"/>
              </a:moveTo>
              <a:lnTo>
                <a:pt x="296764" y="0"/>
              </a:lnTo>
              <a:lnTo>
                <a:pt x="296764" y="436094"/>
              </a:lnTo>
              <a:lnTo>
                <a:pt x="593528" y="43609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
            <a:lnSpc>
              <a:spcPct val="90000"/>
            </a:lnSpc>
            <a:spcBef>
              <a:spcPct val="0"/>
            </a:spcBef>
            <a:spcAft>
              <a:spcPct val="35000"/>
            </a:spcAft>
            <a:buNone/>
          </a:pPr>
          <a:endParaRPr lang="zh-CN" altLang="en-US" sz="100" kern="1200"/>
        </a:p>
      </dsp:txBody>
      <dsp:txXfrm>
        <a:off x="1248120" y="1172193"/>
        <a:ext cx="36825" cy="36825"/>
      </dsp:txXfrm>
    </dsp:sp>
    <dsp:sp modelId="{93180932-306E-E545-95F9-2A5635FDC9F1}">
      <dsp:nvSpPr>
        <dsp:cNvPr id="0" name=""/>
        <dsp:cNvSpPr/>
      </dsp:nvSpPr>
      <dsp:spPr>
        <a:xfrm>
          <a:off x="969769" y="909900"/>
          <a:ext cx="593528" cy="91440"/>
        </a:xfrm>
        <a:custGeom>
          <a:avLst/>
          <a:gdLst/>
          <a:ahLst/>
          <a:cxnLst/>
          <a:rect l="0" t="0" r="0" b="0"/>
          <a:pathLst>
            <a:path>
              <a:moveTo>
                <a:pt x="0" y="62658"/>
              </a:moveTo>
              <a:lnTo>
                <a:pt x="296764" y="62658"/>
              </a:lnTo>
              <a:lnTo>
                <a:pt x="296764" y="45720"/>
              </a:lnTo>
              <a:lnTo>
                <a:pt x="59352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251689" y="940775"/>
        <a:ext cx="29688" cy="29688"/>
      </dsp:txXfrm>
    </dsp:sp>
    <dsp:sp modelId="{082A771F-69AF-7C4C-86CB-DF1CD8CB6581}">
      <dsp:nvSpPr>
        <dsp:cNvPr id="0" name=""/>
        <dsp:cNvSpPr/>
      </dsp:nvSpPr>
      <dsp:spPr>
        <a:xfrm>
          <a:off x="969769" y="502586"/>
          <a:ext cx="593528" cy="469972"/>
        </a:xfrm>
        <a:custGeom>
          <a:avLst/>
          <a:gdLst/>
          <a:ahLst/>
          <a:cxnLst/>
          <a:rect l="0" t="0" r="0" b="0"/>
          <a:pathLst>
            <a:path>
              <a:moveTo>
                <a:pt x="0" y="469972"/>
              </a:moveTo>
              <a:lnTo>
                <a:pt x="296764" y="469972"/>
              </a:lnTo>
              <a:lnTo>
                <a:pt x="296764" y="0"/>
              </a:lnTo>
              <a:lnTo>
                <a:pt x="59352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247606" y="718645"/>
        <a:ext cx="37853" cy="37853"/>
      </dsp:txXfrm>
    </dsp:sp>
    <dsp:sp modelId="{7111AE39-B455-7C4D-91F4-9E37E3822D07}">
      <dsp:nvSpPr>
        <dsp:cNvPr id="0" name=""/>
        <dsp:cNvSpPr/>
      </dsp:nvSpPr>
      <dsp:spPr>
        <a:xfrm>
          <a:off x="370887" y="791345"/>
          <a:ext cx="835336" cy="36242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88950">
            <a:lnSpc>
              <a:spcPct val="90000"/>
            </a:lnSpc>
            <a:spcBef>
              <a:spcPct val="0"/>
            </a:spcBef>
            <a:spcAft>
              <a:spcPct val="35000"/>
            </a:spcAft>
            <a:buNone/>
          </a:pPr>
          <a:r>
            <a:rPr lang="zh-CN" altLang="en-US" sz="1100" b="0" i="0" kern="1200" dirty="0">
              <a:latin typeface="FZLanTingHeiS-R-GB" panose="02000000000000000000" pitchFamily="2" charset="-122"/>
              <a:ea typeface="FZLanTingHeiS-R-GB" panose="02000000000000000000" pitchFamily="2" charset="-122"/>
              <a:cs typeface="Microsoft YaHei" charset="-122"/>
            </a:rPr>
            <a:t>市场经济条件下的企业</a:t>
          </a:r>
        </a:p>
      </dsp:txBody>
      <dsp:txXfrm>
        <a:off x="370887" y="791345"/>
        <a:ext cx="835336" cy="362426"/>
      </dsp:txXfrm>
    </dsp:sp>
    <dsp:sp modelId="{C852AF5D-E3CA-F844-B775-08DD6E6FB940}">
      <dsp:nvSpPr>
        <dsp:cNvPr id="0" name=""/>
        <dsp:cNvSpPr/>
      </dsp:nvSpPr>
      <dsp:spPr>
        <a:xfrm>
          <a:off x="1563297" y="321373"/>
          <a:ext cx="1188759" cy="362426"/>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tx1"/>
              </a:solidFill>
              <a:latin typeface="FZLanTingHeiS-R-GB" panose="02000000000000000000" pitchFamily="2" charset="-122"/>
              <a:ea typeface="FZLanTingHeiS-R-GB" panose="02000000000000000000" pitchFamily="2" charset="-122"/>
              <a:cs typeface="Microsoft YaHei" charset="-122"/>
            </a:rPr>
            <a:t>1.3.1</a:t>
          </a:r>
          <a:r>
            <a:rPr lang="zh-CN" altLang="en-US" sz="1000" b="0" i="0" kern="1200" dirty="0">
              <a:solidFill>
                <a:schemeClr val="tx1"/>
              </a:solidFill>
              <a:latin typeface="FZLanTingHeiS-R-GB" panose="02000000000000000000" pitchFamily="2" charset="-122"/>
              <a:ea typeface="FZLanTingHeiS-R-GB" panose="02000000000000000000" pitchFamily="2" charset="-122"/>
              <a:cs typeface="Microsoft YaHei" charset="-122"/>
            </a:rPr>
            <a:t> 企业的概念与特征</a:t>
          </a:r>
        </a:p>
      </dsp:txBody>
      <dsp:txXfrm>
        <a:off x="1563297" y="321373"/>
        <a:ext cx="1188759" cy="362426"/>
      </dsp:txXfrm>
    </dsp:sp>
    <dsp:sp modelId="{D3E2E567-EC04-E743-9B8C-985408EA1058}">
      <dsp:nvSpPr>
        <dsp:cNvPr id="0" name=""/>
        <dsp:cNvSpPr/>
      </dsp:nvSpPr>
      <dsp:spPr>
        <a:xfrm>
          <a:off x="1563297" y="774406"/>
          <a:ext cx="1211393" cy="362426"/>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bg1"/>
              </a:solidFill>
              <a:latin typeface="FZLanTingHeiS-R-GB" panose="02000000000000000000" pitchFamily="2" charset="-122"/>
              <a:ea typeface="FZLanTingHeiS-R-GB" panose="02000000000000000000" pitchFamily="2" charset="-122"/>
              <a:cs typeface="Microsoft YaHei" charset="-122"/>
            </a:rPr>
            <a:t>1.3.2</a:t>
          </a:r>
          <a:r>
            <a:rPr lang="zh-CN" altLang="en-US" sz="1000" b="0" i="0" kern="1200" dirty="0">
              <a:solidFill>
                <a:schemeClr val="bg1"/>
              </a:solidFill>
              <a:latin typeface="FZLanTingHeiS-R-GB" panose="02000000000000000000" pitchFamily="2" charset="-122"/>
              <a:ea typeface="FZLanTingHeiS-R-GB" panose="02000000000000000000" pitchFamily="2" charset="-122"/>
              <a:cs typeface="Microsoft YaHei" charset="-122"/>
            </a:rPr>
            <a:t> 企业理论</a:t>
          </a:r>
        </a:p>
      </dsp:txBody>
      <dsp:txXfrm>
        <a:off x="1563297" y="774406"/>
        <a:ext cx="1211393" cy="362426"/>
      </dsp:txXfrm>
    </dsp:sp>
    <dsp:sp modelId="{06F6E63A-54AB-F044-BC6B-A05CEEDC8605}">
      <dsp:nvSpPr>
        <dsp:cNvPr id="0" name=""/>
        <dsp:cNvSpPr/>
      </dsp:nvSpPr>
      <dsp:spPr>
        <a:xfrm>
          <a:off x="1563297" y="1227440"/>
          <a:ext cx="1188759" cy="36242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latin typeface="FZLanTingHeiS-R-GB" panose="02000000000000000000" pitchFamily="2" charset="-122"/>
              <a:ea typeface="FZLanTingHeiS-R-GB" panose="02000000000000000000" pitchFamily="2" charset="-122"/>
              <a:cs typeface="Microsoft YaHei" charset="-122"/>
            </a:rPr>
            <a:t>1.3.3</a:t>
          </a:r>
          <a:r>
            <a:rPr lang="zh-CN" altLang="en-US" sz="1000" b="0" i="0" kern="1200" dirty="0">
              <a:latin typeface="FZLanTingHeiS-R-GB" panose="02000000000000000000" pitchFamily="2" charset="-122"/>
              <a:ea typeface="FZLanTingHeiS-R-GB" panose="02000000000000000000" pitchFamily="2" charset="-122"/>
              <a:cs typeface="Microsoft YaHei" charset="-122"/>
            </a:rPr>
            <a:t> 企业利润与决策</a:t>
          </a:r>
        </a:p>
      </dsp:txBody>
      <dsp:txXfrm>
        <a:off x="1563297" y="1227440"/>
        <a:ext cx="1188759" cy="362426"/>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2566A7-AB44-BA40-863E-D8C0D48B8D8F}">
      <dsp:nvSpPr>
        <dsp:cNvPr id="0" name=""/>
        <dsp:cNvSpPr/>
      </dsp:nvSpPr>
      <dsp:spPr>
        <a:xfrm>
          <a:off x="969769" y="972558"/>
          <a:ext cx="593528" cy="436094"/>
        </a:xfrm>
        <a:custGeom>
          <a:avLst/>
          <a:gdLst/>
          <a:ahLst/>
          <a:cxnLst/>
          <a:rect l="0" t="0" r="0" b="0"/>
          <a:pathLst>
            <a:path>
              <a:moveTo>
                <a:pt x="0" y="0"/>
              </a:moveTo>
              <a:lnTo>
                <a:pt x="296764" y="0"/>
              </a:lnTo>
              <a:lnTo>
                <a:pt x="296764" y="436094"/>
              </a:lnTo>
              <a:lnTo>
                <a:pt x="593528" y="43609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
            <a:lnSpc>
              <a:spcPct val="90000"/>
            </a:lnSpc>
            <a:spcBef>
              <a:spcPct val="0"/>
            </a:spcBef>
            <a:spcAft>
              <a:spcPct val="35000"/>
            </a:spcAft>
            <a:buNone/>
          </a:pPr>
          <a:endParaRPr lang="zh-CN" altLang="en-US" sz="100" kern="1200"/>
        </a:p>
      </dsp:txBody>
      <dsp:txXfrm>
        <a:off x="1248120" y="1172193"/>
        <a:ext cx="36825" cy="36825"/>
      </dsp:txXfrm>
    </dsp:sp>
    <dsp:sp modelId="{93180932-306E-E545-95F9-2A5635FDC9F1}">
      <dsp:nvSpPr>
        <dsp:cNvPr id="0" name=""/>
        <dsp:cNvSpPr/>
      </dsp:nvSpPr>
      <dsp:spPr>
        <a:xfrm>
          <a:off x="969769" y="909900"/>
          <a:ext cx="593528" cy="91440"/>
        </a:xfrm>
        <a:custGeom>
          <a:avLst/>
          <a:gdLst/>
          <a:ahLst/>
          <a:cxnLst/>
          <a:rect l="0" t="0" r="0" b="0"/>
          <a:pathLst>
            <a:path>
              <a:moveTo>
                <a:pt x="0" y="62658"/>
              </a:moveTo>
              <a:lnTo>
                <a:pt x="296764" y="62658"/>
              </a:lnTo>
              <a:lnTo>
                <a:pt x="296764" y="45720"/>
              </a:lnTo>
              <a:lnTo>
                <a:pt x="59352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251689" y="940775"/>
        <a:ext cx="29688" cy="29688"/>
      </dsp:txXfrm>
    </dsp:sp>
    <dsp:sp modelId="{082A771F-69AF-7C4C-86CB-DF1CD8CB6581}">
      <dsp:nvSpPr>
        <dsp:cNvPr id="0" name=""/>
        <dsp:cNvSpPr/>
      </dsp:nvSpPr>
      <dsp:spPr>
        <a:xfrm>
          <a:off x="969769" y="502586"/>
          <a:ext cx="593528" cy="469972"/>
        </a:xfrm>
        <a:custGeom>
          <a:avLst/>
          <a:gdLst/>
          <a:ahLst/>
          <a:cxnLst/>
          <a:rect l="0" t="0" r="0" b="0"/>
          <a:pathLst>
            <a:path>
              <a:moveTo>
                <a:pt x="0" y="469972"/>
              </a:moveTo>
              <a:lnTo>
                <a:pt x="296764" y="469972"/>
              </a:lnTo>
              <a:lnTo>
                <a:pt x="296764" y="0"/>
              </a:lnTo>
              <a:lnTo>
                <a:pt x="59352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247606" y="718645"/>
        <a:ext cx="37853" cy="37853"/>
      </dsp:txXfrm>
    </dsp:sp>
    <dsp:sp modelId="{7111AE39-B455-7C4D-91F4-9E37E3822D07}">
      <dsp:nvSpPr>
        <dsp:cNvPr id="0" name=""/>
        <dsp:cNvSpPr/>
      </dsp:nvSpPr>
      <dsp:spPr>
        <a:xfrm>
          <a:off x="370887" y="791345"/>
          <a:ext cx="835336" cy="36242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88950">
            <a:lnSpc>
              <a:spcPct val="90000"/>
            </a:lnSpc>
            <a:spcBef>
              <a:spcPct val="0"/>
            </a:spcBef>
            <a:spcAft>
              <a:spcPct val="35000"/>
            </a:spcAft>
            <a:buNone/>
          </a:pPr>
          <a:r>
            <a:rPr lang="zh-CN" altLang="en-US" sz="1100" b="0" i="0" kern="1200" dirty="0">
              <a:latin typeface="FZLanTingHeiS-R-GB" panose="02000000000000000000" pitchFamily="2" charset="-122"/>
              <a:ea typeface="FZLanTingHeiS-R-GB" panose="02000000000000000000" pitchFamily="2" charset="-122"/>
              <a:cs typeface="Microsoft YaHei" charset="-122"/>
            </a:rPr>
            <a:t>市场经济条件下的企业</a:t>
          </a:r>
        </a:p>
      </dsp:txBody>
      <dsp:txXfrm>
        <a:off x="370887" y="791345"/>
        <a:ext cx="835336" cy="362426"/>
      </dsp:txXfrm>
    </dsp:sp>
    <dsp:sp modelId="{C852AF5D-E3CA-F844-B775-08DD6E6FB940}">
      <dsp:nvSpPr>
        <dsp:cNvPr id="0" name=""/>
        <dsp:cNvSpPr/>
      </dsp:nvSpPr>
      <dsp:spPr>
        <a:xfrm>
          <a:off x="1563297" y="321373"/>
          <a:ext cx="1188759" cy="362426"/>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tx1"/>
              </a:solidFill>
              <a:latin typeface="FZLanTingHeiS-R-GB" panose="02000000000000000000" pitchFamily="2" charset="-122"/>
              <a:ea typeface="FZLanTingHeiS-R-GB" panose="02000000000000000000" pitchFamily="2" charset="-122"/>
              <a:cs typeface="Microsoft YaHei" charset="-122"/>
            </a:rPr>
            <a:t>1.3.1</a:t>
          </a:r>
          <a:r>
            <a:rPr lang="zh-CN" altLang="en-US" sz="1000" b="0" i="0" kern="1200" dirty="0">
              <a:solidFill>
                <a:schemeClr val="tx1"/>
              </a:solidFill>
              <a:latin typeface="FZLanTingHeiS-R-GB" panose="02000000000000000000" pitchFamily="2" charset="-122"/>
              <a:ea typeface="FZLanTingHeiS-R-GB" panose="02000000000000000000" pitchFamily="2" charset="-122"/>
              <a:cs typeface="Microsoft YaHei" charset="-122"/>
            </a:rPr>
            <a:t> 企业的概念与特征</a:t>
          </a:r>
        </a:p>
      </dsp:txBody>
      <dsp:txXfrm>
        <a:off x="1563297" y="321373"/>
        <a:ext cx="1188759" cy="362426"/>
      </dsp:txXfrm>
    </dsp:sp>
    <dsp:sp modelId="{D3E2E567-EC04-E743-9B8C-985408EA1058}">
      <dsp:nvSpPr>
        <dsp:cNvPr id="0" name=""/>
        <dsp:cNvSpPr/>
      </dsp:nvSpPr>
      <dsp:spPr>
        <a:xfrm>
          <a:off x="1563297" y="774406"/>
          <a:ext cx="1211393" cy="362426"/>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bg1"/>
              </a:solidFill>
              <a:latin typeface="FZLanTingHeiS-R-GB" panose="02000000000000000000" pitchFamily="2" charset="-122"/>
              <a:ea typeface="FZLanTingHeiS-R-GB" panose="02000000000000000000" pitchFamily="2" charset="-122"/>
              <a:cs typeface="Microsoft YaHei" charset="-122"/>
            </a:rPr>
            <a:t>1.3.2</a:t>
          </a:r>
          <a:r>
            <a:rPr lang="zh-CN" altLang="en-US" sz="1000" b="0" i="0" kern="1200" dirty="0">
              <a:solidFill>
                <a:schemeClr val="bg1"/>
              </a:solidFill>
              <a:latin typeface="FZLanTingHeiS-R-GB" panose="02000000000000000000" pitchFamily="2" charset="-122"/>
              <a:ea typeface="FZLanTingHeiS-R-GB" panose="02000000000000000000" pitchFamily="2" charset="-122"/>
              <a:cs typeface="Microsoft YaHei" charset="-122"/>
            </a:rPr>
            <a:t> 企业理论</a:t>
          </a:r>
        </a:p>
      </dsp:txBody>
      <dsp:txXfrm>
        <a:off x="1563297" y="774406"/>
        <a:ext cx="1211393" cy="362426"/>
      </dsp:txXfrm>
    </dsp:sp>
    <dsp:sp modelId="{06F6E63A-54AB-F044-BC6B-A05CEEDC8605}">
      <dsp:nvSpPr>
        <dsp:cNvPr id="0" name=""/>
        <dsp:cNvSpPr/>
      </dsp:nvSpPr>
      <dsp:spPr>
        <a:xfrm>
          <a:off x="1563297" y="1227440"/>
          <a:ext cx="1188759" cy="36242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latin typeface="FZLanTingHeiS-R-GB" panose="02000000000000000000" pitchFamily="2" charset="-122"/>
              <a:ea typeface="FZLanTingHeiS-R-GB" panose="02000000000000000000" pitchFamily="2" charset="-122"/>
              <a:cs typeface="Microsoft YaHei" charset="-122"/>
            </a:rPr>
            <a:t>1.3.3</a:t>
          </a:r>
          <a:r>
            <a:rPr lang="zh-CN" altLang="en-US" sz="1000" b="0" i="0" kern="1200" dirty="0">
              <a:latin typeface="FZLanTingHeiS-R-GB" panose="02000000000000000000" pitchFamily="2" charset="-122"/>
              <a:ea typeface="FZLanTingHeiS-R-GB" panose="02000000000000000000" pitchFamily="2" charset="-122"/>
              <a:cs typeface="Microsoft YaHei" charset="-122"/>
            </a:rPr>
            <a:t> 企业利润与决策</a:t>
          </a:r>
        </a:p>
      </dsp:txBody>
      <dsp:txXfrm>
        <a:off x="1563297" y="1227440"/>
        <a:ext cx="1188759" cy="362426"/>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2566A7-AB44-BA40-863E-D8C0D48B8D8F}">
      <dsp:nvSpPr>
        <dsp:cNvPr id="0" name=""/>
        <dsp:cNvSpPr/>
      </dsp:nvSpPr>
      <dsp:spPr>
        <a:xfrm>
          <a:off x="969769" y="972558"/>
          <a:ext cx="593528" cy="436094"/>
        </a:xfrm>
        <a:custGeom>
          <a:avLst/>
          <a:gdLst/>
          <a:ahLst/>
          <a:cxnLst/>
          <a:rect l="0" t="0" r="0" b="0"/>
          <a:pathLst>
            <a:path>
              <a:moveTo>
                <a:pt x="0" y="0"/>
              </a:moveTo>
              <a:lnTo>
                <a:pt x="296764" y="0"/>
              </a:lnTo>
              <a:lnTo>
                <a:pt x="296764" y="436094"/>
              </a:lnTo>
              <a:lnTo>
                <a:pt x="593528" y="43609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
            <a:lnSpc>
              <a:spcPct val="90000"/>
            </a:lnSpc>
            <a:spcBef>
              <a:spcPct val="0"/>
            </a:spcBef>
            <a:spcAft>
              <a:spcPct val="35000"/>
            </a:spcAft>
            <a:buNone/>
          </a:pPr>
          <a:endParaRPr lang="zh-CN" altLang="en-US" sz="100" kern="1200"/>
        </a:p>
      </dsp:txBody>
      <dsp:txXfrm>
        <a:off x="1248120" y="1172193"/>
        <a:ext cx="36825" cy="36825"/>
      </dsp:txXfrm>
    </dsp:sp>
    <dsp:sp modelId="{93180932-306E-E545-95F9-2A5635FDC9F1}">
      <dsp:nvSpPr>
        <dsp:cNvPr id="0" name=""/>
        <dsp:cNvSpPr/>
      </dsp:nvSpPr>
      <dsp:spPr>
        <a:xfrm>
          <a:off x="969769" y="909900"/>
          <a:ext cx="593528" cy="91440"/>
        </a:xfrm>
        <a:custGeom>
          <a:avLst/>
          <a:gdLst/>
          <a:ahLst/>
          <a:cxnLst/>
          <a:rect l="0" t="0" r="0" b="0"/>
          <a:pathLst>
            <a:path>
              <a:moveTo>
                <a:pt x="0" y="62658"/>
              </a:moveTo>
              <a:lnTo>
                <a:pt x="296764" y="62658"/>
              </a:lnTo>
              <a:lnTo>
                <a:pt x="296764" y="45720"/>
              </a:lnTo>
              <a:lnTo>
                <a:pt x="59352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251689" y="940775"/>
        <a:ext cx="29688" cy="29688"/>
      </dsp:txXfrm>
    </dsp:sp>
    <dsp:sp modelId="{082A771F-69AF-7C4C-86CB-DF1CD8CB6581}">
      <dsp:nvSpPr>
        <dsp:cNvPr id="0" name=""/>
        <dsp:cNvSpPr/>
      </dsp:nvSpPr>
      <dsp:spPr>
        <a:xfrm>
          <a:off x="969769" y="502586"/>
          <a:ext cx="593528" cy="469972"/>
        </a:xfrm>
        <a:custGeom>
          <a:avLst/>
          <a:gdLst/>
          <a:ahLst/>
          <a:cxnLst/>
          <a:rect l="0" t="0" r="0" b="0"/>
          <a:pathLst>
            <a:path>
              <a:moveTo>
                <a:pt x="0" y="469972"/>
              </a:moveTo>
              <a:lnTo>
                <a:pt x="296764" y="469972"/>
              </a:lnTo>
              <a:lnTo>
                <a:pt x="296764" y="0"/>
              </a:lnTo>
              <a:lnTo>
                <a:pt x="59352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247606" y="718645"/>
        <a:ext cx="37853" cy="37853"/>
      </dsp:txXfrm>
    </dsp:sp>
    <dsp:sp modelId="{7111AE39-B455-7C4D-91F4-9E37E3822D07}">
      <dsp:nvSpPr>
        <dsp:cNvPr id="0" name=""/>
        <dsp:cNvSpPr/>
      </dsp:nvSpPr>
      <dsp:spPr>
        <a:xfrm>
          <a:off x="370887" y="791345"/>
          <a:ext cx="835336" cy="36242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88950">
            <a:lnSpc>
              <a:spcPct val="90000"/>
            </a:lnSpc>
            <a:spcBef>
              <a:spcPct val="0"/>
            </a:spcBef>
            <a:spcAft>
              <a:spcPct val="35000"/>
            </a:spcAft>
            <a:buNone/>
          </a:pPr>
          <a:r>
            <a:rPr lang="zh-CN" altLang="en-US" sz="1100" b="0" i="0" kern="1200" dirty="0">
              <a:latin typeface="FZLanTingHeiS-R-GB" panose="02000000000000000000" pitchFamily="2" charset="-122"/>
              <a:ea typeface="FZLanTingHeiS-R-GB" panose="02000000000000000000" pitchFamily="2" charset="-122"/>
              <a:cs typeface="Microsoft YaHei" charset="-122"/>
            </a:rPr>
            <a:t>市场经济条件下的企业</a:t>
          </a:r>
        </a:p>
      </dsp:txBody>
      <dsp:txXfrm>
        <a:off x="370887" y="791345"/>
        <a:ext cx="835336" cy="362426"/>
      </dsp:txXfrm>
    </dsp:sp>
    <dsp:sp modelId="{C852AF5D-E3CA-F844-B775-08DD6E6FB940}">
      <dsp:nvSpPr>
        <dsp:cNvPr id="0" name=""/>
        <dsp:cNvSpPr/>
      </dsp:nvSpPr>
      <dsp:spPr>
        <a:xfrm>
          <a:off x="1563297" y="321373"/>
          <a:ext cx="1188759" cy="362426"/>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tx1"/>
              </a:solidFill>
              <a:latin typeface="FZLanTingHeiS-R-GB" panose="02000000000000000000" pitchFamily="2" charset="-122"/>
              <a:ea typeface="FZLanTingHeiS-R-GB" panose="02000000000000000000" pitchFamily="2" charset="-122"/>
              <a:cs typeface="Microsoft YaHei" charset="-122"/>
            </a:rPr>
            <a:t>1.3.1</a:t>
          </a:r>
          <a:r>
            <a:rPr lang="zh-CN" altLang="en-US" sz="1000" b="0" i="0" kern="1200" dirty="0">
              <a:solidFill>
                <a:schemeClr val="tx1"/>
              </a:solidFill>
              <a:latin typeface="FZLanTingHeiS-R-GB" panose="02000000000000000000" pitchFamily="2" charset="-122"/>
              <a:ea typeface="FZLanTingHeiS-R-GB" panose="02000000000000000000" pitchFamily="2" charset="-122"/>
              <a:cs typeface="Microsoft YaHei" charset="-122"/>
            </a:rPr>
            <a:t> 企业的概念与特征</a:t>
          </a:r>
        </a:p>
      </dsp:txBody>
      <dsp:txXfrm>
        <a:off x="1563297" y="321373"/>
        <a:ext cx="1188759" cy="362426"/>
      </dsp:txXfrm>
    </dsp:sp>
    <dsp:sp modelId="{D3E2E567-EC04-E743-9B8C-985408EA1058}">
      <dsp:nvSpPr>
        <dsp:cNvPr id="0" name=""/>
        <dsp:cNvSpPr/>
      </dsp:nvSpPr>
      <dsp:spPr>
        <a:xfrm>
          <a:off x="1563297" y="774406"/>
          <a:ext cx="1211393" cy="362426"/>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bg1"/>
              </a:solidFill>
              <a:latin typeface="FZLanTingHeiS-R-GB" panose="02000000000000000000" pitchFamily="2" charset="-122"/>
              <a:ea typeface="FZLanTingHeiS-R-GB" panose="02000000000000000000" pitchFamily="2" charset="-122"/>
              <a:cs typeface="Microsoft YaHei" charset="-122"/>
            </a:rPr>
            <a:t>1.3.2</a:t>
          </a:r>
          <a:r>
            <a:rPr lang="zh-CN" altLang="en-US" sz="1000" b="0" i="0" kern="1200" dirty="0">
              <a:solidFill>
                <a:schemeClr val="bg1"/>
              </a:solidFill>
              <a:latin typeface="FZLanTingHeiS-R-GB" panose="02000000000000000000" pitchFamily="2" charset="-122"/>
              <a:ea typeface="FZLanTingHeiS-R-GB" panose="02000000000000000000" pitchFamily="2" charset="-122"/>
              <a:cs typeface="Microsoft YaHei" charset="-122"/>
            </a:rPr>
            <a:t> 企业理论</a:t>
          </a:r>
        </a:p>
      </dsp:txBody>
      <dsp:txXfrm>
        <a:off x="1563297" y="774406"/>
        <a:ext cx="1211393" cy="362426"/>
      </dsp:txXfrm>
    </dsp:sp>
    <dsp:sp modelId="{06F6E63A-54AB-F044-BC6B-A05CEEDC8605}">
      <dsp:nvSpPr>
        <dsp:cNvPr id="0" name=""/>
        <dsp:cNvSpPr/>
      </dsp:nvSpPr>
      <dsp:spPr>
        <a:xfrm>
          <a:off x="1563297" y="1227440"/>
          <a:ext cx="1188759" cy="36242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latin typeface="FZLanTingHeiS-R-GB" panose="02000000000000000000" pitchFamily="2" charset="-122"/>
              <a:ea typeface="FZLanTingHeiS-R-GB" panose="02000000000000000000" pitchFamily="2" charset="-122"/>
              <a:cs typeface="Microsoft YaHei" charset="-122"/>
            </a:rPr>
            <a:t>1.3.3</a:t>
          </a:r>
          <a:r>
            <a:rPr lang="zh-CN" altLang="en-US" sz="1000" b="0" i="0" kern="1200" dirty="0">
              <a:latin typeface="FZLanTingHeiS-R-GB" panose="02000000000000000000" pitchFamily="2" charset="-122"/>
              <a:ea typeface="FZLanTingHeiS-R-GB" panose="02000000000000000000" pitchFamily="2" charset="-122"/>
              <a:cs typeface="Microsoft YaHei" charset="-122"/>
            </a:rPr>
            <a:t> 企业利润与决策</a:t>
          </a:r>
        </a:p>
      </dsp:txBody>
      <dsp:txXfrm>
        <a:off x="1563297" y="1227440"/>
        <a:ext cx="1188759" cy="362426"/>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2566A7-AB44-BA40-863E-D8C0D48B8D8F}">
      <dsp:nvSpPr>
        <dsp:cNvPr id="0" name=""/>
        <dsp:cNvSpPr/>
      </dsp:nvSpPr>
      <dsp:spPr>
        <a:xfrm>
          <a:off x="2373423" y="2757451"/>
          <a:ext cx="1686037" cy="1238815"/>
        </a:xfrm>
        <a:custGeom>
          <a:avLst/>
          <a:gdLst/>
          <a:ahLst/>
          <a:cxnLst/>
          <a:rect l="0" t="0" r="0" b="0"/>
          <a:pathLst>
            <a:path>
              <a:moveTo>
                <a:pt x="0" y="0"/>
              </a:moveTo>
              <a:lnTo>
                <a:pt x="843018" y="0"/>
              </a:lnTo>
              <a:lnTo>
                <a:pt x="843018" y="1238815"/>
              </a:lnTo>
              <a:lnTo>
                <a:pt x="1686037" y="12388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p>
      </dsp:txBody>
      <dsp:txXfrm>
        <a:off x="3164136" y="3324553"/>
        <a:ext cx="104611" cy="104611"/>
      </dsp:txXfrm>
    </dsp:sp>
    <dsp:sp modelId="{93180932-306E-E545-95F9-2A5635FDC9F1}">
      <dsp:nvSpPr>
        <dsp:cNvPr id="0" name=""/>
        <dsp:cNvSpPr/>
      </dsp:nvSpPr>
      <dsp:spPr>
        <a:xfrm>
          <a:off x="2373423" y="2663613"/>
          <a:ext cx="1686037" cy="91440"/>
        </a:xfrm>
        <a:custGeom>
          <a:avLst/>
          <a:gdLst/>
          <a:ahLst/>
          <a:cxnLst/>
          <a:rect l="0" t="0" r="0" b="0"/>
          <a:pathLst>
            <a:path>
              <a:moveTo>
                <a:pt x="0" y="93837"/>
              </a:moveTo>
              <a:lnTo>
                <a:pt x="843018" y="93837"/>
              </a:lnTo>
              <a:lnTo>
                <a:pt x="843018" y="45720"/>
              </a:lnTo>
              <a:lnTo>
                <a:pt x="1686037"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66700">
            <a:lnSpc>
              <a:spcPct val="90000"/>
            </a:lnSpc>
            <a:spcBef>
              <a:spcPct val="0"/>
            </a:spcBef>
            <a:spcAft>
              <a:spcPct val="35000"/>
            </a:spcAft>
            <a:buNone/>
          </a:pPr>
          <a:endParaRPr lang="zh-CN" altLang="en-US" sz="600" b="0" i="0" kern="1200" dirty="0">
            <a:latin typeface="FZLanTingHeiS-R-GB" panose="02000000000000000000" pitchFamily="2" charset="-122"/>
            <a:ea typeface="FZLanTingHeiS-R-GB" panose="02000000000000000000" pitchFamily="2" charset="-122"/>
            <a:cs typeface="Microsoft YaHei" charset="-122"/>
          </a:endParaRPr>
        </a:p>
      </dsp:txBody>
      <dsp:txXfrm>
        <a:off x="3174273" y="2667165"/>
        <a:ext cx="84336" cy="84336"/>
      </dsp:txXfrm>
    </dsp:sp>
    <dsp:sp modelId="{082A771F-69AF-7C4C-86CB-DF1CD8CB6581}">
      <dsp:nvSpPr>
        <dsp:cNvPr id="0" name=""/>
        <dsp:cNvSpPr/>
      </dsp:nvSpPr>
      <dsp:spPr>
        <a:xfrm>
          <a:off x="2373423" y="1422400"/>
          <a:ext cx="1686037" cy="1335051"/>
        </a:xfrm>
        <a:custGeom>
          <a:avLst/>
          <a:gdLst/>
          <a:ahLst/>
          <a:cxnLst/>
          <a:rect l="0" t="0" r="0" b="0"/>
          <a:pathLst>
            <a:path>
              <a:moveTo>
                <a:pt x="0" y="1335051"/>
              </a:moveTo>
              <a:lnTo>
                <a:pt x="843018" y="1335051"/>
              </a:lnTo>
              <a:lnTo>
                <a:pt x="843018" y="0"/>
              </a:lnTo>
              <a:lnTo>
                <a:pt x="168603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66700">
            <a:lnSpc>
              <a:spcPct val="90000"/>
            </a:lnSpc>
            <a:spcBef>
              <a:spcPct val="0"/>
            </a:spcBef>
            <a:spcAft>
              <a:spcPct val="35000"/>
            </a:spcAft>
            <a:buNone/>
          </a:pPr>
          <a:endParaRPr lang="zh-CN" altLang="en-US" sz="600" b="0" i="0" kern="1200" dirty="0">
            <a:latin typeface="FZLanTingHeiS-R-GB" panose="02000000000000000000" pitchFamily="2" charset="-122"/>
            <a:ea typeface="FZLanTingHeiS-R-GB" panose="02000000000000000000" pitchFamily="2" charset="-122"/>
            <a:cs typeface="Microsoft YaHei" charset="-122"/>
          </a:endParaRPr>
        </a:p>
      </dsp:txBody>
      <dsp:txXfrm>
        <a:off x="3162676" y="2036160"/>
        <a:ext cx="107530" cy="107530"/>
      </dsp:txXfrm>
    </dsp:sp>
    <dsp:sp modelId="{7111AE39-B455-7C4D-91F4-9E37E3822D07}">
      <dsp:nvSpPr>
        <dsp:cNvPr id="0" name=""/>
        <dsp:cNvSpPr/>
      </dsp:nvSpPr>
      <dsp:spPr>
        <a:xfrm>
          <a:off x="672178" y="2242677"/>
          <a:ext cx="2372942"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l" defTabSz="1244600">
            <a:lnSpc>
              <a:spcPct val="90000"/>
            </a:lnSpc>
            <a:spcBef>
              <a:spcPct val="0"/>
            </a:spcBef>
            <a:spcAft>
              <a:spcPct val="35000"/>
            </a:spcAft>
            <a:buNone/>
          </a:pPr>
          <a:r>
            <a:rPr lang="en-US" altLang="zh-CN" sz="2800" b="0" i="0" kern="1200" dirty="0">
              <a:latin typeface="FZLanTingHeiS-R-GB" panose="02000000000000000000" pitchFamily="2" charset="-122"/>
              <a:ea typeface="FZLanTingHeiS-R-GB" panose="02000000000000000000" pitchFamily="2" charset="-122"/>
              <a:cs typeface="Microsoft YaHei" charset="-122"/>
            </a:rPr>
            <a:t>1.3</a:t>
          </a:r>
          <a:r>
            <a:rPr lang="zh-CN" altLang="en-US" sz="2800" b="0" i="0" kern="1200" dirty="0">
              <a:latin typeface="FZLanTingHeiS-R-GB" panose="02000000000000000000" pitchFamily="2" charset="-122"/>
              <a:ea typeface="FZLanTingHeiS-R-GB" panose="02000000000000000000" pitchFamily="2" charset="-122"/>
              <a:cs typeface="Microsoft YaHei" charset="-122"/>
            </a:rPr>
            <a:t>市场经济条件下的企业</a:t>
          </a:r>
        </a:p>
      </dsp:txBody>
      <dsp:txXfrm>
        <a:off x="672178" y="2242677"/>
        <a:ext cx="2372942" cy="1029546"/>
      </dsp:txXfrm>
    </dsp:sp>
    <dsp:sp modelId="{C852AF5D-E3CA-F844-B775-08DD6E6FB940}">
      <dsp:nvSpPr>
        <dsp:cNvPr id="0" name=""/>
        <dsp:cNvSpPr/>
      </dsp:nvSpPr>
      <dsp:spPr>
        <a:xfrm>
          <a:off x="4059460" y="907626"/>
          <a:ext cx="3376913"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altLang="zh-CN" sz="2000" b="0" i="0" kern="1200" dirty="0">
              <a:solidFill>
                <a:schemeClr val="tx1"/>
              </a:solidFill>
              <a:latin typeface="FZLanTingHeiS-R-GB" panose="02000000000000000000" pitchFamily="2" charset="-122"/>
              <a:ea typeface="FZLanTingHeiS-R-GB" panose="02000000000000000000" pitchFamily="2" charset="-122"/>
              <a:cs typeface="Microsoft YaHei" charset="-122"/>
            </a:rPr>
            <a:t>1.3.1</a:t>
          </a:r>
          <a:r>
            <a:rPr lang="zh-CN" altLang="en-US" sz="2000" b="0" i="0" kern="1200" dirty="0">
              <a:solidFill>
                <a:schemeClr val="tx1"/>
              </a:solidFill>
              <a:latin typeface="FZLanTingHeiS-R-GB" panose="02000000000000000000" pitchFamily="2" charset="-122"/>
              <a:ea typeface="FZLanTingHeiS-R-GB" panose="02000000000000000000" pitchFamily="2" charset="-122"/>
              <a:cs typeface="Microsoft YaHei" charset="-122"/>
            </a:rPr>
            <a:t> 企业的概念与特征</a:t>
          </a:r>
        </a:p>
      </dsp:txBody>
      <dsp:txXfrm>
        <a:off x="4059460" y="907626"/>
        <a:ext cx="3376913" cy="1029546"/>
      </dsp:txXfrm>
    </dsp:sp>
    <dsp:sp modelId="{D3E2E567-EC04-E743-9B8C-985408EA1058}">
      <dsp:nvSpPr>
        <dsp:cNvPr id="0" name=""/>
        <dsp:cNvSpPr/>
      </dsp:nvSpPr>
      <dsp:spPr>
        <a:xfrm>
          <a:off x="4059460" y="2194560"/>
          <a:ext cx="3441209"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altLang="zh-CN" sz="2000" b="0" i="0" kern="1200" dirty="0">
              <a:latin typeface="FZLanTingHeiS-R-GB" panose="02000000000000000000" pitchFamily="2" charset="-122"/>
              <a:ea typeface="FZLanTingHeiS-R-GB" panose="02000000000000000000" pitchFamily="2" charset="-122"/>
              <a:cs typeface="Microsoft YaHei" charset="-122"/>
            </a:rPr>
            <a:t>1.3.2</a:t>
          </a:r>
          <a:r>
            <a:rPr lang="zh-CN" altLang="en-US" sz="2000" b="0" i="0" kern="1200" dirty="0">
              <a:latin typeface="FZLanTingHeiS-R-GB" panose="02000000000000000000" pitchFamily="2" charset="-122"/>
              <a:ea typeface="FZLanTingHeiS-R-GB" panose="02000000000000000000" pitchFamily="2" charset="-122"/>
              <a:cs typeface="Microsoft YaHei" charset="-122"/>
            </a:rPr>
            <a:t> 企业理论</a:t>
          </a:r>
        </a:p>
      </dsp:txBody>
      <dsp:txXfrm>
        <a:off x="4059460" y="2194560"/>
        <a:ext cx="3441209" cy="1029546"/>
      </dsp:txXfrm>
    </dsp:sp>
    <dsp:sp modelId="{06F6E63A-54AB-F044-BC6B-A05CEEDC8605}">
      <dsp:nvSpPr>
        <dsp:cNvPr id="0" name=""/>
        <dsp:cNvSpPr/>
      </dsp:nvSpPr>
      <dsp:spPr>
        <a:xfrm>
          <a:off x="4059460" y="3481493"/>
          <a:ext cx="3376913"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altLang="zh-CN" sz="2000" b="0" i="0" kern="1200" dirty="0">
              <a:latin typeface="FZLanTingHeiS-R-GB" panose="02000000000000000000" pitchFamily="2" charset="-122"/>
              <a:ea typeface="FZLanTingHeiS-R-GB" panose="02000000000000000000" pitchFamily="2" charset="-122"/>
              <a:cs typeface="Microsoft YaHei" charset="-122"/>
            </a:rPr>
            <a:t>1.3.3</a:t>
          </a:r>
          <a:r>
            <a:rPr lang="zh-CN" altLang="en-US" sz="2000" b="0" i="0" kern="1200" dirty="0">
              <a:latin typeface="FZLanTingHeiS-R-GB" panose="02000000000000000000" pitchFamily="2" charset="-122"/>
              <a:ea typeface="FZLanTingHeiS-R-GB" panose="02000000000000000000" pitchFamily="2" charset="-122"/>
              <a:cs typeface="Microsoft YaHei" charset="-122"/>
            </a:rPr>
            <a:t> 企业利润与决策</a:t>
          </a:r>
        </a:p>
      </dsp:txBody>
      <dsp:txXfrm>
        <a:off x="4059460" y="3481493"/>
        <a:ext cx="3376913" cy="1029546"/>
      </dsp:txXfrm>
    </dsp:sp>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2566A7-AB44-BA40-863E-D8C0D48B8D8F}">
      <dsp:nvSpPr>
        <dsp:cNvPr id="0" name=""/>
        <dsp:cNvSpPr/>
      </dsp:nvSpPr>
      <dsp:spPr>
        <a:xfrm>
          <a:off x="969769" y="972558"/>
          <a:ext cx="593528" cy="436094"/>
        </a:xfrm>
        <a:custGeom>
          <a:avLst/>
          <a:gdLst/>
          <a:ahLst/>
          <a:cxnLst/>
          <a:rect l="0" t="0" r="0" b="0"/>
          <a:pathLst>
            <a:path>
              <a:moveTo>
                <a:pt x="0" y="0"/>
              </a:moveTo>
              <a:lnTo>
                <a:pt x="296764" y="0"/>
              </a:lnTo>
              <a:lnTo>
                <a:pt x="296764" y="436094"/>
              </a:lnTo>
              <a:lnTo>
                <a:pt x="593528" y="43609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
            <a:lnSpc>
              <a:spcPct val="90000"/>
            </a:lnSpc>
            <a:spcBef>
              <a:spcPct val="0"/>
            </a:spcBef>
            <a:spcAft>
              <a:spcPct val="35000"/>
            </a:spcAft>
            <a:buNone/>
          </a:pPr>
          <a:endParaRPr lang="zh-CN" altLang="en-US" sz="100" kern="1200"/>
        </a:p>
      </dsp:txBody>
      <dsp:txXfrm>
        <a:off x="1248120" y="1172193"/>
        <a:ext cx="36825" cy="36825"/>
      </dsp:txXfrm>
    </dsp:sp>
    <dsp:sp modelId="{93180932-306E-E545-95F9-2A5635FDC9F1}">
      <dsp:nvSpPr>
        <dsp:cNvPr id="0" name=""/>
        <dsp:cNvSpPr/>
      </dsp:nvSpPr>
      <dsp:spPr>
        <a:xfrm>
          <a:off x="969769" y="909900"/>
          <a:ext cx="593528" cy="91440"/>
        </a:xfrm>
        <a:custGeom>
          <a:avLst/>
          <a:gdLst/>
          <a:ahLst/>
          <a:cxnLst/>
          <a:rect l="0" t="0" r="0" b="0"/>
          <a:pathLst>
            <a:path>
              <a:moveTo>
                <a:pt x="0" y="62658"/>
              </a:moveTo>
              <a:lnTo>
                <a:pt x="296764" y="62658"/>
              </a:lnTo>
              <a:lnTo>
                <a:pt x="296764" y="45720"/>
              </a:lnTo>
              <a:lnTo>
                <a:pt x="59352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251689" y="940775"/>
        <a:ext cx="29688" cy="29688"/>
      </dsp:txXfrm>
    </dsp:sp>
    <dsp:sp modelId="{082A771F-69AF-7C4C-86CB-DF1CD8CB6581}">
      <dsp:nvSpPr>
        <dsp:cNvPr id="0" name=""/>
        <dsp:cNvSpPr/>
      </dsp:nvSpPr>
      <dsp:spPr>
        <a:xfrm>
          <a:off x="969769" y="502586"/>
          <a:ext cx="593528" cy="469972"/>
        </a:xfrm>
        <a:custGeom>
          <a:avLst/>
          <a:gdLst/>
          <a:ahLst/>
          <a:cxnLst/>
          <a:rect l="0" t="0" r="0" b="0"/>
          <a:pathLst>
            <a:path>
              <a:moveTo>
                <a:pt x="0" y="469972"/>
              </a:moveTo>
              <a:lnTo>
                <a:pt x="296764" y="469972"/>
              </a:lnTo>
              <a:lnTo>
                <a:pt x="296764" y="0"/>
              </a:lnTo>
              <a:lnTo>
                <a:pt x="59352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247606" y="718645"/>
        <a:ext cx="37853" cy="37853"/>
      </dsp:txXfrm>
    </dsp:sp>
    <dsp:sp modelId="{7111AE39-B455-7C4D-91F4-9E37E3822D07}">
      <dsp:nvSpPr>
        <dsp:cNvPr id="0" name=""/>
        <dsp:cNvSpPr/>
      </dsp:nvSpPr>
      <dsp:spPr>
        <a:xfrm>
          <a:off x="370887" y="791345"/>
          <a:ext cx="835336" cy="36242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88950">
            <a:lnSpc>
              <a:spcPct val="90000"/>
            </a:lnSpc>
            <a:spcBef>
              <a:spcPct val="0"/>
            </a:spcBef>
            <a:spcAft>
              <a:spcPct val="35000"/>
            </a:spcAft>
            <a:buNone/>
          </a:pPr>
          <a:r>
            <a:rPr lang="zh-CN" altLang="en-US" sz="1100" b="0" i="0" kern="1200" dirty="0">
              <a:latin typeface="FZLanTingHeiS-R-GB" panose="02000000000000000000" pitchFamily="2" charset="-122"/>
              <a:ea typeface="FZLanTingHeiS-R-GB" panose="02000000000000000000" pitchFamily="2" charset="-122"/>
              <a:cs typeface="Microsoft YaHei" charset="-122"/>
            </a:rPr>
            <a:t>市场经济条件下的企业</a:t>
          </a:r>
        </a:p>
      </dsp:txBody>
      <dsp:txXfrm>
        <a:off x="370887" y="791345"/>
        <a:ext cx="835336" cy="362426"/>
      </dsp:txXfrm>
    </dsp:sp>
    <dsp:sp modelId="{C852AF5D-E3CA-F844-B775-08DD6E6FB940}">
      <dsp:nvSpPr>
        <dsp:cNvPr id="0" name=""/>
        <dsp:cNvSpPr/>
      </dsp:nvSpPr>
      <dsp:spPr>
        <a:xfrm>
          <a:off x="1563297" y="321373"/>
          <a:ext cx="1188759" cy="362426"/>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tx1"/>
              </a:solidFill>
              <a:latin typeface="FZLanTingHeiS-R-GB" panose="02000000000000000000" pitchFamily="2" charset="-122"/>
              <a:ea typeface="FZLanTingHeiS-R-GB" panose="02000000000000000000" pitchFamily="2" charset="-122"/>
              <a:cs typeface="Microsoft YaHei" charset="-122"/>
            </a:rPr>
            <a:t>1.3.1</a:t>
          </a:r>
          <a:r>
            <a:rPr lang="zh-CN" altLang="en-US" sz="1000" b="0" i="0" kern="1200" dirty="0">
              <a:solidFill>
                <a:schemeClr val="tx1"/>
              </a:solidFill>
              <a:latin typeface="FZLanTingHeiS-R-GB" panose="02000000000000000000" pitchFamily="2" charset="-122"/>
              <a:ea typeface="FZLanTingHeiS-R-GB" panose="02000000000000000000" pitchFamily="2" charset="-122"/>
              <a:cs typeface="Microsoft YaHei" charset="-122"/>
            </a:rPr>
            <a:t> 企业的概念与特征</a:t>
          </a:r>
        </a:p>
      </dsp:txBody>
      <dsp:txXfrm>
        <a:off x="1563297" y="321373"/>
        <a:ext cx="1188759" cy="362426"/>
      </dsp:txXfrm>
    </dsp:sp>
    <dsp:sp modelId="{D3E2E567-EC04-E743-9B8C-985408EA1058}">
      <dsp:nvSpPr>
        <dsp:cNvPr id="0" name=""/>
        <dsp:cNvSpPr/>
      </dsp:nvSpPr>
      <dsp:spPr>
        <a:xfrm>
          <a:off x="1563297" y="774406"/>
          <a:ext cx="1211393" cy="362426"/>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tx1"/>
              </a:solidFill>
              <a:latin typeface="FZLanTingHeiS-R-GB" panose="02000000000000000000" pitchFamily="2" charset="-122"/>
              <a:ea typeface="FZLanTingHeiS-R-GB" panose="02000000000000000000" pitchFamily="2" charset="-122"/>
              <a:cs typeface="Microsoft YaHei" charset="-122"/>
            </a:rPr>
            <a:t>1.3.2</a:t>
          </a:r>
          <a:r>
            <a:rPr lang="zh-CN" altLang="en-US" sz="1000" b="0" i="0" kern="1200" dirty="0">
              <a:solidFill>
                <a:schemeClr val="tx1"/>
              </a:solidFill>
              <a:latin typeface="FZLanTingHeiS-R-GB" panose="02000000000000000000" pitchFamily="2" charset="-122"/>
              <a:ea typeface="FZLanTingHeiS-R-GB" panose="02000000000000000000" pitchFamily="2" charset="-122"/>
              <a:cs typeface="Microsoft YaHei" charset="-122"/>
            </a:rPr>
            <a:t> 企业理论</a:t>
          </a:r>
        </a:p>
      </dsp:txBody>
      <dsp:txXfrm>
        <a:off x="1563297" y="774406"/>
        <a:ext cx="1211393" cy="362426"/>
      </dsp:txXfrm>
    </dsp:sp>
    <dsp:sp modelId="{06F6E63A-54AB-F044-BC6B-A05CEEDC8605}">
      <dsp:nvSpPr>
        <dsp:cNvPr id="0" name=""/>
        <dsp:cNvSpPr/>
      </dsp:nvSpPr>
      <dsp:spPr>
        <a:xfrm>
          <a:off x="1563297" y="1227440"/>
          <a:ext cx="1188759" cy="362426"/>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bg1"/>
              </a:solidFill>
              <a:latin typeface="FZLanTingHeiS-R-GB" panose="02000000000000000000" pitchFamily="2" charset="-122"/>
              <a:ea typeface="FZLanTingHeiS-R-GB" panose="02000000000000000000" pitchFamily="2" charset="-122"/>
              <a:cs typeface="Microsoft YaHei" charset="-122"/>
            </a:rPr>
            <a:t>1.3.3</a:t>
          </a:r>
          <a:r>
            <a:rPr lang="zh-CN" altLang="en-US" sz="1000" b="0" i="0" kern="1200" dirty="0">
              <a:solidFill>
                <a:schemeClr val="bg1"/>
              </a:solidFill>
              <a:latin typeface="FZLanTingHeiS-R-GB" panose="02000000000000000000" pitchFamily="2" charset="-122"/>
              <a:ea typeface="FZLanTingHeiS-R-GB" panose="02000000000000000000" pitchFamily="2" charset="-122"/>
              <a:cs typeface="Microsoft YaHei" charset="-122"/>
            </a:rPr>
            <a:t> 企业利润与决策</a:t>
          </a:r>
        </a:p>
      </dsp:txBody>
      <dsp:txXfrm>
        <a:off x="1563297" y="1227440"/>
        <a:ext cx="1188759" cy="362426"/>
      </dsp:txXfrm>
    </dsp:sp>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2566A7-AB44-BA40-863E-D8C0D48B8D8F}">
      <dsp:nvSpPr>
        <dsp:cNvPr id="0" name=""/>
        <dsp:cNvSpPr/>
      </dsp:nvSpPr>
      <dsp:spPr>
        <a:xfrm>
          <a:off x="969769" y="972558"/>
          <a:ext cx="593528" cy="436094"/>
        </a:xfrm>
        <a:custGeom>
          <a:avLst/>
          <a:gdLst/>
          <a:ahLst/>
          <a:cxnLst/>
          <a:rect l="0" t="0" r="0" b="0"/>
          <a:pathLst>
            <a:path>
              <a:moveTo>
                <a:pt x="0" y="0"/>
              </a:moveTo>
              <a:lnTo>
                <a:pt x="296764" y="0"/>
              </a:lnTo>
              <a:lnTo>
                <a:pt x="296764" y="436094"/>
              </a:lnTo>
              <a:lnTo>
                <a:pt x="593528" y="43609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
            <a:lnSpc>
              <a:spcPct val="90000"/>
            </a:lnSpc>
            <a:spcBef>
              <a:spcPct val="0"/>
            </a:spcBef>
            <a:spcAft>
              <a:spcPct val="35000"/>
            </a:spcAft>
            <a:buNone/>
          </a:pPr>
          <a:endParaRPr lang="zh-CN" altLang="en-US" sz="100" kern="1200"/>
        </a:p>
      </dsp:txBody>
      <dsp:txXfrm>
        <a:off x="1248120" y="1172193"/>
        <a:ext cx="36825" cy="36825"/>
      </dsp:txXfrm>
    </dsp:sp>
    <dsp:sp modelId="{93180932-306E-E545-95F9-2A5635FDC9F1}">
      <dsp:nvSpPr>
        <dsp:cNvPr id="0" name=""/>
        <dsp:cNvSpPr/>
      </dsp:nvSpPr>
      <dsp:spPr>
        <a:xfrm>
          <a:off x="969769" y="909900"/>
          <a:ext cx="593528" cy="91440"/>
        </a:xfrm>
        <a:custGeom>
          <a:avLst/>
          <a:gdLst/>
          <a:ahLst/>
          <a:cxnLst/>
          <a:rect l="0" t="0" r="0" b="0"/>
          <a:pathLst>
            <a:path>
              <a:moveTo>
                <a:pt x="0" y="62658"/>
              </a:moveTo>
              <a:lnTo>
                <a:pt x="296764" y="62658"/>
              </a:lnTo>
              <a:lnTo>
                <a:pt x="296764" y="45720"/>
              </a:lnTo>
              <a:lnTo>
                <a:pt x="59352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251689" y="940775"/>
        <a:ext cx="29688" cy="29688"/>
      </dsp:txXfrm>
    </dsp:sp>
    <dsp:sp modelId="{082A771F-69AF-7C4C-86CB-DF1CD8CB6581}">
      <dsp:nvSpPr>
        <dsp:cNvPr id="0" name=""/>
        <dsp:cNvSpPr/>
      </dsp:nvSpPr>
      <dsp:spPr>
        <a:xfrm>
          <a:off x="969769" y="502586"/>
          <a:ext cx="593528" cy="469972"/>
        </a:xfrm>
        <a:custGeom>
          <a:avLst/>
          <a:gdLst/>
          <a:ahLst/>
          <a:cxnLst/>
          <a:rect l="0" t="0" r="0" b="0"/>
          <a:pathLst>
            <a:path>
              <a:moveTo>
                <a:pt x="0" y="469972"/>
              </a:moveTo>
              <a:lnTo>
                <a:pt x="296764" y="469972"/>
              </a:lnTo>
              <a:lnTo>
                <a:pt x="296764" y="0"/>
              </a:lnTo>
              <a:lnTo>
                <a:pt x="59352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247606" y="718645"/>
        <a:ext cx="37853" cy="37853"/>
      </dsp:txXfrm>
    </dsp:sp>
    <dsp:sp modelId="{7111AE39-B455-7C4D-91F4-9E37E3822D07}">
      <dsp:nvSpPr>
        <dsp:cNvPr id="0" name=""/>
        <dsp:cNvSpPr/>
      </dsp:nvSpPr>
      <dsp:spPr>
        <a:xfrm>
          <a:off x="370887" y="791345"/>
          <a:ext cx="835336" cy="36242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88950">
            <a:lnSpc>
              <a:spcPct val="90000"/>
            </a:lnSpc>
            <a:spcBef>
              <a:spcPct val="0"/>
            </a:spcBef>
            <a:spcAft>
              <a:spcPct val="35000"/>
            </a:spcAft>
            <a:buNone/>
          </a:pPr>
          <a:r>
            <a:rPr lang="zh-CN" altLang="en-US" sz="1100" b="0" i="0" kern="1200" dirty="0">
              <a:latin typeface="FZLanTingHeiS-R-GB" panose="02000000000000000000" pitchFamily="2" charset="-122"/>
              <a:ea typeface="FZLanTingHeiS-R-GB" panose="02000000000000000000" pitchFamily="2" charset="-122"/>
              <a:cs typeface="Microsoft YaHei" charset="-122"/>
            </a:rPr>
            <a:t>市场经济条件下的企业</a:t>
          </a:r>
        </a:p>
      </dsp:txBody>
      <dsp:txXfrm>
        <a:off x="370887" y="791345"/>
        <a:ext cx="835336" cy="362426"/>
      </dsp:txXfrm>
    </dsp:sp>
    <dsp:sp modelId="{C852AF5D-E3CA-F844-B775-08DD6E6FB940}">
      <dsp:nvSpPr>
        <dsp:cNvPr id="0" name=""/>
        <dsp:cNvSpPr/>
      </dsp:nvSpPr>
      <dsp:spPr>
        <a:xfrm>
          <a:off x="1563297" y="321373"/>
          <a:ext cx="1188759" cy="362426"/>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tx1"/>
              </a:solidFill>
              <a:latin typeface="FZLanTingHeiS-R-GB" panose="02000000000000000000" pitchFamily="2" charset="-122"/>
              <a:ea typeface="FZLanTingHeiS-R-GB" panose="02000000000000000000" pitchFamily="2" charset="-122"/>
              <a:cs typeface="Microsoft YaHei" charset="-122"/>
            </a:rPr>
            <a:t>1.3.1</a:t>
          </a:r>
          <a:r>
            <a:rPr lang="zh-CN" altLang="en-US" sz="1000" b="0" i="0" kern="1200" dirty="0">
              <a:solidFill>
                <a:schemeClr val="tx1"/>
              </a:solidFill>
              <a:latin typeface="FZLanTingHeiS-R-GB" panose="02000000000000000000" pitchFamily="2" charset="-122"/>
              <a:ea typeface="FZLanTingHeiS-R-GB" panose="02000000000000000000" pitchFamily="2" charset="-122"/>
              <a:cs typeface="Microsoft YaHei" charset="-122"/>
            </a:rPr>
            <a:t> 企业的概念与特征</a:t>
          </a:r>
        </a:p>
      </dsp:txBody>
      <dsp:txXfrm>
        <a:off x="1563297" y="321373"/>
        <a:ext cx="1188759" cy="362426"/>
      </dsp:txXfrm>
    </dsp:sp>
    <dsp:sp modelId="{D3E2E567-EC04-E743-9B8C-985408EA1058}">
      <dsp:nvSpPr>
        <dsp:cNvPr id="0" name=""/>
        <dsp:cNvSpPr/>
      </dsp:nvSpPr>
      <dsp:spPr>
        <a:xfrm>
          <a:off x="1563297" y="774406"/>
          <a:ext cx="1211393" cy="362426"/>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tx1"/>
              </a:solidFill>
              <a:latin typeface="FZLanTingHeiS-R-GB" panose="02000000000000000000" pitchFamily="2" charset="-122"/>
              <a:ea typeface="FZLanTingHeiS-R-GB" panose="02000000000000000000" pitchFamily="2" charset="-122"/>
              <a:cs typeface="Microsoft YaHei" charset="-122"/>
            </a:rPr>
            <a:t>1.3.2</a:t>
          </a:r>
          <a:r>
            <a:rPr lang="zh-CN" altLang="en-US" sz="1000" b="0" i="0" kern="1200" dirty="0">
              <a:solidFill>
                <a:schemeClr val="tx1"/>
              </a:solidFill>
              <a:latin typeface="FZLanTingHeiS-R-GB" panose="02000000000000000000" pitchFamily="2" charset="-122"/>
              <a:ea typeface="FZLanTingHeiS-R-GB" panose="02000000000000000000" pitchFamily="2" charset="-122"/>
              <a:cs typeface="Microsoft YaHei" charset="-122"/>
            </a:rPr>
            <a:t> 企业理论</a:t>
          </a:r>
        </a:p>
      </dsp:txBody>
      <dsp:txXfrm>
        <a:off x="1563297" y="774406"/>
        <a:ext cx="1211393" cy="362426"/>
      </dsp:txXfrm>
    </dsp:sp>
    <dsp:sp modelId="{06F6E63A-54AB-F044-BC6B-A05CEEDC8605}">
      <dsp:nvSpPr>
        <dsp:cNvPr id="0" name=""/>
        <dsp:cNvSpPr/>
      </dsp:nvSpPr>
      <dsp:spPr>
        <a:xfrm>
          <a:off x="1563297" y="1227440"/>
          <a:ext cx="1188759" cy="362426"/>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bg1"/>
              </a:solidFill>
              <a:latin typeface="FZLanTingHeiS-R-GB" panose="02000000000000000000" pitchFamily="2" charset="-122"/>
              <a:ea typeface="FZLanTingHeiS-R-GB" panose="02000000000000000000" pitchFamily="2" charset="-122"/>
              <a:cs typeface="Microsoft YaHei" charset="-122"/>
            </a:rPr>
            <a:t>1.3.3</a:t>
          </a:r>
          <a:r>
            <a:rPr lang="zh-CN" altLang="en-US" sz="1000" b="0" i="0" kern="1200" dirty="0">
              <a:solidFill>
                <a:schemeClr val="bg1"/>
              </a:solidFill>
              <a:latin typeface="FZLanTingHeiS-R-GB" panose="02000000000000000000" pitchFamily="2" charset="-122"/>
              <a:ea typeface="FZLanTingHeiS-R-GB" panose="02000000000000000000" pitchFamily="2" charset="-122"/>
              <a:cs typeface="Microsoft YaHei" charset="-122"/>
            </a:rPr>
            <a:t> 企业利润与决策</a:t>
          </a:r>
        </a:p>
      </dsp:txBody>
      <dsp:txXfrm>
        <a:off x="1563297" y="1227440"/>
        <a:ext cx="1188759" cy="362426"/>
      </dsp:txXfrm>
    </dsp:sp>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2566A7-AB44-BA40-863E-D8C0D48B8D8F}">
      <dsp:nvSpPr>
        <dsp:cNvPr id="0" name=""/>
        <dsp:cNvSpPr/>
      </dsp:nvSpPr>
      <dsp:spPr>
        <a:xfrm>
          <a:off x="969769" y="972558"/>
          <a:ext cx="593528" cy="436094"/>
        </a:xfrm>
        <a:custGeom>
          <a:avLst/>
          <a:gdLst/>
          <a:ahLst/>
          <a:cxnLst/>
          <a:rect l="0" t="0" r="0" b="0"/>
          <a:pathLst>
            <a:path>
              <a:moveTo>
                <a:pt x="0" y="0"/>
              </a:moveTo>
              <a:lnTo>
                <a:pt x="296764" y="0"/>
              </a:lnTo>
              <a:lnTo>
                <a:pt x="296764" y="436094"/>
              </a:lnTo>
              <a:lnTo>
                <a:pt x="593528" y="43609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
            <a:lnSpc>
              <a:spcPct val="90000"/>
            </a:lnSpc>
            <a:spcBef>
              <a:spcPct val="0"/>
            </a:spcBef>
            <a:spcAft>
              <a:spcPct val="35000"/>
            </a:spcAft>
            <a:buNone/>
          </a:pPr>
          <a:endParaRPr lang="zh-CN" altLang="en-US" sz="100" kern="1200"/>
        </a:p>
      </dsp:txBody>
      <dsp:txXfrm>
        <a:off x="1248120" y="1172193"/>
        <a:ext cx="36825" cy="36825"/>
      </dsp:txXfrm>
    </dsp:sp>
    <dsp:sp modelId="{93180932-306E-E545-95F9-2A5635FDC9F1}">
      <dsp:nvSpPr>
        <dsp:cNvPr id="0" name=""/>
        <dsp:cNvSpPr/>
      </dsp:nvSpPr>
      <dsp:spPr>
        <a:xfrm>
          <a:off x="969769" y="909900"/>
          <a:ext cx="593528" cy="91440"/>
        </a:xfrm>
        <a:custGeom>
          <a:avLst/>
          <a:gdLst/>
          <a:ahLst/>
          <a:cxnLst/>
          <a:rect l="0" t="0" r="0" b="0"/>
          <a:pathLst>
            <a:path>
              <a:moveTo>
                <a:pt x="0" y="62658"/>
              </a:moveTo>
              <a:lnTo>
                <a:pt x="296764" y="62658"/>
              </a:lnTo>
              <a:lnTo>
                <a:pt x="296764" y="45720"/>
              </a:lnTo>
              <a:lnTo>
                <a:pt x="59352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251689" y="940775"/>
        <a:ext cx="29688" cy="29688"/>
      </dsp:txXfrm>
    </dsp:sp>
    <dsp:sp modelId="{082A771F-69AF-7C4C-86CB-DF1CD8CB6581}">
      <dsp:nvSpPr>
        <dsp:cNvPr id="0" name=""/>
        <dsp:cNvSpPr/>
      </dsp:nvSpPr>
      <dsp:spPr>
        <a:xfrm>
          <a:off x="969769" y="502586"/>
          <a:ext cx="593528" cy="469972"/>
        </a:xfrm>
        <a:custGeom>
          <a:avLst/>
          <a:gdLst/>
          <a:ahLst/>
          <a:cxnLst/>
          <a:rect l="0" t="0" r="0" b="0"/>
          <a:pathLst>
            <a:path>
              <a:moveTo>
                <a:pt x="0" y="469972"/>
              </a:moveTo>
              <a:lnTo>
                <a:pt x="296764" y="469972"/>
              </a:lnTo>
              <a:lnTo>
                <a:pt x="296764" y="0"/>
              </a:lnTo>
              <a:lnTo>
                <a:pt x="59352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247606" y="718645"/>
        <a:ext cx="37853" cy="37853"/>
      </dsp:txXfrm>
    </dsp:sp>
    <dsp:sp modelId="{7111AE39-B455-7C4D-91F4-9E37E3822D07}">
      <dsp:nvSpPr>
        <dsp:cNvPr id="0" name=""/>
        <dsp:cNvSpPr/>
      </dsp:nvSpPr>
      <dsp:spPr>
        <a:xfrm>
          <a:off x="370887" y="791345"/>
          <a:ext cx="835336" cy="36242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88950">
            <a:lnSpc>
              <a:spcPct val="90000"/>
            </a:lnSpc>
            <a:spcBef>
              <a:spcPct val="0"/>
            </a:spcBef>
            <a:spcAft>
              <a:spcPct val="35000"/>
            </a:spcAft>
            <a:buNone/>
          </a:pPr>
          <a:r>
            <a:rPr lang="zh-CN" altLang="en-US" sz="1100" b="0" i="0" kern="1200" dirty="0">
              <a:latin typeface="FZLanTingHeiS-R-GB" panose="02000000000000000000" pitchFamily="2" charset="-122"/>
              <a:ea typeface="FZLanTingHeiS-R-GB" panose="02000000000000000000" pitchFamily="2" charset="-122"/>
              <a:cs typeface="Microsoft YaHei" charset="-122"/>
            </a:rPr>
            <a:t>市场经济条件下的企业</a:t>
          </a:r>
        </a:p>
      </dsp:txBody>
      <dsp:txXfrm>
        <a:off x="370887" y="791345"/>
        <a:ext cx="835336" cy="362426"/>
      </dsp:txXfrm>
    </dsp:sp>
    <dsp:sp modelId="{C852AF5D-E3CA-F844-B775-08DD6E6FB940}">
      <dsp:nvSpPr>
        <dsp:cNvPr id="0" name=""/>
        <dsp:cNvSpPr/>
      </dsp:nvSpPr>
      <dsp:spPr>
        <a:xfrm>
          <a:off x="1563297" y="321373"/>
          <a:ext cx="1188759" cy="362426"/>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tx1"/>
              </a:solidFill>
              <a:latin typeface="FZLanTingHeiS-R-GB" panose="02000000000000000000" pitchFamily="2" charset="-122"/>
              <a:ea typeface="FZLanTingHeiS-R-GB" panose="02000000000000000000" pitchFamily="2" charset="-122"/>
              <a:cs typeface="Microsoft YaHei" charset="-122"/>
            </a:rPr>
            <a:t>1.3.1</a:t>
          </a:r>
          <a:r>
            <a:rPr lang="zh-CN" altLang="en-US" sz="1000" b="0" i="0" kern="1200" dirty="0">
              <a:solidFill>
                <a:schemeClr val="tx1"/>
              </a:solidFill>
              <a:latin typeface="FZLanTingHeiS-R-GB" panose="02000000000000000000" pitchFamily="2" charset="-122"/>
              <a:ea typeface="FZLanTingHeiS-R-GB" panose="02000000000000000000" pitchFamily="2" charset="-122"/>
              <a:cs typeface="Microsoft YaHei" charset="-122"/>
            </a:rPr>
            <a:t> 企业的概念与特征</a:t>
          </a:r>
        </a:p>
      </dsp:txBody>
      <dsp:txXfrm>
        <a:off x="1563297" y="321373"/>
        <a:ext cx="1188759" cy="362426"/>
      </dsp:txXfrm>
    </dsp:sp>
    <dsp:sp modelId="{D3E2E567-EC04-E743-9B8C-985408EA1058}">
      <dsp:nvSpPr>
        <dsp:cNvPr id="0" name=""/>
        <dsp:cNvSpPr/>
      </dsp:nvSpPr>
      <dsp:spPr>
        <a:xfrm>
          <a:off x="1563297" y="774406"/>
          <a:ext cx="1211393" cy="362426"/>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tx1"/>
              </a:solidFill>
              <a:latin typeface="FZLanTingHeiS-R-GB" panose="02000000000000000000" pitchFamily="2" charset="-122"/>
              <a:ea typeface="FZLanTingHeiS-R-GB" panose="02000000000000000000" pitchFamily="2" charset="-122"/>
              <a:cs typeface="Microsoft YaHei" charset="-122"/>
            </a:rPr>
            <a:t>1.3.2</a:t>
          </a:r>
          <a:r>
            <a:rPr lang="zh-CN" altLang="en-US" sz="1000" b="0" i="0" kern="1200" dirty="0">
              <a:solidFill>
                <a:schemeClr val="tx1"/>
              </a:solidFill>
              <a:latin typeface="FZLanTingHeiS-R-GB" panose="02000000000000000000" pitchFamily="2" charset="-122"/>
              <a:ea typeface="FZLanTingHeiS-R-GB" panose="02000000000000000000" pitchFamily="2" charset="-122"/>
              <a:cs typeface="Microsoft YaHei" charset="-122"/>
            </a:rPr>
            <a:t> 企业理论</a:t>
          </a:r>
        </a:p>
      </dsp:txBody>
      <dsp:txXfrm>
        <a:off x="1563297" y="774406"/>
        <a:ext cx="1211393" cy="362426"/>
      </dsp:txXfrm>
    </dsp:sp>
    <dsp:sp modelId="{06F6E63A-54AB-F044-BC6B-A05CEEDC8605}">
      <dsp:nvSpPr>
        <dsp:cNvPr id="0" name=""/>
        <dsp:cNvSpPr/>
      </dsp:nvSpPr>
      <dsp:spPr>
        <a:xfrm>
          <a:off x="1563297" y="1227440"/>
          <a:ext cx="1188759" cy="362426"/>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bg1"/>
              </a:solidFill>
              <a:latin typeface="FZLanTingHeiS-R-GB" panose="02000000000000000000" pitchFamily="2" charset="-122"/>
              <a:ea typeface="FZLanTingHeiS-R-GB" panose="02000000000000000000" pitchFamily="2" charset="-122"/>
              <a:cs typeface="Microsoft YaHei" charset="-122"/>
            </a:rPr>
            <a:t>1.3.3</a:t>
          </a:r>
          <a:r>
            <a:rPr lang="zh-CN" altLang="en-US" sz="1000" b="0" i="0" kern="1200" dirty="0">
              <a:solidFill>
                <a:schemeClr val="bg1"/>
              </a:solidFill>
              <a:latin typeface="FZLanTingHeiS-R-GB" panose="02000000000000000000" pitchFamily="2" charset="-122"/>
              <a:ea typeface="FZLanTingHeiS-R-GB" panose="02000000000000000000" pitchFamily="2" charset="-122"/>
              <a:cs typeface="Microsoft YaHei" charset="-122"/>
            </a:rPr>
            <a:t> 企业利润与决策</a:t>
          </a:r>
        </a:p>
      </dsp:txBody>
      <dsp:txXfrm>
        <a:off x="1563297" y="1227440"/>
        <a:ext cx="1188759" cy="362426"/>
      </dsp:txXfrm>
    </dsp:sp>
  </dsp:spTree>
</dsp:drawing>
</file>

<file path=ppt/diagrams/drawing7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2566A7-AB44-BA40-863E-D8C0D48B8D8F}">
      <dsp:nvSpPr>
        <dsp:cNvPr id="0" name=""/>
        <dsp:cNvSpPr/>
      </dsp:nvSpPr>
      <dsp:spPr>
        <a:xfrm>
          <a:off x="969769" y="972558"/>
          <a:ext cx="593528" cy="436094"/>
        </a:xfrm>
        <a:custGeom>
          <a:avLst/>
          <a:gdLst/>
          <a:ahLst/>
          <a:cxnLst/>
          <a:rect l="0" t="0" r="0" b="0"/>
          <a:pathLst>
            <a:path>
              <a:moveTo>
                <a:pt x="0" y="0"/>
              </a:moveTo>
              <a:lnTo>
                <a:pt x="296764" y="0"/>
              </a:lnTo>
              <a:lnTo>
                <a:pt x="296764" y="436094"/>
              </a:lnTo>
              <a:lnTo>
                <a:pt x="593528" y="43609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
            <a:lnSpc>
              <a:spcPct val="90000"/>
            </a:lnSpc>
            <a:spcBef>
              <a:spcPct val="0"/>
            </a:spcBef>
            <a:spcAft>
              <a:spcPct val="35000"/>
            </a:spcAft>
            <a:buNone/>
          </a:pPr>
          <a:endParaRPr lang="zh-CN" altLang="en-US" sz="100" kern="1200"/>
        </a:p>
      </dsp:txBody>
      <dsp:txXfrm>
        <a:off x="1248120" y="1172193"/>
        <a:ext cx="36825" cy="36825"/>
      </dsp:txXfrm>
    </dsp:sp>
    <dsp:sp modelId="{93180932-306E-E545-95F9-2A5635FDC9F1}">
      <dsp:nvSpPr>
        <dsp:cNvPr id="0" name=""/>
        <dsp:cNvSpPr/>
      </dsp:nvSpPr>
      <dsp:spPr>
        <a:xfrm>
          <a:off x="969769" y="909900"/>
          <a:ext cx="593528" cy="91440"/>
        </a:xfrm>
        <a:custGeom>
          <a:avLst/>
          <a:gdLst/>
          <a:ahLst/>
          <a:cxnLst/>
          <a:rect l="0" t="0" r="0" b="0"/>
          <a:pathLst>
            <a:path>
              <a:moveTo>
                <a:pt x="0" y="62658"/>
              </a:moveTo>
              <a:lnTo>
                <a:pt x="296764" y="62658"/>
              </a:lnTo>
              <a:lnTo>
                <a:pt x="296764" y="45720"/>
              </a:lnTo>
              <a:lnTo>
                <a:pt x="59352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251689" y="940775"/>
        <a:ext cx="29688" cy="29688"/>
      </dsp:txXfrm>
    </dsp:sp>
    <dsp:sp modelId="{082A771F-69AF-7C4C-86CB-DF1CD8CB6581}">
      <dsp:nvSpPr>
        <dsp:cNvPr id="0" name=""/>
        <dsp:cNvSpPr/>
      </dsp:nvSpPr>
      <dsp:spPr>
        <a:xfrm>
          <a:off x="969769" y="502586"/>
          <a:ext cx="593528" cy="469972"/>
        </a:xfrm>
        <a:custGeom>
          <a:avLst/>
          <a:gdLst/>
          <a:ahLst/>
          <a:cxnLst/>
          <a:rect l="0" t="0" r="0" b="0"/>
          <a:pathLst>
            <a:path>
              <a:moveTo>
                <a:pt x="0" y="469972"/>
              </a:moveTo>
              <a:lnTo>
                <a:pt x="296764" y="469972"/>
              </a:lnTo>
              <a:lnTo>
                <a:pt x="296764" y="0"/>
              </a:lnTo>
              <a:lnTo>
                <a:pt x="59352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247606" y="718645"/>
        <a:ext cx="37853" cy="37853"/>
      </dsp:txXfrm>
    </dsp:sp>
    <dsp:sp modelId="{7111AE39-B455-7C4D-91F4-9E37E3822D07}">
      <dsp:nvSpPr>
        <dsp:cNvPr id="0" name=""/>
        <dsp:cNvSpPr/>
      </dsp:nvSpPr>
      <dsp:spPr>
        <a:xfrm>
          <a:off x="370887" y="791345"/>
          <a:ext cx="835336" cy="36242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88950">
            <a:lnSpc>
              <a:spcPct val="90000"/>
            </a:lnSpc>
            <a:spcBef>
              <a:spcPct val="0"/>
            </a:spcBef>
            <a:spcAft>
              <a:spcPct val="35000"/>
            </a:spcAft>
            <a:buNone/>
          </a:pPr>
          <a:r>
            <a:rPr lang="zh-CN" altLang="en-US" sz="1100" b="0" i="0" kern="1200" dirty="0">
              <a:latin typeface="FZLanTingHeiS-R-GB" panose="02000000000000000000" pitchFamily="2" charset="-122"/>
              <a:ea typeface="FZLanTingHeiS-R-GB" panose="02000000000000000000" pitchFamily="2" charset="-122"/>
              <a:cs typeface="Microsoft YaHei" charset="-122"/>
            </a:rPr>
            <a:t>市场经济条件下的企业</a:t>
          </a:r>
        </a:p>
      </dsp:txBody>
      <dsp:txXfrm>
        <a:off x="370887" y="791345"/>
        <a:ext cx="835336" cy="362426"/>
      </dsp:txXfrm>
    </dsp:sp>
    <dsp:sp modelId="{C852AF5D-E3CA-F844-B775-08DD6E6FB940}">
      <dsp:nvSpPr>
        <dsp:cNvPr id="0" name=""/>
        <dsp:cNvSpPr/>
      </dsp:nvSpPr>
      <dsp:spPr>
        <a:xfrm>
          <a:off x="1563297" y="321373"/>
          <a:ext cx="1188759" cy="362426"/>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tx1"/>
              </a:solidFill>
              <a:latin typeface="FZLanTingHeiS-R-GB" panose="02000000000000000000" pitchFamily="2" charset="-122"/>
              <a:ea typeface="FZLanTingHeiS-R-GB" panose="02000000000000000000" pitchFamily="2" charset="-122"/>
              <a:cs typeface="Microsoft YaHei" charset="-122"/>
            </a:rPr>
            <a:t>1.3.1</a:t>
          </a:r>
          <a:r>
            <a:rPr lang="zh-CN" altLang="en-US" sz="1000" b="0" i="0" kern="1200" dirty="0">
              <a:solidFill>
                <a:schemeClr val="tx1"/>
              </a:solidFill>
              <a:latin typeface="FZLanTingHeiS-R-GB" panose="02000000000000000000" pitchFamily="2" charset="-122"/>
              <a:ea typeface="FZLanTingHeiS-R-GB" panose="02000000000000000000" pitchFamily="2" charset="-122"/>
              <a:cs typeface="Microsoft YaHei" charset="-122"/>
            </a:rPr>
            <a:t> 企业的概念与特征</a:t>
          </a:r>
        </a:p>
      </dsp:txBody>
      <dsp:txXfrm>
        <a:off x="1563297" y="321373"/>
        <a:ext cx="1188759" cy="362426"/>
      </dsp:txXfrm>
    </dsp:sp>
    <dsp:sp modelId="{D3E2E567-EC04-E743-9B8C-985408EA1058}">
      <dsp:nvSpPr>
        <dsp:cNvPr id="0" name=""/>
        <dsp:cNvSpPr/>
      </dsp:nvSpPr>
      <dsp:spPr>
        <a:xfrm>
          <a:off x="1563297" y="774406"/>
          <a:ext cx="1211393" cy="362426"/>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tx1"/>
              </a:solidFill>
              <a:latin typeface="FZLanTingHeiS-R-GB" panose="02000000000000000000" pitchFamily="2" charset="-122"/>
              <a:ea typeface="FZLanTingHeiS-R-GB" panose="02000000000000000000" pitchFamily="2" charset="-122"/>
              <a:cs typeface="Microsoft YaHei" charset="-122"/>
            </a:rPr>
            <a:t>1.3.2</a:t>
          </a:r>
          <a:r>
            <a:rPr lang="zh-CN" altLang="en-US" sz="1000" b="0" i="0" kern="1200" dirty="0">
              <a:solidFill>
                <a:schemeClr val="tx1"/>
              </a:solidFill>
              <a:latin typeface="FZLanTingHeiS-R-GB" panose="02000000000000000000" pitchFamily="2" charset="-122"/>
              <a:ea typeface="FZLanTingHeiS-R-GB" panose="02000000000000000000" pitchFamily="2" charset="-122"/>
              <a:cs typeface="Microsoft YaHei" charset="-122"/>
            </a:rPr>
            <a:t> 企业理论</a:t>
          </a:r>
        </a:p>
      </dsp:txBody>
      <dsp:txXfrm>
        <a:off x="1563297" y="774406"/>
        <a:ext cx="1211393" cy="362426"/>
      </dsp:txXfrm>
    </dsp:sp>
    <dsp:sp modelId="{06F6E63A-54AB-F044-BC6B-A05CEEDC8605}">
      <dsp:nvSpPr>
        <dsp:cNvPr id="0" name=""/>
        <dsp:cNvSpPr/>
      </dsp:nvSpPr>
      <dsp:spPr>
        <a:xfrm>
          <a:off x="1563297" y="1227440"/>
          <a:ext cx="1188759" cy="362426"/>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bg1"/>
              </a:solidFill>
              <a:latin typeface="FZLanTingHeiS-R-GB" panose="02000000000000000000" pitchFamily="2" charset="-122"/>
              <a:ea typeface="FZLanTingHeiS-R-GB" panose="02000000000000000000" pitchFamily="2" charset="-122"/>
              <a:cs typeface="Microsoft YaHei" charset="-122"/>
            </a:rPr>
            <a:t>1.3.3</a:t>
          </a:r>
          <a:r>
            <a:rPr lang="zh-CN" altLang="en-US" sz="1000" b="0" i="0" kern="1200" dirty="0">
              <a:solidFill>
                <a:schemeClr val="bg1"/>
              </a:solidFill>
              <a:latin typeface="FZLanTingHeiS-R-GB" panose="02000000000000000000" pitchFamily="2" charset="-122"/>
              <a:ea typeface="FZLanTingHeiS-R-GB" panose="02000000000000000000" pitchFamily="2" charset="-122"/>
              <a:cs typeface="Microsoft YaHei" charset="-122"/>
            </a:rPr>
            <a:t> 企业利润与决策</a:t>
          </a:r>
        </a:p>
      </dsp:txBody>
      <dsp:txXfrm>
        <a:off x="1563297" y="1227440"/>
        <a:ext cx="1188759" cy="362426"/>
      </dsp:txXfrm>
    </dsp:sp>
  </dsp:spTree>
</dsp:drawing>
</file>

<file path=ppt/diagrams/drawing7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2566A7-AB44-BA40-863E-D8C0D48B8D8F}">
      <dsp:nvSpPr>
        <dsp:cNvPr id="0" name=""/>
        <dsp:cNvSpPr/>
      </dsp:nvSpPr>
      <dsp:spPr>
        <a:xfrm>
          <a:off x="969769" y="972558"/>
          <a:ext cx="593528" cy="436094"/>
        </a:xfrm>
        <a:custGeom>
          <a:avLst/>
          <a:gdLst/>
          <a:ahLst/>
          <a:cxnLst/>
          <a:rect l="0" t="0" r="0" b="0"/>
          <a:pathLst>
            <a:path>
              <a:moveTo>
                <a:pt x="0" y="0"/>
              </a:moveTo>
              <a:lnTo>
                <a:pt x="296764" y="0"/>
              </a:lnTo>
              <a:lnTo>
                <a:pt x="296764" y="436094"/>
              </a:lnTo>
              <a:lnTo>
                <a:pt x="593528" y="43609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
            <a:lnSpc>
              <a:spcPct val="90000"/>
            </a:lnSpc>
            <a:spcBef>
              <a:spcPct val="0"/>
            </a:spcBef>
            <a:spcAft>
              <a:spcPct val="35000"/>
            </a:spcAft>
            <a:buNone/>
          </a:pPr>
          <a:endParaRPr lang="zh-CN" altLang="en-US" sz="100" kern="1200"/>
        </a:p>
      </dsp:txBody>
      <dsp:txXfrm>
        <a:off x="1248120" y="1172193"/>
        <a:ext cx="36825" cy="36825"/>
      </dsp:txXfrm>
    </dsp:sp>
    <dsp:sp modelId="{93180932-306E-E545-95F9-2A5635FDC9F1}">
      <dsp:nvSpPr>
        <dsp:cNvPr id="0" name=""/>
        <dsp:cNvSpPr/>
      </dsp:nvSpPr>
      <dsp:spPr>
        <a:xfrm>
          <a:off x="969769" y="909900"/>
          <a:ext cx="593528" cy="91440"/>
        </a:xfrm>
        <a:custGeom>
          <a:avLst/>
          <a:gdLst/>
          <a:ahLst/>
          <a:cxnLst/>
          <a:rect l="0" t="0" r="0" b="0"/>
          <a:pathLst>
            <a:path>
              <a:moveTo>
                <a:pt x="0" y="62658"/>
              </a:moveTo>
              <a:lnTo>
                <a:pt x="296764" y="62658"/>
              </a:lnTo>
              <a:lnTo>
                <a:pt x="296764" y="45720"/>
              </a:lnTo>
              <a:lnTo>
                <a:pt x="59352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251689" y="940775"/>
        <a:ext cx="29688" cy="29688"/>
      </dsp:txXfrm>
    </dsp:sp>
    <dsp:sp modelId="{082A771F-69AF-7C4C-86CB-DF1CD8CB6581}">
      <dsp:nvSpPr>
        <dsp:cNvPr id="0" name=""/>
        <dsp:cNvSpPr/>
      </dsp:nvSpPr>
      <dsp:spPr>
        <a:xfrm>
          <a:off x="969769" y="502586"/>
          <a:ext cx="593528" cy="469972"/>
        </a:xfrm>
        <a:custGeom>
          <a:avLst/>
          <a:gdLst/>
          <a:ahLst/>
          <a:cxnLst/>
          <a:rect l="0" t="0" r="0" b="0"/>
          <a:pathLst>
            <a:path>
              <a:moveTo>
                <a:pt x="0" y="469972"/>
              </a:moveTo>
              <a:lnTo>
                <a:pt x="296764" y="469972"/>
              </a:lnTo>
              <a:lnTo>
                <a:pt x="296764" y="0"/>
              </a:lnTo>
              <a:lnTo>
                <a:pt x="59352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247606" y="718645"/>
        <a:ext cx="37853" cy="37853"/>
      </dsp:txXfrm>
    </dsp:sp>
    <dsp:sp modelId="{7111AE39-B455-7C4D-91F4-9E37E3822D07}">
      <dsp:nvSpPr>
        <dsp:cNvPr id="0" name=""/>
        <dsp:cNvSpPr/>
      </dsp:nvSpPr>
      <dsp:spPr>
        <a:xfrm>
          <a:off x="370887" y="791345"/>
          <a:ext cx="835336" cy="36242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88950">
            <a:lnSpc>
              <a:spcPct val="90000"/>
            </a:lnSpc>
            <a:spcBef>
              <a:spcPct val="0"/>
            </a:spcBef>
            <a:spcAft>
              <a:spcPct val="35000"/>
            </a:spcAft>
            <a:buNone/>
          </a:pPr>
          <a:r>
            <a:rPr lang="zh-CN" altLang="en-US" sz="1100" b="0" i="0" kern="1200" dirty="0">
              <a:latin typeface="FZLanTingHeiS-R-GB" panose="02000000000000000000" pitchFamily="2" charset="-122"/>
              <a:ea typeface="FZLanTingHeiS-R-GB" panose="02000000000000000000" pitchFamily="2" charset="-122"/>
              <a:cs typeface="Microsoft YaHei" charset="-122"/>
            </a:rPr>
            <a:t>市场经济条件下的企业</a:t>
          </a:r>
        </a:p>
      </dsp:txBody>
      <dsp:txXfrm>
        <a:off x="370887" y="791345"/>
        <a:ext cx="835336" cy="362426"/>
      </dsp:txXfrm>
    </dsp:sp>
    <dsp:sp modelId="{C852AF5D-E3CA-F844-B775-08DD6E6FB940}">
      <dsp:nvSpPr>
        <dsp:cNvPr id="0" name=""/>
        <dsp:cNvSpPr/>
      </dsp:nvSpPr>
      <dsp:spPr>
        <a:xfrm>
          <a:off x="1563297" y="321373"/>
          <a:ext cx="1188759" cy="362426"/>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tx1"/>
              </a:solidFill>
              <a:latin typeface="FZLanTingHeiS-R-GB" panose="02000000000000000000" pitchFamily="2" charset="-122"/>
              <a:ea typeface="FZLanTingHeiS-R-GB" panose="02000000000000000000" pitchFamily="2" charset="-122"/>
              <a:cs typeface="Microsoft YaHei" charset="-122"/>
            </a:rPr>
            <a:t>1.3.1</a:t>
          </a:r>
          <a:r>
            <a:rPr lang="zh-CN" altLang="en-US" sz="1000" b="0" i="0" kern="1200" dirty="0">
              <a:solidFill>
                <a:schemeClr val="tx1"/>
              </a:solidFill>
              <a:latin typeface="FZLanTingHeiS-R-GB" panose="02000000000000000000" pitchFamily="2" charset="-122"/>
              <a:ea typeface="FZLanTingHeiS-R-GB" panose="02000000000000000000" pitchFamily="2" charset="-122"/>
              <a:cs typeface="Microsoft YaHei" charset="-122"/>
            </a:rPr>
            <a:t> 企业的概念与特征</a:t>
          </a:r>
        </a:p>
      </dsp:txBody>
      <dsp:txXfrm>
        <a:off x="1563297" y="321373"/>
        <a:ext cx="1188759" cy="362426"/>
      </dsp:txXfrm>
    </dsp:sp>
    <dsp:sp modelId="{D3E2E567-EC04-E743-9B8C-985408EA1058}">
      <dsp:nvSpPr>
        <dsp:cNvPr id="0" name=""/>
        <dsp:cNvSpPr/>
      </dsp:nvSpPr>
      <dsp:spPr>
        <a:xfrm>
          <a:off x="1563297" y="774406"/>
          <a:ext cx="1211393" cy="362426"/>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tx1"/>
              </a:solidFill>
              <a:latin typeface="FZLanTingHeiS-R-GB" panose="02000000000000000000" pitchFamily="2" charset="-122"/>
              <a:ea typeface="FZLanTingHeiS-R-GB" panose="02000000000000000000" pitchFamily="2" charset="-122"/>
              <a:cs typeface="Microsoft YaHei" charset="-122"/>
            </a:rPr>
            <a:t>1.3.2</a:t>
          </a:r>
          <a:r>
            <a:rPr lang="zh-CN" altLang="en-US" sz="1000" b="0" i="0" kern="1200" dirty="0">
              <a:solidFill>
                <a:schemeClr val="tx1"/>
              </a:solidFill>
              <a:latin typeface="FZLanTingHeiS-R-GB" panose="02000000000000000000" pitchFamily="2" charset="-122"/>
              <a:ea typeface="FZLanTingHeiS-R-GB" panose="02000000000000000000" pitchFamily="2" charset="-122"/>
              <a:cs typeface="Microsoft YaHei" charset="-122"/>
            </a:rPr>
            <a:t> 企业理论</a:t>
          </a:r>
        </a:p>
      </dsp:txBody>
      <dsp:txXfrm>
        <a:off x="1563297" y="774406"/>
        <a:ext cx="1211393" cy="362426"/>
      </dsp:txXfrm>
    </dsp:sp>
    <dsp:sp modelId="{06F6E63A-54AB-F044-BC6B-A05CEEDC8605}">
      <dsp:nvSpPr>
        <dsp:cNvPr id="0" name=""/>
        <dsp:cNvSpPr/>
      </dsp:nvSpPr>
      <dsp:spPr>
        <a:xfrm>
          <a:off x="1563297" y="1227440"/>
          <a:ext cx="1188759" cy="362426"/>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bg1"/>
              </a:solidFill>
              <a:latin typeface="FZLanTingHeiS-R-GB" panose="02000000000000000000" pitchFamily="2" charset="-122"/>
              <a:ea typeface="FZLanTingHeiS-R-GB" panose="02000000000000000000" pitchFamily="2" charset="-122"/>
              <a:cs typeface="Microsoft YaHei" charset="-122"/>
            </a:rPr>
            <a:t>1.3.3</a:t>
          </a:r>
          <a:r>
            <a:rPr lang="zh-CN" altLang="en-US" sz="1000" b="0" i="0" kern="1200" dirty="0">
              <a:solidFill>
                <a:schemeClr val="bg1"/>
              </a:solidFill>
              <a:latin typeface="FZLanTingHeiS-R-GB" panose="02000000000000000000" pitchFamily="2" charset="-122"/>
              <a:ea typeface="FZLanTingHeiS-R-GB" panose="02000000000000000000" pitchFamily="2" charset="-122"/>
              <a:cs typeface="Microsoft YaHei" charset="-122"/>
            </a:rPr>
            <a:t> 企业利润与决策</a:t>
          </a:r>
        </a:p>
      </dsp:txBody>
      <dsp:txXfrm>
        <a:off x="1563297" y="1227440"/>
        <a:ext cx="1188759" cy="362426"/>
      </dsp:txXfrm>
    </dsp:sp>
  </dsp:spTree>
</dsp:drawing>
</file>

<file path=ppt/diagrams/drawing7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2566A7-AB44-BA40-863E-D8C0D48B8D8F}">
      <dsp:nvSpPr>
        <dsp:cNvPr id="0" name=""/>
        <dsp:cNvSpPr/>
      </dsp:nvSpPr>
      <dsp:spPr>
        <a:xfrm>
          <a:off x="969769" y="972558"/>
          <a:ext cx="593528" cy="436094"/>
        </a:xfrm>
        <a:custGeom>
          <a:avLst/>
          <a:gdLst/>
          <a:ahLst/>
          <a:cxnLst/>
          <a:rect l="0" t="0" r="0" b="0"/>
          <a:pathLst>
            <a:path>
              <a:moveTo>
                <a:pt x="0" y="0"/>
              </a:moveTo>
              <a:lnTo>
                <a:pt x="296764" y="0"/>
              </a:lnTo>
              <a:lnTo>
                <a:pt x="296764" y="436094"/>
              </a:lnTo>
              <a:lnTo>
                <a:pt x="593528" y="43609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
            <a:lnSpc>
              <a:spcPct val="90000"/>
            </a:lnSpc>
            <a:spcBef>
              <a:spcPct val="0"/>
            </a:spcBef>
            <a:spcAft>
              <a:spcPct val="35000"/>
            </a:spcAft>
            <a:buNone/>
          </a:pPr>
          <a:endParaRPr lang="zh-CN" altLang="en-US" sz="100" kern="1200"/>
        </a:p>
      </dsp:txBody>
      <dsp:txXfrm>
        <a:off x="1248120" y="1172193"/>
        <a:ext cx="36825" cy="36825"/>
      </dsp:txXfrm>
    </dsp:sp>
    <dsp:sp modelId="{93180932-306E-E545-95F9-2A5635FDC9F1}">
      <dsp:nvSpPr>
        <dsp:cNvPr id="0" name=""/>
        <dsp:cNvSpPr/>
      </dsp:nvSpPr>
      <dsp:spPr>
        <a:xfrm>
          <a:off x="969769" y="909900"/>
          <a:ext cx="593528" cy="91440"/>
        </a:xfrm>
        <a:custGeom>
          <a:avLst/>
          <a:gdLst/>
          <a:ahLst/>
          <a:cxnLst/>
          <a:rect l="0" t="0" r="0" b="0"/>
          <a:pathLst>
            <a:path>
              <a:moveTo>
                <a:pt x="0" y="62658"/>
              </a:moveTo>
              <a:lnTo>
                <a:pt x="296764" y="62658"/>
              </a:lnTo>
              <a:lnTo>
                <a:pt x="296764" y="45720"/>
              </a:lnTo>
              <a:lnTo>
                <a:pt x="59352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251689" y="940775"/>
        <a:ext cx="29688" cy="29688"/>
      </dsp:txXfrm>
    </dsp:sp>
    <dsp:sp modelId="{082A771F-69AF-7C4C-86CB-DF1CD8CB6581}">
      <dsp:nvSpPr>
        <dsp:cNvPr id="0" name=""/>
        <dsp:cNvSpPr/>
      </dsp:nvSpPr>
      <dsp:spPr>
        <a:xfrm>
          <a:off x="969769" y="502586"/>
          <a:ext cx="593528" cy="469972"/>
        </a:xfrm>
        <a:custGeom>
          <a:avLst/>
          <a:gdLst/>
          <a:ahLst/>
          <a:cxnLst/>
          <a:rect l="0" t="0" r="0" b="0"/>
          <a:pathLst>
            <a:path>
              <a:moveTo>
                <a:pt x="0" y="469972"/>
              </a:moveTo>
              <a:lnTo>
                <a:pt x="296764" y="469972"/>
              </a:lnTo>
              <a:lnTo>
                <a:pt x="296764" y="0"/>
              </a:lnTo>
              <a:lnTo>
                <a:pt x="59352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247606" y="718645"/>
        <a:ext cx="37853" cy="37853"/>
      </dsp:txXfrm>
    </dsp:sp>
    <dsp:sp modelId="{7111AE39-B455-7C4D-91F4-9E37E3822D07}">
      <dsp:nvSpPr>
        <dsp:cNvPr id="0" name=""/>
        <dsp:cNvSpPr/>
      </dsp:nvSpPr>
      <dsp:spPr>
        <a:xfrm>
          <a:off x="370887" y="791345"/>
          <a:ext cx="835336" cy="36242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88950">
            <a:lnSpc>
              <a:spcPct val="90000"/>
            </a:lnSpc>
            <a:spcBef>
              <a:spcPct val="0"/>
            </a:spcBef>
            <a:spcAft>
              <a:spcPct val="35000"/>
            </a:spcAft>
            <a:buNone/>
          </a:pPr>
          <a:r>
            <a:rPr lang="zh-CN" altLang="en-US" sz="1100" b="0" i="0" kern="1200" dirty="0">
              <a:latin typeface="FZLanTingHeiS-R-GB" panose="02000000000000000000" pitchFamily="2" charset="-122"/>
              <a:ea typeface="FZLanTingHeiS-R-GB" panose="02000000000000000000" pitchFamily="2" charset="-122"/>
              <a:cs typeface="Microsoft YaHei" charset="-122"/>
            </a:rPr>
            <a:t>市场经济条件下的企业</a:t>
          </a:r>
        </a:p>
      </dsp:txBody>
      <dsp:txXfrm>
        <a:off x="370887" y="791345"/>
        <a:ext cx="835336" cy="362426"/>
      </dsp:txXfrm>
    </dsp:sp>
    <dsp:sp modelId="{C852AF5D-E3CA-F844-B775-08DD6E6FB940}">
      <dsp:nvSpPr>
        <dsp:cNvPr id="0" name=""/>
        <dsp:cNvSpPr/>
      </dsp:nvSpPr>
      <dsp:spPr>
        <a:xfrm>
          <a:off x="1563297" y="321373"/>
          <a:ext cx="1188759" cy="362426"/>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tx1"/>
              </a:solidFill>
              <a:latin typeface="FZLanTingHeiS-R-GB" panose="02000000000000000000" pitchFamily="2" charset="-122"/>
              <a:ea typeface="FZLanTingHeiS-R-GB" panose="02000000000000000000" pitchFamily="2" charset="-122"/>
              <a:cs typeface="Microsoft YaHei" charset="-122"/>
            </a:rPr>
            <a:t>1.3.1</a:t>
          </a:r>
          <a:r>
            <a:rPr lang="zh-CN" altLang="en-US" sz="1000" b="0" i="0" kern="1200" dirty="0">
              <a:solidFill>
                <a:schemeClr val="tx1"/>
              </a:solidFill>
              <a:latin typeface="FZLanTingHeiS-R-GB" panose="02000000000000000000" pitchFamily="2" charset="-122"/>
              <a:ea typeface="FZLanTingHeiS-R-GB" panose="02000000000000000000" pitchFamily="2" charset="-122"/>
              <a:cs typeface="Microsoft YaHei" charset="-122"/>
            </a:rPr>
            <a:t> 企业的概念与特征</a:t>
          </a:r>
        </a:p>
      </dsp:txBody>
      <dsp:txXfrm>
        <a:off x="1563297" y="321373"/>
        <a:ext cx="1188759" cy="362426"/>
      </dsp:txXfrm>
    </dsp:sp>
    <dsp:sp modelId="{D3E2E567-EC04-E743-9B8C-985408EA1058}">
      <dsp:nvSpPr>
        <dsp:cNvPr id="0" name=""/>
        <dsp:cNvSpPr/>
      </dsp:nvSpPr>
      <dsp:spPr>
        <a:xfrm>
          <a:off x="1563297" y="774406"/>
          <a:ext cx="1211393" cy="362426"/>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tx1"/>
              </a:solidFill>
              <a:latin typeface="FZLanTingHeiS-R-GB" panose="02000000000000000000" pitchFamily="2" charset="-122"/>
              <a:ea typeface="FZLanTingHeiS-R-GB" panose="02000000000000000000" pitchFamily="2" charset="-122"/>
              <a:cs typeface="Microsoft YaHei" charset="-122"/>
            </a:rPr>
            <a:t>1.3.2</a:t>
          </a:r>
          <a:r>
            <a:rPr lang="zh-CN" altLang="en-US" sz="1000" b="0" i="0" kern="1200" dirty="0">
              <a:solidFill>
                <a:schemeClr val="tx1"/>
              </a:solidFill>
              <a:latin typeface="FZLanTingHeiS-R-GB" panose="02000000000000000000" pitchFamily="2" charset="-122"/>
              <a:ea typeface="FZLanTingHeiS-R-GB" panose="02000000000000000000" pitchFamily="2" charset="-122"/>
              <a:cs typeface="Microsoft YaHei" charset="-122"/>
            </a:rPr>
            <a:t> 企业理论</a:t>
          </a:r>
        </a:p>
      </dsp:txBody>
      <dsp:txXfrm>
        <a:off x="1563297" y="774406"/>
        <a:ext cx="1211393" cy="362426"/>
      </dsp:txXfrm>
    </dsp:sp>
    <dsp:sp modelId="{06F6E63A-54AB-F044-BC6B-A05CEEDC8605}">
      <dsp:nvSpPr>
        <dsp:cNvPr id="0" name=""/>
        <dsp:cNvSpPr/>
      </dsp:nvSpPr>
      <dsp:spPr>
        <a:xfrm>
          <a:off x="1563297" y="1227440"/>
          <a:ext cx="1188759" cy="362426"/>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bg1"/>
              </a:solidFill>
              <a:latin typeface="FZLanTingHeiS-R-GB" panose="02000000000000000000" pitchFamily="2" charset="-122"/>
              <a:ea typeface="FZLanTingHeiS-R-GB" panose="02000000000000000000" pitchFamily="2" charset="-122"/>
              <a:cs typeface="Microsoft YaHei" charset="-122"/>
            </a:rPr>
            <a:t>1.3.3</a:t>
          </a:r>
          <a:r>
            <a:rPr lang="zh-CN" altLang="en-US" sz="1000" b="0" i="0" kern="1200" dirty="0">
              <a:solidFill>
                <a:schemeClr val="bg1"/>
              </a:solidFill>
              <a:latin typeface="FZLanTingHeiS-R-GB" panose="02000000000000000000" pitchFamily="2" charset="-122"/>
              <a:ea typeface="FZLanTingHeiS-R-GB" panose="02000000000000000000" pitchFamily="2" charset="-122"/>
              <a:cs typeface="Microsoft YaHei" charset="-122"/>
            </a:rPr>
            <a:t> 企业利润与决策</a:t>
          </a:r>
        </a:p>
      </dsp:txBody>
      <dsp:txXfrm>
        <a:off x="1563297" y="1227440"/>
        <a:ext cx="1188759" cy="36242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7C939E-455A-EE43-A21D-8BACFED9D991}">
      <dsp:nvSpPr>
        <dsp:cNvPr id="0" name=""/>
        <dsp:cNvSpPr/>
      </dsp:nvSpPr>
      <dsp:spPr>
        <a:xfrm>
          <a:off x="1335621" y="1167380"/>
          <a:ext cx="713792" cy="796873"/>
        </a:xfrm>
        <a:custGeom>
          <a:avLst/>
          <a:gdLst/>
          <a:ahLst/>
          <a:cxnLst/>
          <a:rect l="0" t="0" r="0" b="0"/>
          <a:pathLst>
            <a:path>
              <a:moveTo>
                <a:pt x="0" y="0"/>
              </a:moveTo>
              <a:lnTo>
                <a:pt x="356896" y="0"/>
              </a:lnTo>
              <a:lnTo>
                <a:pt x="356896" y="796873"/>
              </a:lnTo>
              <a:lnTo>
                <a:pt x="713792" y="79687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771" y="1539072"/>
        <a:ext cx="53490" cy="53490"/>
      </dsp:txXfrm>
    </dsp:sp>
    <dsp:sp modelId="{1F2800E8-CF94-FD43-8D0E-7E4B278315B1}">
      <dsp:nvSpPr>
        <dsp:cNvPr id="0" name=""/>
        <dsp:cNvSpPr/>
      </dsp:nvSpPr>
      <dsp:spPr>
        <a:xfrm>
          <a:off x="1335621" y="1167380"/>
          <a:ext cx="713792" cy="252043"/>
        </a:xfrm>
        <a:custGeom>
          <a:avLst/>
          <a:gdLst/>
          <a:ahLst/>
          <a:cxnLst/>
          <a:rect l="0" t="0" r="0" b="0"/>
          <a:pathLst>
            <a:path>
              <a:moveTo>
                <a:pt x="0" y="0"/>
              </a:moveTo>
              <a:lnTo>
                <a:pt x="356896" y="0"/>
              </a:lnTo>
              <a:lnTo>
                <a:pt x="356896" y="252043"/>
              </a:lnTo>
              <a:lnTo>
                <a:pt x="713792" y="2520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592" y="1274478"/>
        <a:ext cx="37849" cy="37849"/>
      </dsp:txXfrm>
    </dsp:sp>
    <dsp:sp modelId="{93180932-306E-E545-95F9-2A5635FDC9F1}">
      <dsp:nvSpPr>
        <dsp:cNvPr id="0" name=""/>
        <dsp:cNvSpPr/>
      </dsp:nvSpPr>
      <dsp:spPr>
        <a:xfrm>
          <a:off x="1335621" y="874595"/>
          <a:ext cx="713792" cy="292785"/>
        </a:xfrm>
        <a:custGeom>
          <a:avLst/>
          <a:gdLst/>
          <a:ahLst/>
          <a:cxnLst/>
          <a:rect l="0" t="0" r="0" b="0"/>
          <a:pathLst>
            <a:path>
              <a:moveTo>
                <a:pt x="0" y="292785"/>
              </a:moveTo>
              <a:lnTo>
                <a:pt x="356896" y="29278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229" y="1001700"/>
        <a:ext cx="38575" cy="38575"/>
      </dsp:txXfrm>
    </dsp:sp>
    <dsp:sp modelId="{082A771F-69AF-7C4C-86CB-DF1CD8CB6581}">
      <dsp:nvSpPr>
        <dsp:cNvPr id="0" name=""/>
        <dsp:cNvSpPr/>
      </dsp:nvSpPr>
      <dsp:spPr>
        <a:xfrm>
          <a:off x="1335621" y="329765"/>
          <a:ext cx="713792" cy="837615"/>
        </a:xfrm>
        <a:custGeom>
          <a:avLst/>
          <a:gdLst/>
          <a:ahLst/>
          <a:cxnLst/>
          <a:rect l="0" t="0" r="0" b="0"/>
          <a:pathLst>
            <a:path>
              <a:moveTo>
                <a:pt x="0" y="837615"/>
              </a:moveTo>
              <a:lnTo>
                <a:pt x="356896" y="83761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004" y="721060"/>
        <a:ext cx="55024" cy="55024"/>
      </dsp:txXfrm>
    </dsp:sp>
    <dsp:sp modelId="{7111AE39-B455-7C4D-91F4-9E37E3822D07}">
      <dsp:nvSpPr>
        <dsp:cNvPr id="0" name=""/>
        <dsp:cNvSpPr/>
      </dsp:nvSpPr>
      <dsp:spPr>
        <a:xfrm>
          <a:off x="615390" y="949448"/>
          <a:ext cx="1004597"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zh-CN" altLang="en-US" sz="1050" b="0" i="0" kern="1200" dirty="0">
              <a:latin typeface="FZLanTingHeiS-R-GB" panose="02000000000000000000" pitchFamily="2" charset="-122"/>
              <a:ea typeface="FZLanTingHeiS-R-GB" panose="02000000000000000000" pitchFamily="2" charset="-122"/>
              <a:cs typeface="Microsoft YaHei" charset="-122"/>
            </a:rPr>
            <a:t>管理经济学的研究对象</a:t>
          </a:r>
        </a:p>
      </dsp:txBody>
      <dsp:txXfrm>
        <a:off x="615390" y="949448"/>
        <a:ext cx="1004597" cy="435863"/>
      </dsp:txXfrm>
    </dsp:sp>
    <dsp:sp modelId="{C852AF5D-E3CA-F844-B775-08DD6E6FB940}">
      <dsp:nvSpPr>
        <dsp:cNvPr id="0" name=""/>
        <dsp:cNvSpPr/>
      </dsp:nvSpPr>
      <dsp:spPr>
        <a:xfrm>
          <a:off x="2049413" y="111833"/>
          <a:ext cx="1429633" cy="43586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bg1"/>
              </a:solidFill>
              <a:latin typeface="FZLanTingHeiS-R-GB" panose="02000000000000000000" pitchFamily="2" charset="-122"/>
              <a:ea typeface="FZLanTingHeiS-R-GB" panose="02000000000000000000" pitchFamily="2" charset="-122"/>
              <a:cs typeface="Microsoft YaHei" charset="-122"/>
            </a:rPr>
            <a:t>1.1.1</a:t>
          </a:r>
          <a:r>
            <a:rPr lang="zh-CN" altLang="en-US" sz="900" b="0" i="0" kern="1200" dirty="0">
              <a:solidFill>
                <a:schemeClr val="bg1"/>
              </a:solidFill>
              <a:latin typeface="FZLanTingHeiS-R-GB" panose="02000000000000000000" pitchFamily="2" charset="-122"/>
              <a:ea typeface="FZLanTingHeiS-R-GB" panose="02000000000000000000" pitchFamily="2" charset="-122"/>
              <a:cs typeface="Microsoft YaHei" charset="-122"/>
            </a:rPr>
            <a:t>管理经济学的定义</a:t>
          </a:r>
        </a:p>
      </dsp:txBody>
      <dsp:txXfrm>
        <a:off x="2049413" y="111833"/>
        <a:ext cx="1429633" cy="435863"/>
      </dsp:txXfrm>
    </dsp:sp>
    <dsp:sp modelId="{D3E2E567-EC04-E743-9B8C-985408EA1058}">
      <dsp:nvSpPr>
        <dsp:cNvPr id="0" name=""/>
        <dsp:cNvSpPr/>
      </dsp:nvSpPr>
      <dsp:spPr>
        <a:xfrm>
          <a:off x="2049413" y="656663"/>
          <a:ext cx="1456853"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latin typeface="FZLanTingHeiS-R-GB" panose="02000000000000000000" pitchFamily="2" charset="-122"/>
              <a:ea typeface="FZLanTingHeiS-R-GB" panose="02000000000000000000" pitchFamily="2" charset="-122"/>
              <a:cs typeface="Microsoft YaHei" charset="-122"/>
            </a:rPr>
            <a:t>1.1.2</a:t>
          </a:r>
          <a:r>
            <a:rPr lang="zh-CN" altLang="en-US" sz="900" b="0" i="0" kern="1200" dirty="0">
              <a:latin typeface="FZLanTingHeiS-R-GB" panose="02000000000000000000" pitchFamily="2" charset="-122"/>
              <a:ea typeface="FZLanTingHeiS-R-GB" panose="02000000000000000000" pitchFamily="2" charset="-122"/>
              <a:cs typeface="Microsoft YaHei" charset="-122"/>
            </a:rPr>
            <a:t> 决策的基本过程</a:t>
          </a:r>
        </a:p>
      </dsp:txBody>
      <dsp:txXfrm>
        <a:off x="2049413" y="656663"/>
        <a:ext cx="1456853" cy="435863"/>
      </dsp:txXfrm>
    </dsp:sp>
    <dsp:sp modelId="{1C998B4A-F8C8-5D49-862A-38B9C7611407}">
      <dsp:nvSpPr>
        <dsp:cNvPr id="0" name=""/>
        <dsp:cNvSpPr/>
      </dsp:nvSpPr>
      <dsp:spPr>
        <a:xfrm>
          <a:off x="2049413" y="1201492"/>
          <a:ext cx="1852690"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latin typeface="FZLanTingHeiS-R-GB" panose="02000000000000000000" pitchFamily="2" charset="-122"/>
              <a:ea typeface="FZLanTingHeiS-R-GB" panose="02000000000000000000" pitchFamily="2" charset="-122"/>
              <a:cs typeface="Microsoft YaHei" charset="-122"/>
            </a:rPr>
            <a:t>1.1.3</a:t>
          </a:r>
          <a:r>
            <a:rPr lang="zh-CN" altLang="en-US" sz="900" b="0" i="0" kern="1200" dirty="0">
              <a:latin typeface="FZLanTingHeiS-R-GB" panose="02000000000000000000" pitchFamily="2" charset="-122"/>
              <a:ea typeface="FZLanTingHeiS-R-GB" panose="02000000000000000000" pitchFamily="2" charset="-122"/>
              <a:cs typeface="Microsoft YaHei" charset="-122"/>
            </a:rPr>
            <a:t> 管理经济学与微观经济学的关系</a:t>
          </a:r>
        </a:p>
      </dsp:txBody>
      <dsp:txXfrm>
        <a:off x="2049413" y="1201492"/>
        <a:ext cx="1852690" cy="435863"/>
      </dsp:txXfrm>
    </dsp:sp>
    <dsp:sp modelId="{0EC6E1AB-E13B-6148-9DF9-3209955CFCC5}">
      <dsp:nvSpPr>
        <dsp:cNvPr id="0" name=""/>
        <dsp:cNvSpPr/>
      </dsp:nvSpPr>
      <dsp:spPr>
        <a:xfrm>
          <a:off x="2049413" y="1746322"/>
          <a:ext cx="1429633"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latin typeface="FZLanTingHeiS-R-GB" panose="02000000000000000000" pitchFamily="2" charset="-122"/>
              <a:ea typeface="FZLanTingHeiS-R-GB" panose="02000000000000000000" pitchFamily="2" charset="-122"/>
              <a:cs typeface="Microsoft YaHei" charset="-122"/>
            </a:rPr>
            <a:t>1.1.4</a:t>
          </a:r>
          <a:r>
            <a:rPr lang="zh-CN" altLang="en-US" sz="900" b="0" i="0" kern="1200" dirty="0">
              <a:latin typeface="FZLanTingHeiS-R-GB" panose="02000000000000000000" pitchFamily="2" charset="-122"/>
              <a:ea typeface="FZLanTingHeiS-R-GB" panose="02000000000000000000" pitchFamily="2" charset="-122"/>
              <a:cs typeface="Microsoft YaHei" charset="-122"/>
            </a:rPr>
            <a:t> 管理经济学的主要内容</a:t>
          </a:r>
        </a:p>
      </dsp:txBody>
      <dsp:txXfrm>
        <a:off x="2049413" y="1746322"/>
        <a:ext cx="1429633" cy="435863"/>
      </dsp:txXfrm>
    </dsp:sp>
  </dsp:spTree>
</dsp:drawing>
</file>

<file path=ppt/diagrams/drawing8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2566A7-AB44-BA40-863E-D8C0D48B8D8F}">
      <dsp:nvSpPr>
        <dsp:cNvPr id="0" name=""/>
        <dsp:cNvSpPr/>
      </dsp:nvSpPr>
      <dsp:spPr>
        <a:xfrm>
          <a:off x="969769" y="972558"/>
          <a:ext cx="593528" cy="436094"/>
        </a:xfrm>
        <a:custGeom>
          <a:avLst/>
          <a:gdLst/>
          <a:ahLst/>
          <a:cxnLst/>
          <a:rect l="0" t="0" r="0" b="0"/>
          <a:pathLst>
            <a:path>
              <a:moveTo>
                <a:pt x="0" y="0"/>
              </a:moveTo>
              <a:lnTo>
                <a:pt x="296764" y="0"/>
              </a:lnTo>
              <a:lnTo>
                <a:pt x="296764" y="436094"/>
              </a:lnTo>
              <a:lnTo>
                <a:pt x="593528" y="43609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
            <a:lnSpc>
              <a:spcPct val="90000"/>
            </a:lnSpc>
            <a:spcBef>
              <a:spcPct val="0"/>
            </a:spcBef>
            <a:spcAft>
              <a:spcPct val="35000"/>
            </a:spcAft>
            <a:buNone/>
          </a:pPr>
          <a:endParaRPr lang="zh-CN" altLang="en-US" sz="100" kern="1200"/>
        </a:p>
      </dsp:txBody>
      <dsp:txXfrm>
        <a:off x="1248120" y="1172193"/>
        <a:ext cx="36825" cy="36825"/>
      </dsp:txXfrm>
    </dsp:sp>
    <dsp:sp modelId="{93180932-306E-E545-95F9-2A5635FDC9F1}">
      <dsp:nvSpPr>
        <dsp:cNvPr id="0" name=""/>
        <dsp:cNvSpPr/>
      </dsp:nvSpPr>
      <dsp:spPr>
        <a:xfrm>
          <a:off x="969769" y="909900"/>
          <a:ext cx="593528" cy="91440"/>
        </a:xfrm>
        <a:custGeom>
          <a:avLst/>
          <a:gdLst/>
          <a:ahLst/>
          <a:cxnLst/>
          <a:rect l="0" t="0" r="0" b="0"/>
          <a:pathLst>
            <a:path>
              <a:moveTo>
                <a:pt x="0" y="62658"/>
              </a:moveTo>
              <a:lnTo>
                <a:pt x="296764" y="62658"/>
              </a:lnTo>
              <a:lnTo>
                <a:pt x="296764" y="45720"/>
              </a:lnTo>
              <a:lnTo>
                <a:pt x="59352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251689" y="940775"/>
        <a:ext cx="29688" cy="29688"/>
      </dsp:txXfrm>
    </dsp:sp>
    <dsp:sp modelId="{082A771F-69AF-7C4C-86CB-DF1CD8CB6581}">
      <dsp:nvSpPr>
        <dsp:cNvPr id="0" name=""/>
        <dsp:cNvSpPr/>
      </dsp:nvSpPr>
      <dsp:spPr>
        <a:xfrm>
          <a:off x="969769" y="502586"/>
          <a:ext cx="593528" cy="469972"/>
        </a:xfrm>
        <a:custGeom>
          <a:avLst/>
          <a:gdLst/>
          <a:ahLst/>
          <a:cxnLst/>
          <a:rect l="0" t="0" r="0" b="0"/>
          <a:pathLst>
            <a:path>
              <a:moveTo>
                <a:pt x="0" y="469972"/>
              </a:moveTo>
              <a:lnTo>
                <a:pt x="296764" y="469972"/>
              </a:lnTo>
              <a:lnTo>
                <a:pt x="296764" y="0"/>
              </a:lnTo>
              <a:lnTo>
                <a:pt x="59352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247606" y="718645"/>
        <a:ext cx="37853" cy="37853"/>
      </dsp:txXfrm>
    </dsp:sp>
    <dsp:sp modelId="{7111AE39-B455-7C4D-91F4-9E37E3822D07}">
      <dsp:nvSpPr>
        <dsp:cNvPr id="0" name=""/>
        <dsp:cNvSpPr/>
      </dsp:nvSpPr>
      <dsp:spPr>
        <a:xfrm>
          <a:off x="370887" y="791345"/>
          <a:ext cx="835336" cy="36242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88950">
            <a:lnSpc>
              <a:spcPct val="90000"/>
            </a:lnSpc>
            <a:spcBef>
              <a:spcPct val="0"/>
            </a:spcBef>
            <a:spcAft>
              <a:spcPct val="35000"/>
            </a:spcAft>
            <a:buNone/>
          </a:pPr>
          <a:r>
            <a:rPr lang="zh-CN" altLang="en-US" sz="1100" b="0" i="0" kern="1200" dirty="0">
              <a:latin typeface="FZLanTingHeiS-R-GB" panose="02000000000000000000" pitchFamily="2" charset="-122"/>
              <a:ea typeface="FZLanTingHeiS-R-GB" panose="02000000000000000000" pitchFamily="2" charset="-122"/>
              <a:cs typeface="Microsoft YaHei" charset="-122"/>
            </a:rPr>
            <a:t>市场经济条件下的企业</a:t>
          </a:r>
        </a:p>
      </dsp:txBody>
      <dsp:txXfrm>
        <a:off x="370887" y="791345"/>
        <a:ext cx="835336" cy="362426"/>
      </dsp:txXfrm>
    </dsp:sp>
    <dsp:sp modelId="{C852AF5D-E3CA-F844-B775-08DD6E6FB940}">
      <dsp:nvSpPr>
        <dsp:cNvPr id="0" name=""/>
        <dsp:cNvSpPr/>
      </dsp:nvSpPr>
      <dsp:spPr>
        <a:xfrm>
          <a:off x="1563297" y="321373"/>
          <a:ext cx="1188759" cy="362426"/>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tx1"/>
              </a:solidFill>
              <a:latin typeface="FZLanTingHeiS-R-GB" panose="02000000000000000000" pitchFamily="2" charset="-122"/>
              <a:ea typeface="FZLanTingHeiS-R-GB" panose="02000000000000000000" pitchFamily="2" charset="-122"/>
              <a:cs typeface="Microsoft YaHei" charset="-122"/>
            </a:rPr>
            <a:t>1.3.1</a:t>
          </a:r>
          <a:r>
            <a:rPr lang="zh-CN" altLang="en-US" sz="1000" b="0" i="0" kern="1200" dirty="0">
              <a:solidFill>
                <a:schemeClr val="tx1"/>
              </a:solidFill>
              <a:latin typeface="FZLanTingHeiS-R-GB" panose="02000000000000000000" pitchFamily="2" charset="-122"/>
              <a:ea typeface="FZLanTingHeiS-R-GB" panose="02000000000000000000" pitchFamily="2" charset="-122"/>
              <a:cs typeface="Microsoft YaHei" charset="-122"/>
            </a:rPr>
            <a:t> 企业的概念与特征</a:t>
          </a:r>
        </a:p>
      </dsp:txBody>
      <dsp:txXfrm>
        <a:off x="1563297" y="321373"/>
        <a:ext cx="1188759" cy="362426"/>
      </dsp:txXfrm>
    </dsp:sp>
    <dsp:sp modelId="{D3E2E567-EC04-E743-9B8C-985408EA1058}">
      <dsp:nvSpPr>
        <dsp:cNvPr id="0" name=""/>
        <dsp:cNvSpPr/>
      </dsp:nvSpPr>
      <dsp:spPr>
        <a:xfrm>
          <a:off x="1563297" y="774406"/>
          <a:ext cx="1211393" cy="362426"/>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tx1"/>
              </a:solidFill>
              <a:latin typeface="FZLanTingHeiS-R-GB" panose="02000000000000000000" pitchFamily="2" charset="-122"/>
              <a:ea typeface="FZLanTingHeiS-R-GB" panose="02000000000000000000" pitchFamily="2" charset="-122"/>
              <a:cs typeface="Microsoft YaHei" charset="-122"/>
            </a:rPr>
            <a:t>1.3.2</a:t>
          </a:r>
          <a:r>
            <a:rPr lang="zh-CN" altLang="en-US" sz="1000" b="0" i="0" kern="1200" dirty="0">
              <a:solidFill>
                <a:schemeClr val="tx1"/>
              </a:solidFill>
              <a:latin typeface="FZLanTingHeiS-R-GB" panose="02000000000000000000" pitchFamily="2" charset="-122"/>
              <a:ea typeface="FZLanTingHeiS-R-GB" panose="02000000000000000000" pitchFamily="2" charset="-122"/>
              <a:cs typeface="Microsoft YaHei" charset="-122"/>
            </a:rPr>
            <a:t> 企业理论</a:t>
          </a:r>
        </a:p>
      </dsp:txBody>
      <dsp:txXfrm>
        <a:off x="1563297" y="774406"/>
        <a:ext cx="1211393" cy="362426"/>
      </dsp:txXfrm>
    </dsp:sp>
    <dsp:sp modelId="{06F6E63A-54AB-F044-BC6B-A05CEEDC8605}">
      <dsp:nvSpPr>
        <dsp:cNvPr id="0" name=""/>
        <dsp:cNvSpPr/>
      </dsp:nvSpPr>
      <dsp:spPr>
        <a:xfrm>
          <a:off x="1563297" y="1227440"/>
          <a:ext cx="1188759" cy="362426"/>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bg1"/>
              </a:solidFill>
              <a:latin typeface="FZLanTingHeiS-R-GB" panose="02000000000000000000" pitchFamily="2" charset="-122"/>
              <a:ea typeface="FZLanTingHeiS-R-GB" panose="02000000000000000000" pitchFamily="2" charset="-122"/>
              <a:cs typeface="Microsoft YaHei" charset="-122"/>
            </a:rPr>
            <a:t>1.3.3</a:t>
          </a:r>
          <a:r>
            <a:rPr lang="zh-CN" altLang="en-US" sz="1000" b="0" i="0" kern="1200" dirty="0">
              <a:solidFill>
                <a:schemeClr val="bg1"/>
              </a:solidFill>
              <a:latin typeface="FZLanTingHeiS-R-GB" panose="02000000000000000000" pitchFamily="2" charset="-122"/>
              <a:ea typeface="FZLanTingHeiS-R-GB" panose="02000000000000000000" pitchFamily="2" charset="-122"/>
              <a:cs typeface="Microsoft YaHei" charset="-122"/>
            </a:rPr>
            <a:t> 企业利润与决策</a:t>
          </a:r>
        </a:p>
      </dsp:txBody>
      <dsp:txXfrm>
        <a:off x="1563297" y="1227440"/>
        <a:ext cx="1188759" cy="362426"/>
      </dsp:txXfrm>
    </dsp:sp>
  </dsp:spTree>
</dsp:drawing>
</file>

<file path=ppt/diagrams/drawing8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2566A7-AB44-BA40-863E-D8C0D48B8D8F}">
      <dsp:nvSpPr>
        <dsp:cNvPr id="0" name=""/>
        <dsp:cNvSpPr/>
      </dsp:nvSpPr>
      <dsp:spPr>
        <a:xfrm>
          <a:off x="969769" y="972558"/>
          <a:ext cx="593528" cy="436094"/>
        </a:xfrm>
        <a:custGeom>
          <a:avLst/>
          <a:gdLst/>
          <a:ahLst/>
          <a:cxnLst/>
          <a:rect l="0" t="0" r="0" b="0"/>
          <a:pathLst>
            <a:path>
              <a:moveTo>
                <a:pt x="0" y="0"/>
              </a:moveTo>
              <a:lnTo>
                <a:pt x="296764" y="0"/>
              </a:lnTo>
              <a:lnTo>
                <a:pt x="296764" y="436094"/>
              </a:lnTo>
              <a:lnTo>
                <a:pt x="593528" y="43609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
            <a:lnSpc>
              <a:spcPct val="90000"/>
            </a:lnSpc>
            <a:spcBef>
              <a:spcPct val="0"/>
            </a:spcBef>
            <a:spcAft>
              <a:spcPct val="35000"/>
            </a:spcAft>
            <a:buNone/>
          </a:pPr>
          <a:endParaRPr lang="zh-CN" altLang="en-US" sz="100" kern="1200"/>
        </a:p>
      </dsp:txBody>
      <dsp:txXfrm>
        <a:off x="1248120" y="1172193"/>
        <a:ext cx="36825" cy="36825"/>
      </dsp:txXfrm>
    </dsp:sp>
    <dsp:sp modelId="{93180932-306E-E545-95F9-2A5635FDC9F1}">
      <dsp:nvSpPr>
        <dsp:cNvPr id="0" name=""/>
        <dsp:cNvSpPr/>
      </dsp:nvSpPr>
      <dsp:spPr>
        <a:xfrm>
          <a:off x="969769" y="909900"/>
          <a:ext cx="593528" cy="91440"/>
        </a:xfrm>
        <a:custGeom>
          <a:avLst/>
          <a:gdLst/>
          <a:ahLst/>
          <a:cxnLst/>
          <a:rect l="0" t="0" r="0" b="0"/>
          <a:pathLst>
            <a:path>
              <a:moveTo>
                <a:pt x="0" y="62658"/>
              </a:moveTo>
              <a:lnTo>
                <a:pt x="296764" y="62658"/>
              </a:lnTo>
              <a:lnTo>
                <a:pt x="296764" y="45720"/>
              </a:lnTo>
              <a:lnTo>
                <a:pt x="59352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251689" y="940775"/>
        <a:ext cx="29688" cy="29688"/>
      </dsp:txXfrm>
    </dsp:sp>
    <dsp:sp modelId="{082A771F-69AF-7C4C-86CB-DF1CD8CB6581}">
      <dsp:nvSpPr>
        <dsp:cNvPr id="0" name=""/>
        <dsp:cNvSpPr/>
      </dsp:nvSpPr>
      <dsp:spPr>
        <a:xfrm>
          <a:off x="969769" y="502586"/>
          <a:ext cx="593528" cy="469972"/>
        </a:xfrm>
        <a:custGeom>
          <a:avLst/>
          <a:gdLst/>
          <a:ahLst/>
          <a:cxnLst/>
          <a:rect l="0" t="0" r="0" b="0"/>
          <a:pathLst>
            <a:path>
              <a:moveTo>
                <a:pt x="0" y="469972"/>
              </a:moveTo>
              <a:lnTo>
                <a:pt x="296764" y="469972"/>
              </a:lnTo>
              <a:lnTo>
                <a:pt x="296764" y="0"/>
              </a:lnTo>
              <a:lnTo>
                <a:pt x="59352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247606" y="718645"/>
        <a:ext cx="37853" cy="37853"/>
      </dsp:txXfrm>
    </dsp:sp>
    <dsp:sp modelId="{7111AE39-B455-7C4D-91F4-9E37E3822D07}">
      <dsp:nvSpPr>
        <dsp:cNvPr id="0" name=""/>
        <dsp:cNvSpPr/>
      </dsp:nvSpPr>
      <dsp:spPr>
        <a:xfrm>
          <a:off x="370887" y="791345"/>
          <a:ext cx="835336" cy="36242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88950">
            <a:lnSpc>
              <a:spcPct val="90000"/>
            </a:lnSpc>
            <a:spcBef>
              <a:spcPct val="0"/>
            </a:spcBef>
            <a:spcAft>
              <a:spcPct val="35000"/>
            </a:spcAft>
            <a:buNone/>
          </a:pPr>
          <a:r>
            <a:rPr lang="zh-CN" altLang="en-US" sz="1100" b="0" i="0" kern="1200" dirty="0">
              <a:latin typeface="FZLanTingHeiS-R-GB" panose="02000000000000000000" pitchFamily="2" charset="-122"/>
              <a:ea typeface="FZLanTingHeiS-R-GB" panose="02000000000000000000" pitchFamily="2" charset="-122"/>
              <a:cs typeface="Microsoft YaHei" charset="-122"/>
            </a:rPr>
            <a:t>市场经济条件下的企业</a:t>
          </a:r>
        </a:p>
      </dsp:txBody>
      <dsp:txXfrm>
        <a:off x="370887" y="791345"/>
        <a:ext cx="835336" cy="362426"/>
      </dsp:txXfrm>
    </dsp:sp>
    <dsp:sp modelId="{C852AF5D-E3CA-F844-B775-08DD6E6FB940}">
      <dsp:nvSpPr>
        <dsp:cNvPr id="0" name=""/>
        <dsp:cNvSpPr/>
      </dsp:nvSpPr>
      <dsp:spPr>
        <a:xfrm>
          <a:off x="1563297" y="321373"/>
          <a:ext cx="1188759" cy="362426"/>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tx1"/>
              </a:solidFill>
              <a:latin typeface="FZLanTingHeiS-R-GB" panose="02000000000000000000" pitchFamily="2" charset="-122"/>
              <a:ea typeface="FZLanTingHeiS-R-GB" panose="02000000000000000000" pitchFamily="2" charset="-122"/>
              <a:cs typeface="Microsoft YaHei" charset="-122"/>
            </a:rPr>
            <a:t>1.3.1</a:t>
          </a:r>
          <a:r>
            <a:rPr lang="zh-CN" altLang="en-US" sz="1000" b="0" i="0" kern="1200" dirty="0">
              <a:solidFill>
                <a:schemeClr val="tx1"/>
              </a:solidFill>
              <a:latin typeface="FZLanTingHeiS-R-GB" panose="02000000000000000000" pitchFamily="2" charset="-122"/>
              <a:ea typeface="FZLanTingHeiS-R-GB" panose="02000000000000000000" pitchFamily="2" charset="-122"/>
              <a:cs typeface="Microsoft YaHei" charset="-122"/>
            </a:rPr>
            <a:t> 企业的概念与特征</a:t>
          </a:r>
        </a:p>
      </dsp:txBody>
      <dsp:txXfrm>
        <a:off x="1563297" y="321373"/>
        <a:ext cx="1188759" cy="362426"/>
      </dsp:txXfrm>
    </dsp:sp>
    <dsp:sp modelId="{D3E2E567-EC04-E743-9B8C-985408EA1058}">
      <dsp:nvSpPr>
        <dsp:cNvPr id="0" name=""/>
        <dsp:cNvSpPr/>
      </dsp:nvSpPr>
      <dsp:spPr>
        <a:xfrm>
          <a:off x="1563297" y="774406"/>
          <a:ext cx="1211393" cy="362426"/>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tx1"/>
              </a:solidFill>
              <a:latin typeface="FZLanTingHeiS-R-GB" panose="02000000000000000000" pitchFamily="2" charset="-122"/>
              <a:ea typeface="FZLanTingHeiS-R-GB" panose="02000000000000000000" pitchFamily="2" charset="-122"/>
              <a:cs typeface="Microsoft YaHei" charset="-122"/>
            </a:rPr>
            <a:t>1.3.2</a:t>
          </a:r>
          <a:r>
            <a:rPr lang="zh-CN" altLang="en-US" sz="1000" b="0" i="0" kern="1200" dirty="0">
              <a:solidFill>
                <a:schemeClr val="tx1"/>
              </a:solidFill>
              <a:latin typeface="FZLanTingHeiS-R-GB" panose="02000000000000000000" pitchFamily="2" charset="-122"/>
              <a:ea typeface="FZLanTingHeiS-R-GB" panose="02000000000000000000" pitchFamily="2" charset="-122"/>
              <a:cs typeface="Microsoft YaHei" charset="-122"/>
            </a:rPr>
            <a:t> 企业理论</a:t>
          </a:r>
        </a:p>
      </dsp:txBody>
      <dsp:txXfrm>
        <a:off x="1563297" y="774406"/>
        <a:ext cx="1211393" cy="362426"/>
      </dsp:txXfrm>
    </dsp:sp>
    <dsp:sp modelId="{06F6E63A-54AB-F044-BC6B-A05CEEDC8605}">
      <dsp:nvSpPr>
        <dsp:cNvPr id="0" name=""/>
        <dsp:cNvSpPr/>
      </dsp:nvSpPr>
      <dsp:spPr>
        <a:xfrm>
          <a:off x="1563297" y="1227440"/>
          <a:ext cx="1188759" cy="362426"/>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bg1"/>
              </a:solidFill>
              <a:latin typeface="FZLanTingHeiS-R-GB" panose="02000000000000000000" pitchFamily="2" charset="-122"/>
              <a:ea typeface="FZLanTingHeiS-R-GB" panose="02000000000000000000" pitchFamily="2" charset="-122"/>
              <a:cs typeface="Microsoft YaHei" charset="-122"/>
            </a:rPr>
            <a:t>1.3.3</a:t>
          </a:r>
          <a:r>
            <a:rPr lang="zh-CN" altLang="en-US" sz="1000" b="0" i="0" kern="1200" dirty="0">
              <a:solidFill>
                <a:schemeClr val="bg1"/>
              </a:solidFill>
              <a:latin typeface="FZLanTingHeiS-R-GB" panose="02000000000000000000" pitchFamily="2" charset="-122"/>
              <a:ea typeface="FZLanTingHeiS-R-GB" panose="02000000000000000000" pitchFamily="2" charset="-122"/>
              <a:cs typeface="Microsoft YaHei" charset="-122"/>
            </a:rPr>
            <a:t> 企业利润与决策</a:t>
          </a:r>
        </a:p>
      </dsp:txBody>
      <dsp:txXfrm>
        <a:off x="1563297" y="1227440"/>
        <a:ext cx="1188759" cy="362426"/>
      </dsp:txXfrm>
    </dsp:sp>
  </dsp:spTree>
</dsp:drawing>
</file>

<file path=ppt/diagrams/drawing8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2566A7-AB44-BA40-863E-D8C0D48B8D8F}">
      <dsp:nvSpPr>
        <dsp:cNvPr id="0" name=""/>
        <dsp:cNvSpPr/>
      </dsp:nvSpPr>
      <dsp:spPr>
        <a:xfrm>
          <a:off x="969769" y="972558"/>
          <a:ext cx="593528" cy="436094"/>
        </a:xfrm>
        <a:custGeom>
          <a:avLst/>
          <a:gdLst/>
          <a:ahLst/>
          <a:cxnLst/>
          <a:rect l="0" t="0" r="0" b="0"/>
          <a:pathLst>
            <a:path>
              <a:moveTo>
                <a:pt x="0" y="0"/>
              </a:moveTo>
              <a:lnTo>
                <a:pt x="296764" y="0"/>
              </a:lnTo>
              <a:lnTo>
                <a:pt x="296764" y="436094"/>
              </a:lnTo>
              <a:lnTo>
                <a:pt x="593528" y="43609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
            <a:lnSpc>
              <a:spcPct val="90000"/>
            </a:lnSpc>
            <a:spcBef>
              <a:spcPct val="0"/>
            </a:spcBef>
            <a:spcAft>
              <a:spcPct val="35000"/>
            </a:spcAft>
            <a:buNone/>
          </a:pPr>
          <a:endParaRPr lang="zh-CN" altLang="en-US" sz="100" kern="1200"/>
        </a:p>
      </dsp:txBody>
      <dsp:txXfrm>
        <a:off x="1248120" y="1172193"/>
        <a:ext cx="36825" cy="36825"/>
      </dsp:txXfrm>
    </dsp:sp>
    <dsp:sp modelId="{93180932-306E-E545-95F9-2A5635FDC9F1}">
      <dsp:nvSpPr>
        <dsp:cNvPr id="0" name=""/>
        <dsp:cNvSpPr/>
      </dsp:nvSpPr>
      <dsp:spPr>
        <a:xfrm>
          <a:off x="969769" y="909900"/>
          <a:ext cx="593528" cy="91440"/>
        </a:xfrm>
        <a:custGeom>
          <a:avLst/>
          <a:gdLst/>
          <a:ahLst/>
          <a:cxnLst/>
          <a:rect l="0" t="0" r="0" b="0"/>
          <a:pathLst>
            <a:path>
              <a:moveTo>
                <a:pt x="0" y="62658"/>
              </a:moveTo>
              <a:lnTo>
                <a:pt x="296764" y="62658"/>
              </a:lnTo>
              <a:lnTo>
                <a:pt x="296764" y="45720"/>
              </a:lnTo>
              <a:lnTo>
                <a:pt x="59352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251689" y="940775"/>
        <a:ext cx="29688" cy="29688"/>
      </dsp:txXfrm>
    </dsp:sp>
    <dsp:sp modelId="{082A771F-69AF-7C4C-86CB-DF1CD8CB6581}">
      <dsp:nvSpPr>
        <dsp:cNvPr id="0" name=""/>
        <dsp:cNvSpPr/>
      </dsp:nvSpPr>
      <dsp:spPr>
        <a:xfrm>
          <a:off x="969769" y="502586"/>
          <a:ext cx="593528" cy="469972"/>
        </a:xfrm>
        <a:custGeom>
          <a:avLst/>
          <a:gdLst/>
          <a:ahLst/>
          <a:cxnLst/>
          <a:rect l="0" t="0" r="0" b="0"/>
          <a:pathLst>
            <a:path>
              <a:moveTo>
                <a:pt x="0" y="469972"/>
              </a:moveTo>
              <a:lnTo>
                <a:pt x="296764" y="469972"/>
              </a:lnTo>
              <a:lnTo>
                <a:pt x="296764" y="0"/>
              </a:lnTo>
              <a:lnTo>
                <a:pt x="59352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247606" y="718645"/>
        <a:ext cx="37853" cy="37853"/>
      </dsp:txXfrm>
    </dsp:sp>
    <dsp:sp modelId="{7111AE39-B455-7C4D-91F4-9E37E3822D07}">
      <dsp:nvSpPr>
        <dsp:cNvPr id="0" name=""/>
        <dsp:cNvSpPr/>
      </dsp:nvSpPr>
      <dsp:spPr>
        <a:xfrm>
          <a:off x="370887" y="791345"/>
          <a:ext cx="835336" cy="36242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88950">
            <a:lnSpc>
              <a:spcPct val="90000"/>
            </a:lnSpc>
            <a:spcBef>
              <a:spcPct val="0"/>
            </a:spcBef>
            <a:spcAft>
              <a:spcPct val="35000"/>
            </a:spcAft>
            <a:buNone/>
          </a:pPr>
          <a:r>
            <a:rPr lang="zh-CN" altLang="en-US" sz="1100" b="0" i="0" kern="1200" dirty="0">
              <a:latin typeface="FZLanTingHeiS-R-GB" panose="02000000000000000000" pitchFamily="2" charset="-122"/>
              <a:ea typeface="FZLanTingHeiS-R-GB" panose="02000000000000000000" pitchFamily="2" charset="-122"/>
              <a:cs typeface="Microsoft YaHei" charset="-122"/>
            </a:rPr>
            <a:t>市场经济条件下的企业</a:t>
          </a:r>
        </a:p>
      </dsp:txBody>
      <dsp:txXfrm>
        <a:off x="370887" y="791345"/>
        <a:ext cx="835336" cy="362426"/>
      </dsp:txXfrm>
    </dsp:sp>
    <dsp:sp modelId="{C852AF5D-E3CA-F844-B775-08DD6E6FB940}">
      <dsp:nvSpPr>
        <dsp:cNvPr id="0" name=""/>
        <dsp:cNvSpPr/>
      </dsp:nvSpPr>
      <dsp:spPr>
        <a:xfrm>
          <a:off x="1563297" y="321373"/>
          <a:ext cx="1188759" cy="362426"/>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tx1"/>
              </a:solidFill>
              <a:latin typeface="FZLanTingHeiS-R-GB" panose="02000000000000000000" pitchFamily="2" charset="-122"/>
              <a:ea typeface="FZLanTingHeiS-R-GB" panose="02000000000000000000" pitchFamily="2" charset="-122"/>
              <a:cs typeface="Microsoft YaHei" charset="-122"/>
            </a:rPr>
            <a:t>1.3.1</a:t>
          </a:r>
          <a:r>
            <a:rPr lang="zh-CN" altLang="en-US" sz="1000" b="0" i="0" kern="1200" dirty="0">
              <a:solidFill>
                <a:schemeClr val="tx1"/>
              </a:solidFill>
              <a:latin typeface="FZLanTingHeiS-R-GB" panose="02000000000000000000" pitchFamily="2" charset="-122"/>
              <a:ea typeface="FZLanTingHeiS-R-GB" panose="02000000000000000000" pitchFamily="2" charset="-122"/>
              <a:cs typeface="Microsoft YaHei" charset="-122"/>
            </a:rPr>
            <a:t> 企业的概念与特征</a:t>
          </a:r>
        </a:p>
      </dsp:txBody>
      <dsp:txXfrm>
        <a:off x="1563297" y="321373"/>
        <a:ext cx="1188759" cy="362426"/>
      </dsp:txXfrm>
    </dsp:sp>
    <dsp:sp modelId="{D3E2E567-EC04-E743-9B8C-985408EA1058}">
      <dsp:nvSpPr>
        <dsp:cNvPr id="0" name=""/>
        <dsp:cNvSpPr/>
      </dsp:nvSpPr>
      <dsp:spPr>
        <a:xfrm>
          <a:off x="1563297" y="774406"/>
          <a:ext cx="1211393" cy="362426"/>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tx1"/>
              </a:solidFill>
              <a:latin typeface="FZLanTingHeiS-R-GB" panose="02000000000000000000" pitchFamily="2" charset="-122"/>
              <a:ea typeface="FZLanTingHeiS-R-GB" panose="02000000000000000000" pitchFamily="2" charset="-122"/>
              <a:cs typeface="Microsoft YaHei" charset="-122"/>
            </a:rPr>
            <a:t>1.3.2</a:t>
          </a:r>
          <a:r>
            <a:rPr lang="zh-CN" altLang="en-US" sz="1000" b="0" i="0" kern="1200" dirty="0">
              <a:solidFill>
                <a:schemeClr val="tx1"/>
              </a:solidFill>
              <a:latin typeface="FZLanTingHeiS-R-GB" panose="02000000000000000000" pitchFamily="2" charset="-122"/>
              <a:ea typeface="FZLanTingHeiS-R-GB" panose="02000000000000000000" pitchFamily="2" charset="-122"/>
              <a:cs typeface="Microsoft YaHei" charset="-122"/>
            </a:rPr>
            <a:t> 企业理论</a:t>
          </a:r>
        </a:p>
      </dsp:txBody>
      <dsp:txXfrm>
        <a:off x="1563297" y="774406"/>
        <a:ext cx="1211393" cy="362426"/>
      </dsp:txXfrm>
    </dsp:sp>
    <dsp:sp modelId="{06F6E63A-54AB-F044-BC6B-A05CEEDC8605}">
      <dsp:nvSpPr>
        <dsp:cNvPr id="0" name=""/>
        <dsp:cNvSpPr/>
      </dsp:nvSpPr>
      <dsp:spPr>
        <a:xfrm>
          <a:off x="1563297" y="1227440"/>
          <a:ext cx="1188759" cy="362426"/>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bg1"/>
              </a:solidFill>
              <a:latin typeface="FZLanTingHeiS-R-GB" panose="02000000000000000000" pitchFamily="2" charset="-122"/>
              <a:ea typeface="FZLanTingHeiS-R-GB" panose="02000000000000000000" pitchFamily="2" charset="-122"/>
              <a:cs typeface="Microsoft YaHei" charset="-122"/>
            </a:rPr>
            <a:t>1.3.3</a:t>
          </a:r>
          <a:r>
            <a:rPr lang="zh-CN" altLang="en-US" sz="1000" b="0" i="0" kern="1200" dirty="0">
              <a:solidFill>
                <a:schemeClr val="bg1"/>
              </a:solidFill>
              <a:latin typeface="FZLanTingHeiS-R-GB" panose="02000000000000000000" pitchFamily="2" charset="-122"/>
              <a:ea typeface="FZLanTingHeiS-R-GB" panose="02000000000000000000" pitchFamily="2" charset="-122"/>
              <a:cs typeface="Microsoft YaHei" charset="-122"/>
            </a:rPr>
            <a:t> 企业利润与决策</a:t>
          </a:r>
        </a:p>
      </dsp:txBody>
      <dsp:txXfrm>
        <a:off x="1563297" y="1227440"/>
        <a:ext cx="1188759" cy="362426"/>
      </dsp:txXfrm>
    </dsp:sp>
  </dsp:spTree>
</dsp:drawing>
</file>

<file path=ppt/diagrams/drawing8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2566A7-AB44-BA40-863E-D8C0D48B8D8F}">
      <dsp:nvSpPr>
        <dsp:cNvPr id="0" name=""/>
        <dsp:cNvSpPr/>
      </dsp:nvSpPr>
      <dsp:spPr>
        <a:xfrm>
          <a:off x="969769" y="972558"/>
          <a:ext cx="593528" cy="436094"/>
        </a:xfrm>
        <a:custGeom>
          <a:avLst/>
          <a:gdLst/>
          <a:ahLst/>
          <a:cxnLst/>
          <a:rect l="0" t="0" r="0" b="0"/>
          <a:pathLst>
            <a:path>
              <a:moveTo>
                <a:pt x="0" y="0"/>
              </a:moveTo>
              <a:lnTo>
                <a:pt x="296764" y="0"/>
              </a:lnTo>
              <a:lnTo>
                <a:pt x="296764" y="436094"/>
              </a:lnTo>
              <a:lnTo>
                <a:pt x="593528" y="43609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
            <a:lnSpc>
              <a:spcPct val="90000"/>
            </a:lnSpc>
            <a:spcBef>
              <a:spcPct val="0"/>
            </a:spcBef>
            <a:spcAft>
              <a:spcPct val="35000"/>
            </a:spcAft>
            <a:buNone/>
          </a:pPr>
          <a:endParaRPr lang="zh-CN" altLang="en-US" sz="100" kern="1200"/>
        </a:p>
      </dsp:txBody>
      <dsp:txXfrm>
        <a:off x="1248120" y="1172193"/>
        <a:ext cx="36825" cy="36825"/>
      </dsp:txXfrm>
    </dsp:sp>
    <dsp:sp modelId="{93180932-306E-E545-95F9-2A5635FDC9F1}">
      <dsp:nvSpPr>
        <dsp:cNvPr id="0" name=""/>
        <dsp:cNvSpPr/>
      </dsp:nvSpPr>
      <dsp:spPr>
        <a:xfrm>
          <a:off x="969769" y="909900"/>
          <a:ext cx="593528" cy="91440"/>
        </a:xfrm>
        <a:custGeom>
          <a:avLst/>
          <a:gdLst/>
          <a:ahLst/>
          <a:cxnLst/>
          <a:rect l="0" t="0" r="0" b="0"/>
          <a:pathLst>
            <a:path>
              <a:moveTo>
                <a:pt x="0" y="62658"/>
              </a:moveTo>
              <a:lnTo>
                <a:pt x="296764" y="62658"/>
              </a:lnTo>
              <a:lnTo>
                <a:pt x="296764" y="45720"/>
              </a:lnTo>
              <a:lnTo>
                <a:pt x="59352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251689" y="940775"/>
        <a:ext cx="29688" cy="29688"/>
      </dsp:txXfrm>
    </dsp:sp>
    <dsp:sp modelId="{082A771F-69AF-7C4C-86CB-DF1CD8CB6581}">
      <dsp:nvSpPr>
        <dsp:cNvPr id="0" name=""/>
        <dsp:cNvSpPr/>
      </dsp:nvSpPr>
      <dsp:spPr>
        <a:xfrm>
          <a:off x="969769" y="502586"/>
          <a:ext cx="593528" cy="469972"/>
        </a:xfrm>
        <a:custGeom>
          <a:avLst/>
          <a:gdLst/>
          <a:ahLst/>
          <a:cxnLst/>
          <a:rect l="0" t="0" r="0" b="0"/>
          <a:pathLst>
            <a:path>
              <a:moveTo>
                <a:pt x="0" y="469972"/>
              </a:moveTo>
              <a:lnTo>
                <a:pt x="296764" y="469972"/>
              </a:lnTo>
              <a:lnTo>
                <a:pt x="296764" y="0"/>
              </a:lnTo>
              <a:lnTo>
                <a:pt x="59352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247606" y="718645"/>
        <a:ext cx="37853" cy="37853"/>
      </dsp:txXfrm>
    </dsp:sp>
    <dsp:sp modelId="{7111AE39-B455-7C4D-91F4-9E37E3822D07}">
      <dsp:nvSpPr>
        <dsp:cNvPr id="0" name=""/>
        <dsp:cNvSpPr/>
      </dsp:nvSpPr>
      <dsp:spPr>
        <a:xfrm>
          <a:off x="370887" y="791345"/>
          <a:ext cx="835336" cy="36242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88950">
            <a:lnSpc>
              <a:spcPct val="90000"/>
            </a:lnSpc>
            <a:spcBef>
              <a:spcPct val="0"/>
            </a:spcBef>
            <a:spcAft>
              <a:spcPct val="35000"/>
            </a:spcAft>
            <a:buNone/>
          </a:pPr>
          <a:r>
            <a:rPr lang="zh-CN" altLang="en-US" sz="1100" b="0" i="0" kern="1200" dirty="0">
              <a:latin typeface="FZLanTingHeiS-R-GB" panose="02000000000000000000" pitchFamily="2" charset="-122"/>
              <a:ea typeface="FZLanTingHeiS-R-GB" panose="02000000000000000000" pitchFamily="2" charset="-122"/>
              <a:cs typeface="Microsoft YaHei" charset="-122"/>
            </a:rPr>
            <a:t>市场经济条件下的企业</a:t>
          </a:r>
        </a:p>
      </dsp:txBody>
      <dsp:txXfrm>
        <a:off x="370887" y="791345"/>
        <a:ext cx="835336" cy="362426"/>
      </dsp:txXfrm>
    </dsp:sp>
    <dsp:sp modelId="{C852AF5D-E3CA-F844-B775-08DD6E6FB940}">
      <dsp:nvSpPr>
        <dsp:cNvPr id="0" name=""/>
        <dsp:cNvSpPr/>
      </dsp:nvSpPr>
      <dsp:spPr>
        <a:xfrm>
          <a:off x="1563297" y="321373"/>
          <a:ext cx="1188759" cy="362426"/>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tx1"/>
              </a:solidFill>
              <a:latin typeface="FZLanTingHeiS-R-GB" panose="02000000000000000000" pitchFamily="2" charset="-122"/>
              <a:ea typeface="FZLanTingHeiS-R-GB" panose="02000000000000000000" pitchFamily="2" charset="-122"/>
              <a:cs typeface="Microsoft YaHei" charset="-122"/>
            </a:rPr>
            <a:t>1.3.1</a:t>
          </a:r>
          <a:r>
            <a:rPr lang="zh-CN" altLang="en-US" sz="1000" b="0" i="0" kern="1200" dirty="0">
              <a:solidFill>
                <a:schemeClr val="tx1"/>
              </a:solidFill>
              <a:latin typeface="FZLanTingHeiS-R-GB" panose="02000000000000000000" pitchFamily="2" charset="-122"/>
              <a:ea typeface="FZLanTingHeiS-R-GB" panose="02000000000000000000" pitchFamily="2" charset="-122"/>
              <a:cs typeface="Microsoft YaHei" charset="-122"/>
            </a:rPr>
            <a:t> 企业的概念与特征</a:t>
          </a:r>
        </a:p>
      </dsp:txBody>
      <dsp:txXfrm>
        <a:off x="1563297" y="321373"/>
        <a:ext cx="1188759" cy="362426"/>
      </dsp:txXfrm>
    </dsp:sp>
    <dsp:sp modelId="{D3E2E567-EC04-E743-9B8C-985408EA1058}">
      <dsp:nvSpPr>
        <dsp:cNvPr id="0" name=""/>
        <dsp:cNvSpPr/>
      </dsp:nvSpPr>
      <dsp:spPr>
        <a:xfrm>
          <a:off x="1563297" y="774406"/>
          <a:ext cx="1211393" cy="362426"/>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tx1"/>
              </a:solidFill>
              <a:latin typeface="FZLanTingHeiS-R-GB" panose="02000000000000000000" pitchFamily="2" charset="-122"/>
              <a:ea typeface="FZLanTingHeiS-R-GB" panose="02000000000000000000" pitchFamily="2" charset="-122"/>
              <a:cs typeface="Microsoft YaHei" charset="-122"/>
            </a:rPr>
            <a:t>1.3.2</a:t>
          </a:r>
          <a:r>
            <a:rPr lang="zh-CN" altLang="en-US" sz="1000" b="0" i="0" kern="1200" dirty="0">
              <a:solidFill>
                <a:schemeClr val="tx1"/>
              </a:solidFill>
              <a:latin typeface="FZLanTingHeiS-R-GB" panose="02000000000000000000" pitchFamily="2" charset="-122"/>
              <a:ea typeface="FZLanTingHeiS-R-GB" panose="02000000000000000000" pitchFamily="2" charset="-122"/>
              <a:cs typeface="Microsoft YaHei" charset="-122"/>
            </a:rPr>
            <a:t> 企业理论</a:t>
          </a:r>
        </a:p>
      </dsp:txBody>
      <dsp:txXfrm>
        <a:off x="1563297" y="774406"/>
        <a:ext cx="1211393" cy="362426"/>
      </dsp:txXfrm>
    </dsp:sp>
    <dsp:sp modelId="{06F6E63A-54AB-F044-BC6B-A05CEEDC8605}">
      <dsp:nvSpPr>
        <dsp:cNvPr id="0" name=""/>
        <dsp:cNvSpPr/>
      </dsp:nvSpPr>
      <dsp:spPr>
        <a:xfrm>
          <a:off x="1563297" y="1227440"/>
          <a:ext cx="1188759" cy="362426"/>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bg1"/>
              </a:solidFill>
              <a:latin typeface="FZLanTingHeiS-R-GB" panose="02000000000000000000" pitchFamily="2" charset="-122"/>
              <a:ea typeface="FZLanTingHeiS-R-GB" panose="02000000000000000000" pitchFamily="2" charset="-122"/>
              <a:cs typeface="Microsoft YaHei" charset="-122"/>
            </a:rPr>
            <a:t>1.3.3</a:t>
          </a:r>
          <a:r>
            <a:rPr lang="zh-CN" altLang="en-US" sz="1000" b="0" i="0" kern="1200" dirty="0">
              <a:solidFill>
                <a:schemeClr val="bg1"/>
              </a:solidFill>
              <a:latin typeface="FZLanTingHeiS-R-GB" panose="02000000000000000000" pitchFamily="2" charset="-122"/>
              <a:ea typeface="FZLanTingHeiS-R-GB" panose="02000000000000000000" pitchFamily="2" charset="-122"/>
              <a:cs typeface="Microsoft YaHei" charset="-122"/>
            </a:rPr>
            <a:t> 企业利润与决策</a:t>
          </a:r>
        </a:p>
      </dsp:txBody>
      <dsp:txXfrm>
        <a:off x="1563297" y="1227440"/>
        <a:ext cx="1188759" cy="362426"/>
      </dsp:txXfrm>
    </dsp:sp>
  </dsp:spTree>
</dsp:drawing>
</file>

<file path=ppt/diagrams/drawing8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2566A7-AB44-BA40-863E-D8C0D48B8D8F}">
      <dsp:nvSpPr>
        <dsp:cNvPr id="0" name=""/>
        <dsp:cNvSpPr/>
      </dsp:nvSpPr>
      <dsp:spPr>
        <a:xfrm>
          <a:off x="969769" y="972558"/>
          <a:ext cx="593528" cy="436094"/>
        </a:xfrm>
        <a:custGeom>
          <a:avLst/>
          <a:gdLst/>
          <a:ahLst/>
          <a:cxnLst/>
          <a:rect l="0" t="0" r="0" b="0"/>
          <a:pathLst>
            <a:path>
              <a:moveTo>
                <a:pt x="0" y="0"/>
              </a:moveTo>
              <a:lnTo>
                <a:pt x="296764" y="0"/>
              </a:lnTo>
              <a:lnTo>
                <a:pt x="296764" y="436094"/>
              </a:lnTo>
              <a:lnTo>
                <a:pt x="593528" y="43609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
            <a:lnSpc>
              <a:spcPct val="90000"/>
            </a:lnSpc>
            <a:spcBef>
              <a:spcPct val="0"/>
            </a:spcBef>
            <a:spcAft>
              <a:spcPct val="35000"/>
            </a:spcAft>
            <a:buNone/>
          </a:pPr>
          <a:endParaRPr lang="zh-CN" altLang="en-US" sz="100" kern="1200"/>
        </a:p>
      </dsp:txBody>
      <dsp:txXfrm>
        <a:off x="1248120" y="1172193"/>
        <a:ext cx="36825" cy="36825"/>
      </dsp:txXfrm>
    </dsp:sp>
    <dsp:sp modelId="{93180932-306E-E545-95F9-2A5635FDC9F1}">
      <dsp:nvSpPr>
        <dsp:cNvPr id="0" name=""/>
        <dsp:cNvSpPr/>
      </dsp:nvSpPr>
      <dsp:spPr>
        <a:xfrm>
          <a:off x="969769" y="909900"/>
          <a:ext cx="593528" cy="91440"/>
        </a:xfrm>
        <a:custGeom>
          <a:avLst/>
          <a:gdLst/>
          <a:ahLst/>
          <a:cxnLst/>
          <a:rect l="0" t="0" r="0" b="0"/>
          <a:pathLst>
            <a:path>
              <a:moveTo>
                <a:pt x="0" y="62658"/>
              </a:moveTo>
              <a:lnTo>
                <a:pt x="296764" y="62658"/>
              </a:lnTo>
              <a:lnTo>
                <a:pt x="296764" y="45720"/>
              </a:lnTo>
              <a:lnTo>
                <a:pt x="59352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251689" y="940775"/>
        <a:ext cx="29688" cy="29688"/>
      </dsp:txXfrm>
    </dsp:sp>
    <dsp:sp modelId="{082A771F-69AF-7C4C-86CB-DF1CD8CB6581}">
      <dsp:nvSpPr>
        <dsp:cNvPr id="0" name=""/>
        <dsp:cNvSpPr/>
      </dsp:nvSpPr>
      <dsp:spPr>
        <a:xfrm>
          <a:off x="969769" y="502586"/>
          <a:ext cx="593528" cy="469972"/>
        </a:xfrm>
        <a:custGeom>
          <a:avLst/>
          <a:gdLst/>
          <a:ahLst/>
          <a:cxnLst/>
          <a:rect l="0" t="0" r="0" b="0"/>
          <a:pathLst>
            <a:path>
              <a:moveTo>
                <a:pt x="0" y="469972"/>
              </a:moveTo>
              <a:lnTo>
                <a:pt x="296764" y="469972"/>
              </a:lnTo>
              <a:lnTo>
                <a:pt x="296764" y="0"/>
              </a:lnTo>
              <a:lnTo>
                <a:pt x="59352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247606" y="718645"/>
        <a:ext cx="37853" cy="37853"/>
      </dsp:txXfrm>
    </dsp:sp>
    <dsp:sp modelId="{7111AE39-B455-7C4D-91F4-9E37E3822D07}">
      <dsp:nvSpPr>
        <dsp:cNvPr id="0" name=""/>
        <dsp:cNvSpPr/>
      </dsp:nvSpPr>
      <dsp:spPr>
        <a:xfrm>
          <a:off x="370887" y="791345"/>
          <a:ext cx="835336" cy="36242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88950">
            <a:lnSpc>
              <a:spcPct val="90000"/>
            </a:lnSpc>
            <a:spcBef>
              <a:spcPct val="0"/>
            </a:spcBef>
            <a:spcAft>
              <a:spcPct val="35000"/>
            </a:spcAft>
            <a:buNone/>
          </a:pPr>
          <a:r>
            <a:rPr lang="zh-CN" altLang="en-US" sz="1100" b="0" i="0" kern="1200" dirty="0">
              <a:latin typeface="FZLanTingHeiS-R-GB" panose="02000000000000000000" pitchFamily="2" charset="-122"/>
              <a:ea typeface="FZLanTingHeiS-R-GB" panose="02000000000000000000" pitchFamily="2" charset="-122"/>
              <a:cs typeface="Microsoft YaHei" charset="-122"/>
            </a:rPr>
            <a:t>市场经济条件下的企业</a:t>
          </a:r>
        </a:p>
      </dsp:txBody>
      <dsp:txXfrm>
        <a:off x="370887" y="791345"/>
        <a:ext cx="835336" cy="362426"/>
      </dsp:txXfrm>
    </dsp:sp>
    <dsp:sp modelId="{C852AF5D-E3CA-F844-B775-08DD6E6FB940}">
      <dsp:nvSpPr>
        <dsp:cNvPr id="0" name=""/>
        <dsp:cNvSpPr/>
      </dsp:nvSpPr>
      <dsp:spPr>
        <a:xfrm>
          <a:off x="1563297" y="321373"/>
          <a:ext cx="1188759" cy="362426"/>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tx1"/>
              </a:solidFill>
              <a:latin typeface="FZLanTingHeiS-R-GB" panose="02000000000000000000" pitchFamily="2" charset="-122"/>
              <a:ea typeface="FZLanTingHeiS-R-GB" panose="02000000000000000000" pitchFamily="2" charset="-122"/>
              <a:cs typeface="Microsoft YaHei" charset="-122"/>
            </a:rPr>
            <a:t>1.3.1</a:t>
          </a:r>
          <a:r>
            <a:rPr lang="zh-CN" altLang="en-US" sz="1000" b="0" i="0" kern="1200" dirty="0">
              <a:solidFill>
                <a:schemeClr val="tx1"/>
              </a:solidFill>
              <a:latin typeface="FZLanTingHeiS-R-GB" panose="02000000000000000000" pitchFamily="2" charset="-122"/>
              <a:ea typeface="FZLanTingHeiS-R-GB" panose="02000000000000000000" pitchFamily="2" charset="-122"/>
              <a:cs typeface="Microsoft YaHei" charset="-122"/>
            </a:rPr>
            <a:t> 企业的概念与特征</a:t>
          </a:r>
        </a:p>
      </dsp:txBody>
      <dsp:txXfrm>
        <a:off x="1563297" y="321373"/>
        <a:ext cx="1188759" cy="362426"/>
      </dsp:txXfrm>
    </dsp:sp>
    <dsp:sp modelId="{D3E2E567-EC04-E743-9B8C-985408EA1058}">
      <dsp:nvSpPr>
        <dsp:cNvPr id="0" name=""/>
        <dsp:cNvSpPr/>
      </dsp:nvSpPr>
      <dsp:spPr>
        <a:xfrm>
          <a:off x="1563297" y="774406"/>
          <a:ext cx="1211393" cy="362426"/>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tx1"/>
              </a:solidFill>
              <a:latin typeface="FZLanTingHeiS-R-GB" panose="02000000000000000000" pitchFamily="2" charset="-122"/>
              <a:ea typeface="FZLanTingHeiS-R-GB" panose="02000000000000000000" pitchFamily="2" charset="-122"/>
              <a:cs typeface="Microsoft YaHei" charset="-122"/>
            </a:rPr>
            <a:t>1.3.2</a:t>
          </a:r>
          <a:r>
            <a:rPr lang="zh-CN" altLang="en-US" sz="1000" b="0" i="0" kern="1200" dirty="0">
              <a:solidFill>
                <a:schemeClr val="tx1"/>
              </a:solidFill>
              <a:latin typeface="FZLanTingHeiS-R-GB" panose="02000000000000000000" pitchFamily="2" charset="-122"/>
              <a:ea typeface="FZLanTingHeiS-R-GB" panose="02000000000000000000" pitchFamily="2" charset="-122"/>
              <a:cs typeface="Microsoft YaHei" charset="-122"/>
            </a:rPr>
            <a:t> 企业理论</a:t>
          </a:r>
        </a:p>
      </dsp:txBody>
      <dsp:txXfrm>
        <a:off x="1563297" y="774406"/>
        <a:ext cx="1211393" cy="362426"/>
      </dsp:txXfrm>
    </dsp:sp>
    <dsp:sp modelId="{06F6E63A-54AB-F044-BC6B-A05CEEDC8605}">
      <dsp:nvSpPr>
        <dsp:cNvPr id="0" name=""/>
        <dsp:cNvSpPr/>
      </dsp:nvSpPr>
      <dsp:spPr>
        <a:xfrm>
          <a:off x="1563297" y="1227440"/>
          <a:ext cx="1188759" cy="362426"/>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bg1"/>
              </a:solidFill>
              <a:latin typeface="FZLanTingHeiS-R-GB" panose="02000000000000000000" pitchFamily="2" charset="-122"/>
              <a:ea typeface="FZLanTingHeiS-R-GB" panose="02000000000000000000" pitchFamily="2" charset="-122"/>
              <a:cs typeface="Microsoft YaHei" charset="-122"/>
            </a:rPr>
            <a:t>1.3.3</a:t>
          </a:r>
          <a:r>
            <a:rPr lang="zh-CN" altLang="en-US" sz="1000" b="0" i="0" kern="1200" dirty="0">
              <a:solidFill>
                <a:schemeClr val="bg1"/>
              </a:solidFill>
              <a:latin typeface="FZLanTingHeiS-R-GB" panose="02000000000000000000" pitchFamily="2" charset="-122"/>
              <a:ea typeface="FZLanTingHeiS-R-GB" panose="02000000000000000000" pitchFamily="2" charset="-122"/>
              <a:cs typeface="Microsoft YaHei" charset="-122"/>
            </a:rPr>
            <a:t> 企业利润与决策</a:t>
          </a:r>
        </a:p>
      </dsp:txBody>
      <dsp:txXfrm>
        <a:off x="1563297" y="1227440"/>
        <a:ext cx="1188759" cy="362426"/>
      </dsp:txXfrm>
    </dsp:sp>
  </dsp:spTree>
</dsp:drawing>
</file>

<file path=ppt/diagrams/drawing8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2566A7-AB44-BA40-863E-D8C0D48B8D8F}">
      <dsp:nvSpPr>
        <dsp:cNvPr id="0" name=""/>
        <dsp:cNvSpPr/>
      </dsp:nvSpPr>
      <dsp:spPr>
        <a:xfrm>
          <a:off x="969769" y="972558"/>
          <a:ext cx="593528" cy="436094"/>
        </a:xfrm>
        <a:custGeom>
          <a:avLst/>
          <a:gdLst/>
          <a:ahLst/>
          <a:cxnLst/>
          <a:rect l="0" t="0" r="0" b="0"/>
          <a:pathLst>
            <a:path>
              <a:moveTo>
                <a:pt x="0" y="0"/>
              </a:moveTo>
              <a:lnTo>
                <a:pt x="296764" y="0"/>
              </a:lnTo>
              <a:lnTo>
                <a:pt x="296764" y="436094"/>
              </a:lnTo>
              <a:lnTo>
                <a:pt x="593528" y="43609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
            <a:lnSpc>
              <a:spcPct val="90000"/>
            </a:lnSpc>
            <a:spcBef>
              <a:spcPct val="0"/>
            </a:spcBef>
            <a:spcAft>
              <a:spcPct val="35000"/>
            </a:spcAft>
            <a:buNone/>
          </a:pPr>
          <a:endParaRPr lang="zh-CN" altLang="en-US" sz="100" kern="1200"/>
        </a:p>
      </dsp:txBody>
      <dsp:txXfrm>
        <a:off x="1248120" y="1172193"/>
        <a:ext cx="36825" cy="36825"/>
      </dsp:txXfrm>
    </dsp:sp>
    <dsp:sp modelId="{93180932-306E-E545-95F9-2A5635FDC9F1}">
      <dsp:nvSpPr>
        <dsp:cNvPr id="0" name=""/>
        <dsp:cNvSpPr/>
      </dsp:nvSpPr>
      <dsp:spPr>
        <a:xfrm>
          <a:off x="969769" y="909900"/>
          <a:ext cx="593528" cy="91440"/>
        </a:xfrm>
        <a:custGeom>
          <a:avLst/>
          <a:gdLst/>
          <a:ahLst/>
          <a:cxnLst/>
          <a:rect l="0" t="0" r="0" b="0"/>
          <a:pathLst>
            <a:path>
              <a:moveTo>
                <a:pt x="0" y="62658"/>
              </a:moveTo>
              <a:lnTo>
                <a:pt x="296764" y="62658"/>
              </a:lnTo>
              <a:lnTo>
                <a:pt x="296764" y="45720"/>
              </a:lnTo>
              <a:lnTo>
                <a:pt x="59352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251689" y="940775"/>
        <a:ext cx="29688" cy="29688"/>
      </dsp:txXfrm>
    </dsp:sp>
    <dsp:sp modelId="{082A771F-69AF-7C4C-86CB-DF1CD8CB6581}">
      <dsp:nvSpPr>
        <dsp:cNvPr id="0" name=""/>
        <dsp:cNvSpPr/>
      </dsp:nvSpPr>
      <dsp:spPr>
        <a:xfrm>
          <a:off x="969769" y="502586"/>
          <a:ext cx="593528" cy="469972"/>
        </a:xfrm>
        <a:custGeom>
          <a:avLst/>
          <a:gdLst/>
          <a:ahLst/>
          <a:cxnLst/>
          <a:rect l="0" t="0" r="0" b="0"/>
          <a:pathLst>
            <a:path>
              <a:moveTo>
                <a:pt x="0" y="469972"/>
              </a:moveTo>
              <a:lnTo>
                <a:pt x="296764" y="469972"/>
              </a:lnTo>
              <a:lnTo>
                <a:pt x="296764" y="0"/>
              </a:lnTo>
              <a:lnTo>
                <a:pt x="59352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247606" y="718645"/>
        <a:ext cx="37853" cy="37853"/>
      </dsp:txXfrm>
    </dsp:sp>
    <dsp:sp modelId="{7111AE39-B455-7C4D-91F4-9E37E3822D07}">
      <dsp:nvSpPr>
        <dsp:cNvPr id="0" name=""/>
        <dsp:cNvSpPr/>
      </dsp:nvSpPr>
      <dsp:spPr>
        <a:xfrm>
          <a:off x="370887" y="791345"/>
          <a:ext cx="835336" cy="36242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88950">
            <a:lnSpc>
              <a:spcPct val="90000"/>
            </a:lnSpc>
            <a:spcBef>
              <a:spcPct val="0"/>
            </a:spcBef>
            <a:spcAft>
              <a:spcPct val="35000"/>
            </a:spcAft>
            <a:buNone/>
          </a:pPr>
          <a:r>
            <a:rPr lang="zh-CN" altLang="en-US" sz="1100" b="0" i="0" kern="1200" dirty="0">
              <a:latin typeface="FZLanTingHeiS-R-GB" panose="02000000000000000000" pitchFamily="2" charset="-122"/>
              <a:ea typeface="FZLanTingHeiS-R-GB" panose="02000000000000000000" pitchFamily="2" charset="-122"/>
              <a:cs typeface="Microsoft YaHei" charset="-122"/>
            </a:rPr>
            <a:t>市场经济条件下的企业</a:t>
          </a:r>
        </a:p>
      </dsp:txBody>
      <dsp:txXfrm>
        <a:off x="370887" y="791345"/>
        <a:ext cx="835336" cy="362426"/>
      </dsp:txXfrm>
    </dsp:sp>
    <dsp:sp modelId="{C852AF5D-E3CA-F844-B775-08DD6E6FB940}">
      <dsp:nvSpPr>
        <dsp:cNvPr id="0" name=""/>
        <dsp:cNvSpPr/>
      </dsp:nvSpPr>
      <dsp:spPr>
        <a:xfrm>
          <a:off x="1563297" y="321373"/>
          <a:ext cx="1188759" cy="362426"/>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tx1"/>
              </a:solidFill>
              <a:latin typeface="FZLanTingHeiS-R-GB" panose="02000000000000000000" pitchFamily="2" charset="-122"/>
              <a:ea typeface="FZLanTingHeiS-R-GB" panose="02000000000000000000" pitchFamily="2" charset="-122"/>
              <a:cs typeface="Microsoft YaHei" charset="-122"/>
            </a:rPr>
            <a:t>1.3.1</a:t>
          </a:r>
          <a:r>
            <a:rPr lang="zh-CN" altLang="en-US" sz="1000" b="0" i="0" kern="1200" dirty="0">
              <a:solidFill>
                <a:schemeClr val="tx1"/>
              </a:solidFill>
              <a:latin typeface="FZLanTingHeiS-R-GB" panose="02000000000000000000" pitchFamily="2" charset="-122"/>
              <a:ea typeface="FZLanTingHeiS-R-GB" panose="02000000000000000000" pitchFamily="2" charset="-122"/>
              <a:cs typeface="Microsoft YaHei" charset="-122"/>
            </a:rPr>
            <a:t> 企业的概念与特征</a:t>
          </a:r>
        </a:p>
      </dsp:txBody>
      <dsp:txXfrm>
        <a:off x="1563297" y="321373"/>
        <a:ext cx="1188759" cy="362426"/>
      </dsp:txXfrm>
    </dsp:sp>
    <dsp:sp modelId="{D3E2E567-EC04-E743-9B8C-985408EA1058}">
      <dsp:nvSpPr>
        <dsp:cNvPr id="0" name=""/>
        <dsp:cNvSpPr/>
      </dsp:nvSpPr>
      <dsp:spPr>
        <a:xfrm>
          <a:off x="1563297" y="774406"/>
          <a:ext cx="1211393" cy="362426"/>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tx1"/>
              </a:solidFill>
              <a:latin typeface="FZLanTingHeiS-R-GB" panose="02000000000000000000" pitchFamily="2" charset="-122"/>
              <a:ea typeface="FZLanTingHeiS-R-GB" panose="02000000000000000000" pitchFamily="2" charset="-122"/>
              <a:cs typeface="Microsoft YaHei" charset="-122"/>
            </a:rPr>
            <a:t>1.3.2</a:t>
          </a:r>
          <a:r>
            <a:rPr lang="zh-CN" altLang="en-US" sz="1000" b="0" i="0" kern="1200" dirty="0">
              <a:solidFill>
                <a:schemeClr val="tx1"/>
              </a:solidFill>
              <a:latin typeface="FZLanTingHeiS-R-GB" panose="02000000000000000000" pitchFamily="2" charset="-122"/>
              <a:ea typeface="FZLanTingHeiS-R-GB" panose="02000000000000000000" pitchFamily="2" charset="-122"/>
              <a:cs typeface="Microsoft YaHei" charset="-122"/>
            </a:rPr>
            <a:t> 企业理论</a:t>
          </a:r>
        </a:p>
      </dsp:txBody>
      <dsp:txXfrm>
        <a:off x="1563297" y="774406"/>
        <a:ext cx="1211393" cy="362426"/>
      </dsp:txXfrm>
    </dsp:sp>
    <dsp:sp modelId="{06F6E63A-54AB-F044-BC6B-A05CEEDC8605}">
      <dsp:nvSpPr>
        <dsp:cNvPr id="0" name=""/>
        <dsp:cNvSpPr/>
      </dsp:nvSpPr>
      <dsp:spPr>
        <a:xfrm>
          <a:off x="1563297" y="1227440"/>
          <a:ext cx="1188759" cy="362426"/>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bg1"/>
              </a:solidFill>
              <a:latin typeface="FZLanTingHeiS-R-GB" panose="02000000000000000000" pitchFamily="2" charset="-122"/>
              <a:ea typeface="FZLanTingHeiS-R-GB" panose="02000000000000000000" pitchFamily="2" charset="-122"/>
              <a:cs typeface="Microsoft YaHei" charset="-122"/>
            </a:rPr>
            <a:t>1.3.3</a:t>
          </a:r>
          <a:r>
            <a:rPr lang="zh-CN" altLang="en-US" sz="1000" b="0" i="0" kern="1200" dirty="0">
              <a:solidFill>
                <a:schemeClr val="bg1"/>
              </a:solidFill>
              <a:latin typeface="FZLanTingHeiS-R-GB" panose="02000000000000000000" pitchFamily="2" charset="-122"/>
              <a:ea typeface="FZLanTingHeiS-R-GB" panose="02000000000000000000" pitchFamily="2" charset="-122"/>
              <a:cs typeface="Microsoft YaHei" charset="-122"/>
            </a:rPr>
            <a:t> 企业利润与决策</a:t>
          </a:r>
        </a:p>
      </dsp:txBody>
      <dsp:txXfrm>
        <a:off x="1563297" y="1227440"/>
        <a:ext cx="1188759" cy="362426"/>
      </dsp:txXfrm>
    </dsp:sp>
  </dsp:spTree>
</dsp:drawing>
</file>

<file path=ppt/diagrams/drawing8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2566A7-AB44-BA40-863E-D8C0D48B8D8F}">
      <dsp:nvSpPr>
        <dsp:cNvPr id="0" name=""/>
        <dsp:cNvSpPr/>
      </dsp:nvSpPr>
      <dsp:spPr>
        <a:xfrm>
          <a:off x="969769" y="972558"/>
          <a:ext cx="593528" cy="436094"/>
        </a:xfrm>
        <a:custGeom>
          <a:avLst/>
          <a:gdLst/>
          <a:ahLst/>
          <a:cxnLst/>
          <a:rect l="0" t="0" r="0" b="0"/>
          <a:pathLst>
            <a:path>
              <a:moveTo>
                <a:pt x="0" y="0"/>
              </a:moveTo>
              <a:lnTo>
                <a:pt x="296764" y="0"/>
              </a:lnTo>
              <a:lnTo>
                <a:pt x="296764" y="436094"/>
              </a:lnTo>
              <a:lnTo>
                <a:pt x="593528" y="43609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
            <a:lnSpc>
              <a:spcPct val="90000"/>
            </a:lnSpc>
            <a:spcBef>
              <a:spcPct val="0"/>
            </a:spcBef>
            <a:spcAft>
              <a:spcPct val="35000"/>
            </a:spcAft>
            <a:buNone/>
          </a:pPr>
          <a:endParaRPr lang="zh-CN" altLang="en-US" sz="100" kern="1200"/>
        </a:p>
      </dsp:txBody>
      <dsp:txXfrm>
        <a:off x="1248120" y="1172193"/>
        <a:ext cx="36825" cy="36825"/>
      </dsp:txXfrm>
    </dsp:sp>
    <dsp:sp modelId="{93180932-306E-E545-95F9-2A5635FDC9F1}">
      <dsp:nvSpPr>
        <dsp:cNvPr id="0" name=""/>
        <dsp:cNvSpPr/>
      </dsp:nvSpPr>
      <dsp:spPr>
        <a:xfrm>
          <a:off x="969769" y="909900"/>
          <a:ext cx="593528" cy="91440"/>
        </a:xfrm>
        <a:custGeom>
          <a:avLst/>
          <a:gdLst/>
          <a:ahLst/>
          <a:cxnLst/>
          <a:rect l="0" t="0" r="0" b="0"/>
          <a:pathLst>
            <a:path>
              <a:moveTo>
                <a:pt x="0" y="62658"/>
              </a:moveTo>
              <a:lnTo>
                <a:pt x="296764" y="62658"/>
              </a:lnTo>
              <a:lnTo>
                <a:pt x="296764" y="45720"/>
              </a:lnTo>
              <a:lnTo>
                <a:pt x="59352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251689" y="940775"/>
        <a:ext cx="29688" cy="29688"/>
      </dsp:txXfrm>
    </dsp:sp>
    <dsp:sp modelId="{082A771F-69AF-7C4C-86CB-DF1CD8CB6581}">
      <dsp:nvSpPr>
        <dsp:cNvPr id="0" name=""/>
        <dsp:cNvSpPr/>
      </dsp:nvSpPr>
      <dsp:spPr>
        <a:xfrm>
          <a:off x="969769" y="502586"/>
          <a:ext cx="593528" cy="469972"/>
        </a:xfrm>
        <a:custGeom>
          <a:avLst/>
          <a:gdLst/>
          <a:ahLst/>
          <a:cxnLst/>
          <a:rect l="0" t="0" r="0" b="0"/>
          <a:pathLst>
            <a:path>
              <a:moveTo>
                <a:pt x="0" y="469972"/>
              </a:moveTo>
              <a:lnTo>
                <a:pt x="296764" y="469972"/>
              </a:lnTo>
              <a:lnTo>
                <a:pt x="296764" y="0"/>
              </a:lnTo>
              <a:lnTo>
                <a:pt x="59352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247606" y="718645"/>
        <a:ext cx="37853" cy="37853"/>
      </dsp:txXfrm>
    </dsp:sp>
    <dsp:sp modelId="{7111AE39-B455-7C4D-91F4-9E37E3822D07}">
      <dsp:nvSpPr>
        <dsp:cNvPr id="0" name=""/>
        <dsp:cNvSpPr/>
      </dsp:nvSpPr>
      <dsp:spPr>
        <a:xfrm>
          <a:off x="370887" y="791345"/>
          <a:ext cx="835336" cy="36242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88950">
            <a:lnSpc>
              <a:spcPct val="90000"/>
            </a:lnSpc>
            <a:spcBef>
              <a:spcPct val="0"/>
            </a:spcBef>
            <a:spcAft>
              <a:spcPct val="35000"/>
            </a:spcAft>
            <a:buNone/>
          </a:pPr>
          <a:r>
            <a:rPr lang="zh-CN" altLang="en-US" sz="1100" b="0" i="0" kern="1200" dirty="0">
              <a:latin typeface="FZLanTingHeiS-R-GB" panose="02000000000000000000" pitchFamily="2" charset="-122"/>
              <a:ea typeface="FZLanTingHeiS-R-GB" panose="02000000000000000000" pitchFamily="2" charset="-122"/>
              <a:cs typeface="Microsoft YaHei" charset="-122"/>
            </a:rPr>
            <a:t>市场经济条件下的企业</a:t>
          </a:r>
        </a:p>
      </dsp:txBody>
      <dsp:txXfrm>
        <a:off x="370887" y="791345"/>
        <a:ext cx="835336" cy="362426"/>
      </dsp:txXfrm>
    </dsp:sp>
    <dsp:sp modelId="{C852AF5D-E3CA-F844-B775-08DD6E6FB940}">
      <dsp:nvSpPr>
        <dsp:cNvPr id="0" name=""/>
        <dsp:cNvSpPr/>
      </dsp:nvSpPr>
      <dsp:spPr>
        <a:xfrm>
          <a:off x="1563297" y="321373"/>
          <a:ext cx="1188759" cy="362426"/>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tx1"/>
              </a:solidFill>
              <a:latin typeface="FZLanTingHeiS-R-GB" panose="02000000000000000000" pitchFamily="2" charset="-122"/>
              <a:ea typeface="FZLanTingHeiS-R-GB" panose="02000000000000000000" pitchFamily="2" charset="-122"/>
              <a:cs typeface="Microsoft YaHei" charset="-122"/>
            </a:rPr>
            <a:t>1.3.1</a:t>
          </a:r>
          <a:r>
            <a:rPr lang="zh-CN" altLang="en-US" sz="1000" b="0" i="0" kern="1200" dirty="0">
              <a:solidFill>
                <a:schemeClr val="tx1"/>
              </a:solidFill>
              <a:latin typeface="FZLanTingHeiS-R-GB" panose="02000000000000000000" pitchFamily="2" charset="-122"/>
              <a:ea typeface="FZLanTingHeiS-R-GB" panose="02000000000000000000" pitchFamily="2" charset="-122"/>
              <a:cs typeface="Microsoft YaHei" charset="-122"/>
            </a:rPr>
            <a:t> 企业的概念与特征</a:t>
          </a:r>
        </a:p>
      </dsp:txBody>
      <dsp:txXfrm>
        <a:off x="1563297" y="321373"/>
        <a:ext cx="1188759" cy="362426"/>
      </dsp:txXfrm>
    </dsp:sp>
    <dsp:sp modelId="{D3E2E567-EC04-E743-9B8C-985408EA1058}">
      <dsp:nvSpPr>
        <dsp:cNvPr id="0" name=""/>
        <dsp:cNvSpPr/>
      </dsp:nvSpPr>
      <dsp:spPr>
        <a:xfrm>
          <a:off x="1563297" y="774406"/>
          <a:ext cx="1211393" cy="362426"/>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tx1"/>
              </a:solidFill>
              <a:latin typeface="FZLanTingHeiS-R-GB" panose="02000000000000000000" pitchFamily="2" charset="-122"/>
              <a:ea typeface="FZLanTingHeiS-R-GB" panose="02000000000000000000" pitchFamily="2" charset="-122"/>
              <a:cs typeface="Microsoft YaHei" charset="-122"/>
            </a:rPr>
            <a:t>1.3.2</a:t>
          </a:r>
          <a:r>
            <a:rPr lang="zh-CN" altLang="en-US" sz="1000" b="0" i="0" kern="1200" dirty="0">
              <a:solidFill>
                <a:schemeClr val="tx1"/>
              </a:solidFill>
              <a:latin typeface="FZLanTingHeiS-R-GB" panose="02000000000000000000" pitchFamily="2" charset="-122"/>
              <a:ea typeface="FZLanTingHeiS-R-GB" panose="02000000000000000000" pitchFamily="2" charset="-122"/>
              <a:cs typeface="Microsoft YaHei" charset="-122"/>
            </a:rPr>
            <a:t> 企业理论</a:t>
          </a:r>
        </a:p>
      </dsp:txBody>
      <dsp:txXfrm>
        <a:off x="1563297" y="774406"/>
        <a:ext cx="1211393" cy="362426"/>
      </dsp:txXfrm>
    </dsp:sp>
    <dsp:sp modelId="{06F6E63A-54AB-F044-BC6B-A05CEEDC8605}">
      <dsp:nvSpPr>
        <dsp:cNvPr id="0" name=""/>
        <dsp:cNvSpPr/>
      </dsp:nvSpPr>
      <dsp:spPr>
        <a:xfrm>
          <a:off x="1563297" y="1227440"/>
          <a:ext cx="1188759" cy="362426"/>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bg1"/>
              </a:solidFill>
              <a:latin typeface="FZLanTingHeiS-R-GB" panose="02000000000000000000" pitchFamily="2" charset="-122"/>
              <a:ea typeface="FZLanTingHeiS-R-GB" panose="02000000000000000000" pitchFamily="2" charset="-122"/>
              <a:cs typeface="Microsoft YaHei" charset="-122"/>
            </a:rPr>
            <a:t>1.3.3</a:t>
          </a:r>
          <a:r>
            <a:rPr lang="zh-CN" altLang="en-US" sz="1000" b="0" i="0" kern="1200" dirty="0">
              <a:solidFill>
                <a:schemeClr val="bg1"/>
              </a:solidFill>
              <a:latin typeface="FZLanTingHeiS-R-GB" panose="02000000000000000000" pitchFamily="2" charset="-122"/>
              <a:ea typeface="FZLanTingHeiS-R-GB" panose="02000000000000000000" pitchFamily="2" charset="-122"/>
              <a:cs typeface="Microsoft YaHei" charset="-122"/>
            </a:rPr>
            <a:t> 企业利润与决策</a:t>
          </a:r>
        </a:p>
      </dsp:txBody>
      <dsp:txXfrm>
        <a:off x="1563297" y="1227440"/>
        <a:ext cx="1188759" cy="362426"/>
      </dsp:txXfrm>
    </dsp:sp>
  </dsp:spTree>
</dsp:drawing>
</file>

<file path=ppt/diagrams/drawing8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2566A7-AB44-BA40-863E-D8C0D48B8D8F}">
      <dsp:nvSpPr>
        <dsp:cNvPr id="0" name=""/>
        <dsp:cNvSpPr/>
      </dsp:nvSpPr>
      <dsp:spPr>
        <a:xfrm>
          <a:off x="969769" y="972558"/>
          <a:ext cx="593528" cy="436094"/>
        </a:xfrm>
        <a:custGeom>
          <a:avLst/>
          <a:gdLst/>
          <a:ahLst/>
          <a:cxnLst/>
          <a:rect l="0" t="0" r="0" b="0"/>
          <a:pathLst>
            <a:path>
              <a:moveTo>
                <a:pt x="0" y="0"/>
              </a:moveTo>
              <a:lnTo>
                <a:pt x="296764" y="0"/>
              </a:lnTo>
              <a:lnTo>
                <a:pt x="296764" y="436094"/>
              </a:lnTo>
              <a:lnTo>
                <a:pt x="593528" y="43609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
            <a:lnSpc>
              <a:spcPct val="90000"/>
            </a:lnSpc>
            <a:spcBef>
              <a:spcPct val="0"/>
            </a:spcBef>
            <a:spcAft>
              <a:spcPct val="35000"/>
            </a:spcAft>
            <a:buNone/>
          </a:pPr>
          <a:endParaRPr lang="zh-CN" altLang="en-US" sz="100" kern="1200"/>
        </a:p>
      </dsp:txBody>
      <dsp:txXfrm>
        <a:off x="1248120" y="1172193"/>
        <a:ext cx="36825" cy="36825"/>
      </dsp:txXfrm>
    </dsp:sp>
    <dsp:sp modelId="{93180932-306E-E545-95F9-2A5635FDC9F1}">
      <dsp:nvSpPr>
        <dsp:cNvPr id="0" name=""/>
        <dsp:cNvSpPr/>
      </dsp:nvSpPr>
      <dsp:spPr>
        <a:xfrm>
          <a:off x="969769" y="909900"/>
          <a:ext cx="593528" cy="91440"/>
        </a:xfrm>
        <a:custGeom>
          <a:avLst/>
          <a:gdLst/>
          <a:ahLst/>
          <a:cxnLst/>
          <a:rect l="0" t="0" r="0" b="0"/>
          <a:pathLst>
            <a:path>
              <a:moveTo>
                <a:pt x="0" y="62658"/>
              </a:moveTo>
              <a:lnTo>
                <a:pt x="296764" y="62658"/>
              </a:lnTo>
              <a:lnTo>
                <a:pt x="296764" y="45720"/>
              </a:lnTo>
              <a:lnTo>
                <a:pt x="59352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251689" y="940775"/>
        <a:ext cx="29688" cy="29688"/>
      </dsp:txXfrm>
    </dsp:sp>
    <dsp:sp modelId="{082A771F-69AF-7C4C-86CB-DF1CD8CB6581}">
      <dsp:nvSpPr>
        <dsp:cNvPr id="0" name=""/>
        <dsp:cNvSpPr/>
      </dsp:nvSpPr>
      <dsp:spPr>
        <a:xfrm>
          <a:off x="969769" y="502586"/>
          <a:ext cx="593528" cy="469972"/>
        </a:xfrm>
        <a:custGeom>
          <a:avLst/>
          <a:gdLst/>
          <a:ahLst/>
          <a:cxnLst/>
          <a:rect l="0" t="0" r="0" b="0"/>
          <a:pathLst>
            <a:path>
              <a:moveTo>
                <a:pt x="0" y="469972"/>
              </a:moveTo>
              <a:lnTo>
                <a:pt x="296764" y="469972"/>
              </a:lnTo>
              <a:lnTo>
                <a:pt x="296764" y="0"/>
              </a:lnTo>
              <a:lnTo>
                <a:pt x="59352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247606" y="718645"/>
        <a:ext cx="37853" cy="37853"/>
      </dsp:txXfrm>
    </dsp:sp>
    <dsp:sp modelId="{7111AE39-B455-7C4D-91F4-9E37E3822D07}">
      <dsp:nvSpPr>
        <dsp:cNvPr id="0" name=""/>
        <dsp:cNvSpPr/>
      </dsp:nvSpPr>
      <dsp:spPr>
        <a:xfrm>
          <a:off x="370887" y="791345"/>
          <a:ext cx="835336" cy="36242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88950">
            <a:lnSpc>
              <a:spcPct val="90000"/>
            </a:lnSpc>
            <a:spcBef>
              <a:spcPct val="0"/>
            </a:spcBef>
            <a:spcAft>
              <a:spcPct val="35000"/>
            </a:spcAft>
            <a:buNone/>
          </a:pPr>
          <a:r>
            <a:rPr lang="zh-CN" altLang="en-US" sz="1100" b="0" i="0" kern="1200" dirty="0">
              <a:latin typeface="FZLanTingHeiS-R-GB" panose="02000000000000000000" pitchFamily="2" charset="-122"/>
              <a:ea typeface="FZLanTingHeiS-R-GB" panose="02000000000000000000" pitchFamily="2" charset="-122"/>
              <a:cs typeface="Microsoft YaHei" charset="-122"/>
            </a:rPr>
            <a:t>市场经济条件下的企业</a:t>
          </a:r>
        </a:p>
      </dsp:txBody>
      <dsp:txXfrm>
        <a:off x="370887" y="791345"/>
        <a:ext cx="835336" cy="362426"/>
      </dsp:txXfrm>
    </dsp:sp>
    <dsp:sp modelId="{C852AF5D-E3CA-F844-B775-08DD6E6FB940}">
      <dsp:nvSpPr>
        <dsp:cNvPr id="0" name=""/>
        <dsp:cNvSpPr/>
      </dsp:nvSpPr>
      <dsp:spPr>
        <a:xfrm>
          <a:off x="1563297" y="321373"/>
          <a:ext cx="1188759" cy="362426"/>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tx1"/>
              </a:solidFill>
              <a:latin typeface="FZLanTingHeiS-R-GB" panose="02000000000000000000" pitchFamily="2" charset="-122"/>
              <a:ea typeface="FZLanTingHeiS-R-GB" panose="02000000000000000000" pitchFamily="2" charset="-122"/>
              <a:cs typeface="Microsoft YaHei" charset="-122"/>
            </a:rPr>
            <a:t>1.3.1</a:t>
          </a:r>
          <a:r>
            <a:rPr lang="zh-CN" altLang="en-US" sz="1000" b="0" i="0" kern="1200" dirty="0">
              <a:solidFill>
                <a:schemeClr val="tx1"/>
              </a:solidFill>
              <a:latin typeface="FZLanTingHeiS-R-GB" panose="02000000000000000000" pitchFamily="2" charset="-122"/>
              <a:ea typeface="FZLanTingHeiS-R-GB" panose="02000000000000000000" pitchFamily="2" charset="-122"/>
              <a:cs typeface="Microsoft YaHei" charset="-122"/>
            </a:rPr>
            <a:t> 企业的概念与特征</a:t>
          </a:r>
        </a:p>
      </dsp:txBody>
      <dsp:txXfrm>
        <a:off x="1563297" y="321373"/>
        <a:ext cx="1188759" cy="362426"/>
      </dsp:txXfrm>
    </dsp:sp>
    <dsp:sp modelId="{D3E2E567-EC04-E743-9B8C-985408EA1058}">
      <dsp:nvSpPr>
        <dsp:cNvPr id="0" name=""/>
        <dsp:cNvSpPr/>
      </dsp:nvSpPr>
      <dsp:spPr>
        <a:xfrm>
          <a:off x="1563297" y="774406"/>
          <a:ext cx="1211393" cy="362426"/>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tx1"/>
              </a:solidFill>
              <a:latin typeface="FZLanTingHeiS-R-GB" panose="02000000000000000000" pitchFamily="2" charset="-122"/>
              <a:ea typeface="FZLanTingHeiS-R-GB" panose="02000000000000000000" pitchFamily="2" charset="-122"/>
              <a:cs typeface="Microsoft YaHei" charset="-122"/>
            </a:rPr>
            <a:t>1.3.2</a:t>
          </a:r>
          <a:r>
            <a:rPr lang="zh-CN" altLang="en-US" sz="1000" b="0" i="0" kern="1200" dirty="0">
              <a:solidFill>
                <a:schemeClr val="tx1"/>
              </a:solidFill>
              <a:latin typeface="FZLanTingHeiS-R-GB" panose="02000000000000000000" pitchFamily="2" charset="-122"/>
              <a:ea typeface="FZLanTingHeiS-R-GB" panose="02000000000000000000" pitchFamily="2" charset="-122"/>
              <a:cs typeface="Microsoft YaHei" charset="-122"/>
            </a:rPr>
            <a:t> 企业理论</a:t>
          </a:r>
        </a:p>
      </dsp:txBody>
      <dsp:txXfrm>
        <a:off x="1563297" y="774406"/>
        <a:ext cx="1211393" cy="362426"/>
      </dsp:txXfrm>
    </dsp:sp>
    <dsp:sp modelId="{06F6E63A-54AB-F044-BC6B-A05CEEDC8605}">
      <dsp:nvSpPr>
        <dsp:cNvPr id="0" name=""/>
        <dsp:cNvSpPr/>
      </dsp:nvSpPr>
      <dsp:spPr>
        <a:xfrm>
          <a:off x="1563297" y="1227440"/>
          <a:ext cx="1188759" cy="362426"/>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bg1"/>
              </a:solidFill>
              <a:latin typeface="FZLanTingHeiS-R-GB" panose="02000000000000000000" pitchFamily="2" charset="-122"/>
              <a:ea typeface="FZLanTingHeiS-R-GB" panose="02000000000000000000" pitchFamily="2" charset="-122"/>
              <a:cs typeface="Microsoft YaHei" charset="-122"/>
            </a:rPr>
            <a:t>1.3.3</a:t>
          </a:r>
          <a:r>
            <a:rPr lang="zh-CN" altLang="en-US" sz="1000" b="0" i="0" kern="1200" dirty="0">
              <a:solidFill>
                <a:schemeClr val="bg1"/>
              </a:solidFill>
              <a:latin typeface="FZLanTingHeiS-R-GB" panose="02000000000000000000" pitchFamily="2" charset="-122"/>
              <a:ea typeface="FZLanTingHeiS-R-GB" panose="02000000000000000000" pitchFamily="2" charset="-122"/>
              <a:cs typeface="Microsoft YaHei" charset="-122"/>
            </a:rPr>
            <a:t> 企业利润与决策</a:t>
          </a:r>
        </a:p>
      </dsp:txBody>
      <dsp:txXfrm>
        <a:off x="1563297" y="1227440"/>
        <a:ext cx="1188759" cy="362426"/>
      </dsp:txXfrm>
    </dsp:sp>
  </dsp:spTree>
</dsp:drawing>
</file>

<file path=ppt/diagrams/drawing8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2566A7-AB44-BA40-863E-D8C0D48B8D8F}">
      <dsp:nvSpPr>
        <dsp:cNvPr id="0" name=""/>
        <dsp:cNvSpPr/>
      </dsp:nvSpPr>
      <dsp:spPr>
        <a:xfrm>
          <a:off x="969769" y="972558"/>
          <a:ext cx="593528" cy="436094"/>
        </a:xfrm>
        <a:custGeom>
          <a:avLst/>
          <a:gdLst/>
          <a:ahLst/>
          <a:cxnLst/>
          <a:rect l="0" t="0" r="0" b="0"/>
          <a:pathLst>
            <a:path>
              <a:moveTo>
                <a:pt x="0" y="0"/>
              </a:moveTo>
              <a:lnTo>
                <a:pt x="296764" y="0"/>
              </a:lnTo>
              <a:lnTo>
                <a:pt x="296764" y="436094"/>
              </a:lnTo>
              <a:lnTo>
                <a:pt x="593528" y="43609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
            <a:lnSpc>
              <a:spcPct val="90000"/>
            </a:lnSpc>
            <a:spcBef>
              <a:spcPct val="0"/>
            </a:spcBef>
            <a:spcAft>
              <a:spcPct val="35000"/>
            </a:spcAft>
            <a:buNone/>
          </a:pPr>
          <a:endParaRPr lang="zh-CN" altLang="en-US" sz="100" kern="1200"/>
        </a:p>
      </dsp:txBody>
      <dsp:txXfrm>
        <a:off x="1248120" y="1172193"/>
        <a:ext cx="36825" cy="36825"/>
      </dsp:txXfrm>
    </dsp:sp>
    <dsp:sp modelId="{93180932-306E-E545-95F9-2A5635FDC9F1}">
      <dsp:nvSpPr>
        <dsp:cNvPr id="0" name=""/>
        <dsp:cNvSpPr/>
      </dsp:nvSpPr>
      <dsp:spPr>
        <a:xfrm>
          <a:off x="969769" y="909900"/>
          <a:ext cx="593528" cy="91440"/>
        </a:xfrm>
        <a:custGeom>
          <a:avLst/>
          <a:gdLst/>
          <a:ahLst/>
          <a:cxnLst/>
          <a:rect l="0" t="0" r="0" b="0"/>
          <a:pathLst>
            <a:path>
              <a:moveTo>
                <a:pt x="0" y="62658"/>
              </a:moveTo>
              <a:lnTo>
                <a:pt x="296764" y="62658"/>
              </a:lnTo>
              <a:lnTo>
                <a:pt x="296764" y="45720"/>
              </a:lnTo>
              <a:lnTo>
                <a:pt x="59352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251689" y="940775"/>
        <a:ext cx="29688" cy="29688"/>
      </dsp:txXfrm>
    </dsp:sp>
    <dsp:sp modelId="{082A771F-69AF-7C4C-86CB-DF1CD8CB6581}">
      <dsp:nvSpPr>
        <dsp:cNvPr id="0" name=""/>
        <dsp:cNvSpPr/>
      </dsp:nvSpPr>
      <dsp:spPr>
        <a:xfrm>
          <a:off x="969769" y="502586"/>
          <a:ext cx="593528" cy="469972"/>
        </a:xfrm>
        <a:custGeom>
          <a:avLst/>
          <a:gdLst/>
          <a:ahLst/>
          <a:cxnLst/>
          <a:rect l="0" t="0" r="0" b="0"/>
          <a:pathLst>
            <a:path>
              <a:moveTo>
                <a:pt x="0" y="469972"/>
              </a:moveTo>
              <a:lnTo>
                <a:pt x="296764" y="469972"/>
              </a:lnTo>
              <a:lnTo>
                <a:pt x="296764" y="0"/>
              </a:lnTo>
              <a:lnTo>
                <a:pt x="59352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247606" y="718645"/>
        <a:ext cx="37853" cy="37853"/>
      </dsp:txXfrm>
    </dsp:sp>
    <dsp:sp modelId="{7111AE39-B455-7C4D-91F4-9E37E3822D07}">
      <dsp:nvSpPr>
        <dsp:cNvPr id="0" name=""/>
        <dsp:cNvSpPr/>
      </dsp:nvSpPr>
      <dsp:spPr>
        <a:xfrm>
          <a:off x="370887" y="791345"/>
          <a:ext cx="835336" cy="36242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88950">
            <a:lnSpc>
              <a:spcPct val="90000"/>
            </a:lnSpc>
            <a:spcBef>
              <a:spcPct val="0"/>
            </a:spcBef>
            <a:spcAft>
              <a:spcPct val="35000"/>
            </a:spcAft>
            <a:buNone/>
          </a:pPr>
          <a:r>
            <a:rPr lang="zh-CN" altLang="en-US" sz="1100" b="0" i="0" kern="1200" dirty="0">
              <a:latin typeface="FZLanTingHeiS-R-GB" panose="02000000000000000000" pitchFamily="2" charset="-122"/>
              <a:ea typeface="FZLanTingHeiS-R-GB" panose="02000000000000000000" pitchFamily="2" charset="-122"/>
              <a:cs typeface="Microsoft YaHei" charset="-122"/>
            </a:rPr>
            <a:t>市场经济条件下的企业</a:t>
          </a:r>
        </a:p>
      </dsp:txBody>
      <dsp:txXfrm>
        <a:off x="370887" y="791345"/>
        <a:ext cx="835336" cy="362426"/>
      </dsp:txXfrm>
    </dsp:sp>
    <dsp:sp modelId="{C852AF5D-E3CA-F844-B775-08DD6E6FB940}">
      <dsp:nvSpPr>
        <dsp:cNvPr id="0" name=""/>
        <dsp:cNvSpPr/>
      </dsp:nvSpPr>
      <dsp:spPr>
        <a:xfrm>
          <a:off x="1563297" y="321373"/>
          <a:ext cx="1188759" cy="362426"/>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tx1"/>
              </a:solidFill>
              <a:latin typeface="FZLanTingHeiS-R-GB" panose="02000000000000000000" pitchFamily="2" charset="-122"/>
              <a:ea typeface="FZLanTingHeiS-R-GB" panose="02000000000000000000" pitchFamily="2" charset="-122"/>
              <a:cs typeface="Microsoft YaHei" charset="-122"/>
            </a:rPr>
            <a:t>1.3.1</a:t>
          </a:r>
          <a:r>
            <a:rPr lang="zh-CN" altLang="en-US" sz="1000" b="0" i="0" kern="1200" dirty="0">
              <a:solidFill>
                <a:schemeClr val="tx1"/>
              </a:solidFill>
              <a:latin typeface="FZLanTingHeiS-R-GB" panose="02000000000000000000" pitchFamily="2" charset="-122"/>
              <a:ea typeface="FZLanTingHeiS-R-GB" panose="02000000000000000000" pitchFamily="2" charset="-122"/>
              <a:cs typeface="Microsoft YaHei" charset="-122"/>
            </a:rPr>
            <a:t> 企业的概念与特征</a:t>
          </a:r>
        </a:p>
      </dsp:txBody>
      <dsp:txXfrm>
        <a:off x="1563297" y="321373"/>
        <a:ext cx="1188759" cy="362426"/>
      </dsp:txXfrm>
    </dsp:sp>
    <dsp:sp modelId="{D3E2E567-EC04-E743-9B8C-985408EA1058}">
      <dsp:nvSpPr>
        <dsp:cNvPr id="0" name=""/>
        <dsp:cNvSpPr/>
      </dsp:nvSpPr>
      <dsp:spPr>
        <a:xfrm>
          <a:off x="1563297" y="774406"/>
          <a:ext cx="1211393" cy="362426"/>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tx1"/>
              </a:solidFill>
              <a:latin typeface="FZLanTingHeiS-R-GB" panose="02000000000000000000" pitchFamily="2" charset="-122"/>
              <a:ea typeface="FZLanTingHeiS-R-GB" panose="02000000000000000000" pitchFamily="2" charset="-122"/>
              <a:cs typeface="Microsoft YaHei" charset="-122"/>
            </a:rPr>
            <a:t>1.3.2</a:t>
          </a:r>
          <a:r>
            <a:rPr lang="zh-CN" altLang="en-US" sz="1000" b="0" i="0" kern="1200" dirty="0">
              <a:solidFill>
                <a:schemeClr val="tx1"/>
              </a:solidFill>
              <a:latin typeface="FZLanTingHeiS-R-GB" panose="02000000000000000000" pitchFamily="2" charset="-122"/>
              <a:ea typeface="FZLanTingHeiS-R-GB" panose="02000000000000000000" pitchFamily="2" charset="-122"/>
              <a:cs typeface="Microsoft YaHei" charset="-122"/>
            </a:rPr>
            <a:t> 企业理论</a:t>
          </a:r>
        </a:p>
      </dsp:txBody>
      <dsp:txXfrm>
        <a:off x="1563297" y="774406"/>
        <a:ext cx="1211393" cy="362426"/>
      </dsp:txXfrm>
    </dsp:sp>
    <dsp:sp modelId="{06F6E63A-54AB-F044-BC6B-A05CEEDC8605}">
      <dsp:nvSpPr>
        <dsp:cNvPr id="0" name=""/>
        <dsp:cNvSpPr/>
      </dsp:nvSpPr>
      <dsp:spPr>
        <a:xfrm>
          <a:off x="1563297" y="1227440"/>
          <a:ext cx="1188759" cy="362426"/>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bg1"/>
              </a:solidFill>
              <a:latin typeface="FZLanTingHeiS-R-GB" panose="02000000000000000000" pitchFamily="2" charset="-122"/>
              <a:ea typeface="FZLanTingHeiS-R-GB" panose="02000000000000000000" pitchFamily="2" charset="-122"/>
              <a:cs typeface="Microsoft YaHei" charset="-122"/>
            </a:rPr>
            <a:t>1.3.3</a:t>
          </a:r>
          <a:r>
            <a:rPr lang="zh-CN" altLang="en-US" sz="1000" b="0" i="0" kern="1200" dirty="0">
              <a:solidFill>
                <a:schemeClr val="bg1"/>
              </a:solidFill>
              <a:latin typeface="FZLanTingHeiS-R-GB" panose="02000000000000000000" pitchFamily="2" charset="-122"/>
              <a:ea typeface="FZLanTingHeiS-R-GB" panose="02000000000000000000" pitchFamily="2" charset="-122"/>
              <a:cs typeface="Microsoft YaHei" charset="-122"/>
            </a:rPr>
            <a:t> 企业利润与决策</a:t>
          </a:r>
        </a:p>
      </dsp:txBody>
      <dsp:txXfrm>
        <a:off x="1563297" y="1227440"/>
        <a:ext cx="1188759" cy="362426"/>
      </dsp:txXfrm>
    </dsp:sp>
  </dsp:spTree>
</dsp:drawing>
</file>

<file path=ppt/diagrams/drawing8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2566A7-AB44-BA40-863E-D8C0D48B8D8F}">
      <dsp:nvSpPr>
        <dsp:cNvPr id="0" name=""/>
        <dsp:cNvSpPr/>
      </dsp:nvSpPr>
      <dsp:spPr>
        <a:xfrm>
          <a:off x="969769" y="972558"/>
          <a:ext cx="593528" cy="436094"/>
        </a:xfrm>
        <a:custGeom>
          <a:avLst/>
          <a:gdLst/>
          <a:ahLst/>
          <a:cxnLst/>
          <a:rect l="0" t="0" r="0" b="0"/>
          <a:pathLst>
            <a:path>
              <a:moveTo>
                <a:pt x="0" y="0"/>
              </a:moveTo>
              <a:lnTo>
                <a:pt x="296764" y="0"/>
              </a:lnTo>
              <a:lnTo>
                <a:pt x="296764" y="436094"/>
              </a:lnTo>
              <a:lnTo>
                <a:pt x="593528" y="43609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
            <a:lnSpc>
              <a:spcPct val="90000"/>
            </a:lnSpc>
            <a:spcBef>
              <a:spcPct val="0"/>
            </a:spcBef>
            <a:spcAft>
              <a:spcPct val="35000"/>
            </a:spcAft>
            <a:buNone/>
          </a:pPr>
          <a:endParaRPr lang="zh-CN" altLang="en-US" sz="100" kern="1200"/>
        </a:p>
      </dsp:txBody>
      <dsp:txXfrm>
        <a:off x="1248120" y="1172193"/>
        <a:ext cx="36825" cy="36825"/>
      </dsp:txXfrm>
    </dsp:sp>
    <dsp:sp modelId="{93180932-306E-E545-95F9-2A5635FDC9F1}">
      <dsp:nvSpPr>
        <dsp:cNvPr id="0" name=""/>
        <dsp:cNvSpPr/>
      </dsp:nvSpPr>
      <dsp:spPr>
        <a:xfrm>
          <a:off x="969769" y="909900"/>
          <a:ext cx="593528" cy="91440"/>
        </a:xfrm>
        <a:custGeom>
          <a:avLst/>
          <a:gdLst/>
          <a:ahLst/>
          <a:cxnLst/>
          <a:rect l="0" t="0" r="0" b="0"/>
          <a:pathLst>
            <a:path>
              <a:moveTo>
                <a:pt x="0" y="62658"/>
              </a:moveTo>
              <a:lnTo>
                <a:pt x="296764" y="62658"/>
              </a:lnTo>
              <a:lnTo>
                <a:pt x="296764" y="45720"/>
              </a:lnTo>
              <a:lnTo>
                <a:pt x="59352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251689" y="940775"/>
        <a:ext cx="29688" cy="29688"/>
      </dsp:txXfrm>
    </dsp:sp>
    <dsp:sp modelId="{082A771F-69AF-7C4C-86CB-DF1CD8CB6581}">
      <dsp:nvSpPr>
        <dsp:cNvPr id="0" name=""/>
        <dsp:cNvSpPr/>
      </dsp:nvSpPr>
      <dsp:spPr>
        <a:xfrm>
          <a:off x="969769" y="502586"/>
          <a:ext cx="593528" cy="469972"/>
        </a:xfrm>
        <a:custGeom>
          <a:avLst/>
          <a:gdLst/>
          <a:ahLst/>
          <a:cxnLst/>
          <a:rect l="0" t="0" r="0" b="0"/>
          <a:pathLst>
            <a:path>
              <a:moveTo>
                <a:pt x="0" y="469972"/>
              </a:moveTo>
              <a:lnTo>
                <a:pt x="296764" y="469972"/>
              </a:lnTo>
              <a:lnTo>
                <a:pt x="296764" y="0"/>
              </a:lnTo>
              <a:lnTo>
                <a:pt x="59352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247606" y="718645"/>
        <a:ext cx="37853" cy="37853"/>
      </dsp:txXfrm>
    </dsp:sp>
    <dsp:sp modelId="{7111AE39-B455-7C4D-91F4-9E37E3822D07}">
      <dsp:nvSpPr>
        <dsp:cNvPr id="0" name=""/>
        <dsp:cNvSpPr/>
      </dsp:nvSpPr>
      <dsp:spPr>
        <a:xfrm>
          <a:off x="370887" y="791345"/>
          <a:ext cx="835336" cy="36242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88950">
            <a:lnSpc>
              <a:spcPct val="90000"/>
            </a:lnSpc>
            <a:spcBef>
              <a:spcPct val="0"/>
            </a:spcBef>
            <a:spcAft>
              <a:spcPct val="35000"/>
            </a:spcAft>
            <a:buNone/>
          </a:pPr>
          <a:r>
            <a:rPr lang="zh-CN" altLang="en-US" sz="1100" b="0" i="0" kern="1200" dirty="0">
              <a:latin typeface="FZLanTingHeiS-R-GB" panose="02000000000000000000" pitchFamily="2" charset="-122"/>
              <a:ea typeface="FZLanTingHeiS-R-GB" panose="02000000000000000000" pitchFamily="2" charset="-122"/>
              <a:cs typeface="Microsoft YaHei" charset="-122"/>
            </a:rPr>
            <a:t>市场经济条件下的企业</a:t>
          </a:r>
        </a:p>
      </dsp:txBody>
      <dsp:txXfrm>
        <a:off x="370887" y="791345"/>
        <a:ext cx="835336" cy="362426"/>
      </dsp:txXfrm>
    </dsp:sp>
    <dsp:sp modelId="{C852AF5D-E3CA-F844-B775-08DD6E6FB940}">
      <dsp:nvSpPr>
        <dsp:cNvPr id="0" name=""/>
        <dsp:cNvSpPr/>
      </dsp:nvSpPr>
      <dsp:spPr>
        <a:xfrm>
          <a:off x="1563297" y="321373"/>
          <a:ext cx="1188759" cy="362426"/>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tx1"/>
              </a:solidFill>
              <a:latin typeface="FZLanTingHeiS-R-GB" panose="02000000000000000000" pitchFamily="2" charset="-122"/>
              <a:ea typeface="FZLanTingHeiS-R-GB" panose="02000000000000000000" pitchFamily="2" charset="-122"/>
              <a:cs typeface="Microsoft YaHei" charset="-122"/>
            </a:rPr>
            <a:t>1.3.1</a:t>
          </a:r>
          <a:r>
            <a:rPr lang="zh-CN" altLang="en-US" sz="1000" b="0" i="0" kern="1200" dirty="0">
              <a:solidFill>
                <a:schemeClr val="tx1"/>
              </a:solidFill>
              <a:latin typeface="FZLanTingHeiS-R-GB" panose="02000000000000000000" pitchFamily="2" charset="-122"/>
              <a:ea typeface="FZLanTingHeiS-R-GB" panose="02000000000000000000" pitchFamily="2" charset="-122"/>
              <a:cs typeface="Microsoft YaHei" charset="-122"/>
            </a:rPr>
            <a:t> 企业的概念与特征</a:t>
          </a:r>
        </a:p>
      </dsp:txBody>
      <dsp:txXfrm>
        <a:off x="1563297" y="321373"/>
        <a:ext cx="1188759" cy="362426"/>
      </dsp:txXfrm>
    </dsp:sp>
    <dsp:sp modelId="{D3E2E567-EC04-E743-9B8C-985408EA1058}">
      <dsp:nvSpPr>
        <dsp:cNvPr id="0" name=""/>
        <dsp:cNvSpPr/>
      </dsp:nvSpPr>
      <dsp:spPr>
        <a:xfrm>
          <a:off x="1563297" y="774406"/>
          <a:ext cx="1211393" cy="362426"/>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tx1"/>
              </a:solidFill>
              <a:latin typeface="FZLanTingHeiS-R-GB" panose="02000000000000000000" pitchFamily="2" charset="-122"/>
              <a:ea typeface="FZLanTingHeiS-R-GB" panose="02000000000000000000" pitchFamily="2" charset="-122"/>
              <a:cs typeface="Microsoft YaHei" charset="-122"/>
            </a:rPr>
            <a:t>1.3.2</a:t>
          </a:r>
          <a:r>
            <a:rPr lang="zh-CN" altLang="en-US" sz="1000" b="0" i="0" kern="1200" dirty="0">
              <a:solidFill>
                <a:schemeClr val="tx1"/>
              </a:solidFill>
              <a:latin typeface="FZLanTingHeiS-R-GB" panose="02000000000000000000" pitchFamily="2" charset="-122"/>
              <a:ea typeface="FZLanTingHeiS-R-GB" panose="02000000000000000000" pitchFamily="2" charset="-122"/>
              <a:cs typeface="Microsoft YaHei" charset="-122"/>
            </a:rPr>
            <a:t> 企业理论</a:t>
          </a:r>
        </a:p>
      </dsp:txBody>
      <dsp:txXfrm>
        <a:off x="1563297" y="774406"/>
        <a:ext cx="1211393" cy="362426"/>
      </dsp:txXfrm>
    </dsp:sp>
    <dsp:sp modelId="{06F6E63A-54AB-F044-BC6B-A05CEEDC8605}">
      <dsp:nvSpPr>
        <dsp:cNvPr id="0" name=""/>
        <dsp:cNvSpPr/>
      </dsp:nvSpPr>
      <dsp:spPr>
        <a:xfrm>
          <a:off x="1563297" y="1227440"/>
          <a:ext cx="1188759" cy="362426"/>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bg1"/>
              </a:solidFill>
              <a:latin typeface="FZLanTingHeiS-R-GB" panose="02000000000000000000" pitchFamily="2" charset="-122"/>
              <a:ea typeface="FZLanTingHeiS-R-GB" panose="02000000000000000000" pitchFamily="2" charset="-122"/>
              <a:cs typeface="Microsoft YaHei" charset="-122"/>
            </a:rPr>
            <a:t>1.3.3</a:t>
          </a:r>
          <a:r>
            <a:rPr lang="zh-CN" altLang="en-US" sz="1000" b="0" i="0" kern="1200" dirty="0">
              <a:solidFill>
                <a:schemeClr val="bg1"/>
              </a:solidFill>
              <a:latin typeface="FZLanTingHeiS-R-GB" panose="02000000000000000000" pitchFamily="2" charset="-122"/>
              <a:ea typeface="FZLanTingHeiS-R-GB" panose="02000000000000000000" pitchFamily="2" charset="-122"/>
              <a:cs typeface="Microsoft YaHei" charset="-122"/>
            </a:rPr>
            <a:t> 企业利润与决策</a:t>
          </a:r>
        </a:p>
      </dsp:txBody>
      <dsp:txXfrm>
        <a:off x="1563297" y="1227440"/>
        <a:ext cx="1188759" cy="36242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7C939E-455A-EE43-A21D-8BACFED9D991}">
      <dsp:nvSpPr>
        <dsp:cNvPr id="0" name=""/>
        <dsp:cNvSpPr/>
      </dsp:nvSpPr>
      <dsp:spPr>
        <a:xfrm>
          <a:off x="1335621" y="1167380"/>
          <a:ext cx="713792" cy="796873"/>
        </a:xfrm>
        <a:custGeom>
          <a:avLst/>
          <a:gdLst/>
          <a:ahLst/>
          <a:cxnLst/>
          <a:rect l="0" t="0" r="0" b="0"/>
          <a:pathLst>
            <a:path>
              <a:moveTo>
                <a:pt x="0" y="0"/>
              </a:moveTo>
              <a:lnTo>
                <a:pt x="356896" y="0"/>
              </a:lnTo>
              <a:lnTo>
                <a:pt x="356896" y="796873"/>
              </a:lnTo>
              <a:lnTo>
                <a:pt x="713792" y="79687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771" y="1539072"/>
        <a:ext cx="53490" cy="53490"/>
      </dsp:txXfrm>
    </dsp:sp>
    <dsp:sp modelId="{1F2800E8-CF94-FD43-8D0E-7E4B278315B1}">
      <dsp:nvSpPr>
        <dsp:cNvPr id="0" name=""/>
        <dsp:cNvSpPr/>
      </dsp:nvSpPr>
      <dsp:spPr>
        <a:xfrm>
          <a:off x="1335621" y="1167380"/>
          <a:ext cx="713792" cy="252043"/>
        </a:xfrm>
        <a:custGeom>
          <a:avLst/>
          <a:gdLst/>
          <a:ahLst/>
          <a:cxnLst/>
          <a:rect l="0" t="0" r="0" b="0"/>
          <a:pathLst>
            <a:path>
              <a:moveTo>
                <a:pt x="0" y="0"/>
              </a:moveTo>
              <a:lnTo>
                <a:pt x="356896" y="0"/>
              </a:lnTo>
              <a:lnTo>
                <a:pt x="356896" y="252043"/>
              </a:lnTo>
              <a:lnTo>
                <a:pt x="713792" y="2520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592" y="1274478"/>
        <a:ext cx="37849" cy="37849"/>
      </dsp:txXfrm>
    </dsp:sp>
    <dsp:sp modelId="{93180932-306E-E545-95F9-2A5635FDC9F1}">
      <dsp:nvSpPr>
        <dsp:cNvPr id="0" name=""/>
        <dsp:cNvSpPr/>
      </dsp:nvSpPr>
      <dsp:spPr>
        <a:xfrm>
          <a:off x="1335621" y="874595"/>
          <a:ext cx="713792" cy="292785"/>
        </a:xfrm>
        <a:custGeom>
          <a:avLst/>
          <a:gdLst/>
          <a:ahLst/>
          <a:cxnLst/>
          <a:rect l="0" t="0" r="0" b="0"/>
          <a:pathLst>
            <a:path>
              <a:moveTo>
                <a:pt x="0" y="292785"/>
              </a:moveTo>
              <a:lnTo>
                <a:pt x="356896" y="29278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73229" y="1001700"/>
        <a:ext cx="38575" cy="38575"/>
      </dsp:txXfrm>
    </dsp:sp>
    <dsp:sp modelId="{082A771F-69AF-7C4C-86CB-DF1CD8CB6581}">
      <dsp:nvSpPr>
        <dsp:cNvPr id="0" name=""/>
        <dsp:cNvSpPr/>
      </dsp:nvSpPr>
      <dsp:spPr>
        <a:xfrm>
          <a:off x="1335621" y="329765"/>
          <a:ext cx="713792" cy="837615"/>
        </a:xfrm>
        <a:custGeom>
          <a:avLst/>
          <a:gdLst/>
          <a:ahLst/>
          <a:cxnLst/>
          <a:rect l="0" t="0" r="0" b="0"/>
          <a:pathLst>
            <a:path>
              <a:moveTo>
                <a:pt x="0" y="837615"/>
              </a:moveTo>
              <a:lnTo>
                <a:pt x="356896" y="837615"/>
              </a:lnTo>
              <a:lnTo>
                <a:pt x="356896" y="0"/>
              </a:lnTo>
              <a:lnTo>
                <a:pt x="713792"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133350">
            <a:lnSpc>
              <a:spcPct val="90000"/>
            </a:lnSpc>
            <a:spcBef>
              <a:spcPct val="0"/>
            </a:spcBef>
            <a:spcAft>
              <a:spcPct val="35000"/>
            </a:spcAft>
            <a:buNone/>
          </a:pPr>
          <a:endParaRPr lang="zh-CN" altLang="en-US" sz="300" b="0" i="0" kern="1200" dirty="0">
            <a:latin typeface="FZLanTingHeiS-R-GB" panose="02000000000000000000" pitchFamily="2" charset="-122"/>
            <a:ea typeface="FZLanTingHeiS-R-GB" panose="02000000000000000000" pitchFamily="2" charset="-122"/>
            <a:cs typeface="Microsoft YaHei" charset="-122"/>
          </a:endParaRPr>
        </a:p>
      </dsp:txBody>
      <dsp:txXfrm>
        <a:off x="1665004" y="721060"/>
        <a:ext cx="55024" cy="55024"/>
      </dsp:txXfrm>
    </dsp:sp>
    <dsp:sp modelId="{7111AE39-B455-7C4D-91F4-9E37E3822D07}">
      <dsp:nvSpPr>
        <dsp:cNvPr id="0" name=""/>
        <dsp:cNvSpPr/>
      </dsp:nvSpPr>
      <dsp:spPr>
        <a:xfrm>
          <a:off x="615390" y="949448"/>
          <a:ext cx="1004597"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66725">
            <a:lnSpc>
              <a:spcPct val="90000"/>
            </a:lnSpc>
            <a:spcBef>
              <a:spcPct val="0"/>
            </a:spcBef>
            <a:spcAft>
              <a:spcPct val="35000"/>
            </a:spcAft>
            <a:buNone/>
          </a:pPr>
          <a:r>
            <a:rPr lang="zh-CN" altLang="en-US" sz="1050" b="0" i="0" kern="1200" dirty="0">
              <a:latin typeface="FZLanTingHeiS-R-GB" panose="02000000000000000000" pitchFamily="2" charset="-122"/>
              <a:ea typeface="FZLanTingHeiS-R-GB" panose="02000000000000000000" pitchFamily="2" charset="-122"/>
              <a:cs typeface="Microsoft YaHei" charset="-122"/>
            </a:rPr>
            <a:t>管理经济学的研究对象</a:t>
          </a:r>
        </a:p>
      </dsp:txBody>
      <dsp:txXfrm>
        <a:off x="615390" y="949448"/>
        <a:ext cx="1004597" cy="435863"/>
      </dsp:txXfrm>
    </dsp:sp>
    <dsp:sp modelId="{C852AF5D-E3CA-F844-B775-08DD6E6FB940}">
      <dsp:nvSpPr>
        <dsp:cNvPr id="0" name=""/>
        <dsp:cNvSpPr/>
      </dsp:nvSpPr>
      <dsp:spPr>
        <a:xfrm>
          <a:off x="2049413" y="111833"/>
          <a:ext cx="1429633" cy="43586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solidFill>
                <a:schemeClr val="bg1"/>
              </a:solidFill>
              <a:latin typeface="FZLanTingHeiS-R-GB" panose="02000000000000000000" pitchFamily="2" charset="-122"/>
              <a:ea typeface="FZLanTingHeiS-R-GB" panose="02000000000000000000" pitchFamily="2" charset="-122"/>
              <a:cs typeface="Microsoft YaHei" charset="-122"/>
            </a:rPr>
            <a:t>1.1.1</a:t>
          </a:r>
          <a:r>
            <a:rPr lang="zh-CN" altLang="en-US" sz="900" b="0" i="0" kern="1200" dirty="0">
              <a:solidFill>
                <a:schemeClr val="bg1"/>
              </a:solidFill>
              <a:latin typeface="FZLanTingHeiS-R-GB" panose="02000000000000000000" pitchFamily="2" charset="-122"/>
              <a:ea typeface="FZLanTingHeiS-R-GB" panose="02000000000000000000" pitchFamily="2" charset="-122"/>
              <a:cs typeface="Microsoft YaHei" charset="-122"/>
            </a:rPr>
            <a:t>管理经济学的定义</a:t>
          </a:r>
        </a:p>
      </dsp:txBody>
      <dsp:txXfrm>
        <a:off x="2049413" y="111833"/>
        <a:ext cx="1429633" cy="435863"/>
      </dsp:txXfrm>
    </dsp:sp>
    <dsp:sp modelId="{D3E2E567-EC04-E743-9B8C-985408EA1058}">
      <dsp:nvSpPr>
        <dsp:cNvPr id="0" name=""/>
        <dsp:cNvSpPr/>
      </dsp:nvSpPr>
      <dsp:spPr>
        <a:xfrm>
          <a:off x="2049413" y="656663"/>
          <a:ext cx="1456853"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latin typeface="FZLanTingHeiS-R-GB" panose="02000000000000000000" pitchFamily="2" charset="-122"/>
              <a:ea typeface="FZLanTingHeiS-R-GB" panose="02000000000000000000" pitchFamily="2" charset="-122"/>
              <a:cs typeface="Microsoft YaHei" charset="-122"/>
            </a:rPr>
            <a:t>1.1.2</a:t>
          </a:r>
          <a:r>
            <a:rPr lang="zh-CN" altLang="en-US" sz="900" b="0" i="0" kern="1200" dirty="0">
              <a:latin typeface="FZLanTingHeiS-R-GB" panose="02000000000000000000" pitchFamily="2" charset="-122"/>
              <a:ea typeface="FZLanTingHeiS-R-GB" panose="02000000000000000000" pitchFamily="2" charset="-122"/>
              <a:cs typeface="Microsoft YaHei" charset="-122"/>
            </a:rPr>
            <a:t> 决策的基本过程</a:t>
          </a:r>
        </a:p>
      </dsp:txBody>
      <dsp:txXfrm>
        <a:off x="2049413" y="656663"/>
        <a:ext cx="1456853" cy="435863"/>
      </dsp:txXfrm>
    </dsp:sp>
    <dsp:sp modelId="{1C998B4A-F8C8-5D49-862A-38B9C7611407}">
      <dsp:nvSpPr>
        <dsp:cNvPr id="0" name=""/>
        <dsp:cNvSpPr/>
      </dsp:nvSpPr>
      <dsp:spPr>
        <a:xfrm>
          <a:off x="2049413" y="1201492"/>
          <a:ext cx="1852690"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latin typeface="FZLanTingHeiS-R-GB" panose="02000000000000000000" pitchFamily="2" charset="-122"/>
              <a:ea typeface="FZLanTingHeiS-R-GB" panose="02000000000000000000" pitchFamily="2" charset="-122"/>
              <a:cs typeface="Microsoft YaHei" charset="-122"/>
            </a:rPr>
            <a:t>1.1.3</a:t>
          </a:r>
          <a:r>
            <a:rPr lang="zh-CN" altLang="en-US" sz="900" b="0" i="0" kern="1200" dirty="0">
              <a:latin typeface="FZLanTingHeiS-R-GB" panose="02000000000000000000" pitchFamily="2" charset="-122"/>
              <a:ea typeface="FZLanTingHeiS-R-GB" panose="02000000000000000000" pitchFamily="2" charset="-122"/>
              <a:cs typeface="Microsoft YaHei" charset="-122"/>
            </a:rPr>
            <a:t> 管理经济学与微观经济学的关系</a:t>
          </a:r>
        </a:p>
      </dsp:txBody>
      <dsp:txXfrm>
        <a:off x="2049413" y="1201492"/>
        <a:ext cx="1852690" cy="435863"/>
      </dsp:txXfrm>
    </dsp:sp>
    <dsp:sp modelId="{0EC6E1AB-E13B-6148-9DF9-3209955CFCC5}">
      <dsp:nvSpPr>
        <dsp:cNvPr id="0" name=""/>
        <dsp:cNvSpPr/>
      </dsp:nvSpPr>
      <dsp:spPr>
        <a:xfrm>
          <a:off x="2049413" y="1746322"/>
          <a:ext cx="1429633" cy="43586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l" defTabSz="400050">
            <a:lnSpc>
              <a:spcPct val="90000"/>
            </a:lnSpc>
            <a:spcBef>
              <a:spcPct val="0"/>
            </a:spcBef>
            <a:spcAft>
              <a:spcPct val="35000"/>
            </a:spcAft>
            <a:buNone/>
          </a:pPr>
          <a:r>
            <a:rPr lang="en-US" altLang="zh-CN" sz="900" b="0" i="0" kern="1200" dirty="0">
              <a:latin typeface="FZLanTingHeiS-R-GB" panose="02000000000000000000" pitchFamily="2" charset="-122"/>
              <a:ea typeface="FZLanTingHeiS-R-GB" panose="02000000000000000000" pitchFamily="2" charset="-122"/>
              <a:cs typeface="Microsoft YaHei" charset="-122"/>
            </a:rPr>
            <a:t>1.1.4</a:t>
          </a:r>
          <a:r>
            <a:rPr lang="zh-CN" altLang="en-US" sz="900" b="0" i="0" kern="1200" dirty="0">
              <a:latin typeface="FZLanTingHeiS-R-GB" panose="02000000000000000000" pitchFamily="2" charset="-122"/>
              <a:ea typeface="FZLanTingHeiS-R-GB" panose="02000000000000000000" pitchFamily="2" charset="-122"/>
              <a:cs typeface="Microsoft YaHei" charset="-122"/>
            </a:rPr>
            <a:t> 管理经济学的主要内容</a:t>
          </a:r>
        </a:p>
      </dsp:txBody>
      <dsp:txXfrm>
        <a:off x="2049413" y="1746322"/>
        <a:ext cx="1429633" cy="435863"/>
      </dsp:txXfrm>
    </dsp:sp>
  </dsp:spTree>
</dsp:drawing>
</file>

<file path=ppt/diagrams/drawing9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2566A7-AB44-BA40-863E-D8C0D48B8D8F}">
      <dsp:nvSpPr>
        <dsp:cNvPr id="0" name=""/>
        <dsp:cNvSpPr/>
      </dsp:nvSpPr>
      <dsp:spPr>
        <a:xfrm>
          <a:off x="969769" y="972558"/>
          <a:ext cx="593528" cy="436094"/>
        </a:xfrm>
        <a:custGeom>
          <a:avLst/>
          <a:gdLst/>
          <a:ahLst/>
          <a:cxnLst/>
          <a:rect l="0" t="0" r="0" b="0"/>
          <a:pathLst>
            <a:path>
              <a:moveTo>
                <a:pt x="0" y="0"/>
              </a:moveTo>
              <a:lnTo>
                <a:pt x="296764" y="0"/>
              </a:lnTo>
              <a:lnTo>
                <a:pt x="296764" y="436094"/>
              </a:lnTo>
              <a:lnTo>
                <a:pt x="593528" y="43609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
            <a:lnSpc>
              <a:spcPct val="90000"/>
            </a:lnSpc>
            <a:spcBef>
              <a:spcPct val="0"/>
            </a:spcBef>
            <a:spcAft>
              <a:spcPct val="35000"/>
            </a:spcAft>
            <a:buNone/>
          </a:pPr>
          <a:endParaRPr lang="zh-CN" altLang="en-US" sz="100" kern="1200"/>
        </a:p>
      </dsp:txBody>
      <dsp:txXfrm>
        <a:off x="1248120" y="1172193"/>
        <a:ext cx="36825" cy="36825"/>
      </dsp:txXfrm>
    </dsp:sp>
    <dsp:sp modelId="{93180932-306E-E545-95F9-2A5635FDC9F1}">
      <dsp:nvSpPr>
        <dsp:cNvPr id="0" name=""/>
        <dsp:cNvSpPr/>
      </dsp:nvSpPr>
      <dsp:spPr>
        <a:xfrm>
          <a:off x="969769" y="909900"/>
          <a:ext cx="593528" cy="91440"/>
        </a:xfrm>
        <a:custGeom>
          <a:avLst/>
          <a:gdLst/>
          <a:ahLst/>
          <a:cxnLst/>
          <a:rect l="0" t="0" r="0" b="0"/>
          <a:pathLst>
            <a:path>
              <a:moveTo>
                <a:pt x="0" y="62658"/>
              </a:moveTo>
              <a:lnTo>
                <a:pt x="296764" y="62658"/>
              </a:lnTo>
              <a:lnTo>
                <a:pt x="296764" y="45720"/>
              </a:lnTo>
              <a:lnTo>
                <a:pt x="59352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251689" y="940775"/>
        <a:ext cx="29688" cy="29688"/>
      </dsp:txXfrm>
    </dsp:sp>
    <dsp:sp modelId="{082A771F-69AF-7C4C-86CB-DF1CD8CB6581}">
      <dsp:nvSpPr>
        <dsp:cNvPr id="0" name=""/>
        <dsp:cNvSpPr/>
      </dsp:nvSpPr>
      <dsp:spPr>
        <a:xfrm>
          <a:off x="969769" y="502586"/>
          <a:ext cx="593528" cy="469972"/>
        </a:xfrm>
        <a:custGeom>
          <a:avLst/>
          <a:gdLst/>
          <a:ahLst/>
          <a:cxnLst/>
          <a:rect l="0" t="0" r="0" b="0"/>
          <a:pathLst>
            <a:path>
              <a:moveTo>
                <a:pt x="0" y="469972"/>
              </a:moveTo>
              <a:lnTo>
                <a:pt x="296764" y="469972"/>
              </a:lnTo>
              <a:lnTo>
                <a:pt x="296764" y="0"/>
              </a:lnTo>
              <a:lnTo>
                <a:pt x="59352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247606" y="718645"/>
        <a:ext cx="37853" cy="37853"/>
      </dsp:txXfrm>
    </dsp:sp>
    <dsp:sp modelId="{7111AE39-B455-7C4D-91F4-9E37E3822D07}">
      <dsp:nvSpPr>
        <dsp:cNvPr id="0" name=""/>
        <dsp:cNvSpPr/>
      </dsp:nvSpPr>
      <dsp:spPr>
        <a:xfrm>
          <a:off x="370887" y="791345"/>
          <a:ext cx="835336" cy="36242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88950">
            <a:lnSpc>
              <a:spcPct val="90000"/>
            </a:lnSpc>
            <a:spcBef>
              <a:spcPct val="0"/>
            </a:spcBef>
            <a:spcAft>
              <a:spcPct val="35000"/>
            </a:spcAft>
            <a:buNone/>
          </a:pPr>
          <a:r>
            <a:rPr lang="zh-CN" altLang="en-US" sz="1100" b="0" i="0" kern="1200" dirty="0">
              <a:latin typeface="FZLanTingHeiS-R-GB" panose="02000000000000000000" pitchFamily="2" charset="-122"/>
              <a:ea typeface="FZLanTingHeiS-R-GB" panose="02000000000000000000" pitchFamily="2" charset="-122"/>
              <a:cs typeface="Microsoft YaHei" charset="-122"/>
            </a:rPr>
            <a:t>市场经济条件下的企业</a:t>
          </a:r>
        </a:p>
      </dsp:txBody>
      <dsp:txXfrm>
        <a:off x="370887" y="791345"/>
        <a:ext cx="835336" cy="362426"/>
      </dsp:txXfrm>
    </dsp:sp>
    <dsp:sp modelId="{C852AF5D-E3CA-F844-B775-08DD6E6FB940}">
      <dsp:nvSpPr>
        <dsp:cNvPr id="0" name=""/>
        <dsp:cNvSpPr/>
      </dsp:nvSpPr>
      <dsp:spPr>
        <a:xfrm>
          <a:off x="1563297" y="321373"/>
          <a:ext cx="1188759" cy="362426"/>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tx1"/>
              </a:solidFill>
              <a:latin typeface="FZLanTingHeiS-R-GB" panose="02000000000000000000" pitchFamily="2" charset="-122"/>
              <a:ea typeface="FZLanTingHeiS-R-GB" panose="02000000000000000000" pitchFamily="2" charset="-122"/>
              <a:cs typeface="Microsoft YaHei" charset="-122"/>
            </a:rPr>
            <a:t>1.3.1</a:t>
          </a:r>
          <a:r>
            <a:rPr lang="zh-CN" altLang="en-US" sz="1000" b="0" i="0" kern="1200" dirty="0">
              <a:solidFill>
                <a:schemeClr val="tx1"/>
              </a:solidFill>
              <a:latin typeface="FZLanTingHeiS-R-GB" panose="02000000000000000000" pitchFamily="2" charset="-122"/>
              <a:ea typeface="FZLanTingHeiS-R-GB" panose="02000000000000000000" pitchFamily="2" charset="-122"/>
              <a:cs typeface="Microsoft YaHei" charset="-122"/>
            </a:rPr>
            <a:t> 企业的概念与特征</a:t>
          </a:r>
        </a:p>
      </dsp:txBody>
      <dsp:txXfrm>
        <a:off x="1563297" y="321373"/>
        <a:ext cx="1188759" cy="362426"/>
      </dsp:txXfrm>
    </dsp:sp>
    <dsp:sp modelId="{D3E2E567-EC04-E743-9B8C-985408EA1058}">
      <dsp:nvSpPr>
        <dsp:cNvPr id="0" name=""/>
        <dsp:cNvSpPr/>
      </dsp:nvSpPr>
      <dsp:spPr>
        <a:xfrm>
          <a:off x="1563297" y="774406"/>
          <a:ext cx="1211393" cy="362426"/>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tx1"/>
              </a:solidFill>
              <a:latin typeface="FZLanTingHeiS-R-GB" panose="02000000000000000000" pitchFamily="2" charset="-122"/>
              <a:ea typeface="FZLanTingHeiS-R-GB" panose="02000000000000000000" pitchFamily="2" charset="-122"/>
              <a:cs typeface="Microsoft YaHei" charset="-122"/>
            </a:rPr>
            <a:t>1.3.2</a:t>
          </a:r>
          <a:r>
            <a:rPr lang="zh-CN" altLang="en-US" sz="1000" b="0" i="0" kern="1200" dirty="0">
              <a:solidFill>
                <a:schemeClr val="tx1"/>
              </a:solidFill>
              <a:latin typeface="FZLanTingHeiS-R-GB" panose="02000000000000000000" pitchFamily="2" charset="-122"/>
              <a:ea typeface="FZLanTingHeiS-R-GB" panose="02000000000000000000" pitchFamily="2" charset="-122"/>
              <a:cs typeface="Microsoft YaHei" charset="-122"/>
            </a:rPr>
            <a:t> 企业理论</a:t>
          </a:r>
        </a:p>
      </dsp:txBody>
      <dsp:txXfrm>
        <a:off x="1563297" y="774406"/>
        <a:ext cx="1211393" cy="362426"/>
      </dsp:txXfrm>
    </dsp:sp>
    <dsp:sp modelId="{06F6E63A-54AB-F044-BC6B-A05CEEDC8605}">
      <dsp:nvSpPr>
        <dsp:cNvPr id="0" name=""/>
        <dsp:cNvSpPr/>
      </dsp:nvSpPr>
      <dsp:spPr>
        <a:xfrm>
          <a:off x="1563297" y="1227440"/>
          <a:ext cx="1188759" cy="362426"/>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bg1"/>
              </a:solidFill>
              <a:latin typeface="FZLanTingHeiS-R-GB" panose="02000000000000000000" pitchFamily="2" charset="-122"/>
              <a:ea typeface="FZLanTingHeiS-R-GB" panose="02000000000000000000" pitchFamily="2" charset="-122"/>
              <a:cs typeface="Microsoft YaHei" charset="-122"/>
            </a:rPr>
            <a:t>1.3.3</a:t>
          </a:r>
          <a:r>
            <a:rPr lang="zh-CN" altLang="en-US" sz="1000" b="0" i="0" kern="1200" dirty="0">
              <a:solidFill>
                <a:schemeClr val="bg1"/>
              </a:solidFill>
              <a:latin typeface="FZLanTingHeiS-R-GB" panose="02000000000000000000" pitchFamily="2" charset="-122"/>
              <a:ea typeface="FZLanTingHeiS-R-GB" panose="02000000000000000000" pitchFamily="2" charset="-122"/>
              <a:cs typeface="Microsoft YaHei" charset="-122"/>
            </a:rPr>
            <a:t> 企业利润与决策</a:t>
          </a:r>
        </a:p>
      </dsp:txBody>
      <dsp:txXfrm>
        <a:off x="1563297" y="1227440"/>
        <a:ext cx="1188759" cy="362426"/>
      </dsp:txXfrm>
    </dsp:sp>
  </dsp:spTree>
</dsp:drawing>
</file>

<file path=ppt/diagrams/drawing9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2566A7-AB44-BA40-863E-D8C0D48B8D8F}">
      <dsp:nvSpPr>
        <dsp:cNvPr id="0" name=""/>
        <dsp:cNvSpPr/>
      </dsp:nvSpPr>
      <dsp:spPr>
        <a:xfrm>
          <a:off x="969769" y="972558"/>
          <a:ext cx="593528" cy="436094"/>
        </a:xfrm>
        <a:custGeom>
          <a:avLst/>
          <a:gdLst/>
          <a:ahLst/>
          <a:cxnLst/>
          <a:rect l="0" t="0" r="0" b="0"/>
          <a:pathLst>
            <a:path>
              <a:moveTo>
                <a:pt x="0" y="0"/>
              </a:moveTo>
              <a:lnTo>
                <a:pt x="296764" y="0"/>
              </a:lnTo>
              <a:lnTo>
                <a:pt x="296764" y="436094"/>
              </a:lnTo>
              <a:lnTo>
                <a:pt x="593528" y="43609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
            <a:lnSpc>
              <a:spcPct val="90000"/>
            </a:lnSpc>
            <a:spcBef>
              <a:spcPct val="0"/>
            </a:spcBef>
            <a:spcAft>
              <a:spcPct val="35000"/>
            </a:spcAft>
            <a:buNone/>
          </a:pPr>
          <a:endParaRPr lang="zh-CN" altLang="en-US" sz="100" kern="1200"/>
        </a:p>
      </dsp:txBody>
      <dsp:txXfrm>
        <a:off x="1248120" y="1172193"/>
        <a:ext cx="36825" cy="36825"/>
      </dsp:txXfrm>
    </dsp:sp>
    <dsp:sp modelId="{93180932-306E-E545-95F9-2A5635FDC9F1}">
      <dsp:nvSpPr>
        <dsp:cNvPr id="0" name=""/>
        <dsp:cNvSpPr/>
      </dsp:nvSpPr>
      <dsp:spPr>
        <a:xfrm>
          <a:off x="969769" y="909900"/>
          <a:ext cx="593528" cy="91440"/>
        </a:xfrm>
        <a:custGeom>
          <a:avLst/>
          <a:gdLst/>
          <a:ahLst/>
          <a:cxnLst/>
          <a:rect l="0" t="0" r="0" b="0"/>
          <a:pathLst>
            <a:path>
              <a:moveTo>
                <a:pt x="0" y="62658"/>
              </a:moveTo>
              <a:lnTo>
                <a:pt x="296764" y="62658"/>
              </a:lnTo>
              <a:lnTo>
                <a:pt x="296764" y="45720"/>
              </a:lnTo>
              <a:lnTo>
                <a:pt x="59352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251689" y="940775"/>
        <a:ext cx="29688" cy="29688"/>
      </dsp:txXfrm>
    </dsp:sp>
    <dsp:sp modelId="{082A771F-69AF-7C4C-86CB-DF1CD8CB6581}">
      <dsp:nvSpPr>
        <dsp:cNvPr id="0" name=""/>
        <dsp:cNvSpPr/>
      </dsp:nvSpPr>
      <dsp:spPr>
        <a:xfrm>
          <a:off x="969769" y="502586"/>
          <a:ext cx="593528" cy="469972"/>
        </a:xfrm>
        <a:custGeom>
          <a:avLst/>
          <a:gdLst/>
          <a:ahLst/>
          <a:cxnLst/>
          <a:rect l="0" t="0" r="0" b="0"/>
          <a:pathLst>
            <a:path>
              <a:moveTo>
                <a:pt x="0" y="469972"/>
              </a:moveTo>
              <a:lnTo>
                <a:pt x="296764" y="469972"/>
              </a:lnTo>
              <a:lnTo>
                <a:pt x="296764" y="0"/>
              </a:lnTo>
              <a:lnTo>
                <a:pt x="59352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247606" y="718645"/>
        <a:ext cx="37853" cy="37853"/>
      </dsp:txXfrm>
    </dsp:sp>
    <dsp:sp modelId="{7111AE39-B455-7C4D-91F4-9E37E3822D07}">
      <dsp:nvSpPr>
        <dsp:cNvPr id="0" name=""/>
        <dsp:cNvSpPr/>
      </dsp:nvSpPr>
      <dsp:spPr>
        <a:xfrm>
          <a:off x="370887" y="791345"/>
          <a:ext cx="835336" cy="36242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88950">
            <a:lnSpc>
              <a:spcPct val="90000"/>
            </a:lnSpc>
            <a:spcBef>
              <a:spcPct val="0"/>
            </a:spcBef>
            <a:spcAft>
              <a:spcPct val="35000"/>
            </a:spcAft>
            <a:buNone/>
          </a:pPr>
          <a:r>
            <a:rPr lang="zh-CN" altLang="en-US" sz="1100" b="0" i="0" kern="1200" dirty="0">
              <a:latin typeface="FZLanTingHeiS-R-GB" panose="02000000000000000000" pitchFamily="2" charset="-122"/>
              <a:ea typeface="FZLanTingHeiS-R-GB" panose="02000000000000000000" pitchFamily="2" charset="-122"/>
              <a:cs typeface="Microsoft YaHei" charset="-122"/>
            </a:rPr>
            <a:t>市场经济条件下的企业</a:t>
          </a:r>
        </a:p>
      </dsp:txBody>
      <dsp:txXfrm>
        <a:off x="370887" y="791345"/>
        <a:ext cx="835336" cy="362426"/>
      </dsp:txXfrm>
    </dsp:sp>
    <dsp:sp modelId="{C852AF5D-E3CA-F844-B775-08DD6E6FB940}">
      <dsp:nvSpPr>
        <dsp:cNvPr id="0" name=""/>
        <dsp:cNvSpPr/>
      </dsp:nvSpPr>
      <dsp:spPr>
        <a:xfrm>
          <a:off x="1563297" y="321373"/>
          <a:ext cx="1188759" cy="362426"/>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tx1"/>
              </a:solidFill>
              <a:latin typeface="FZLanTingHeiS-R-GB" panose="02000000000000000000" pitchFamily="2" charset="-122"/>
              <a:ea typeface="FZLanTingHeiS-R-GB" panose="02000000000000000000" pitchFamily="2" charset="-122"/>
              <a:cs typeface="Microsoft YaHei" charset="-122"/>
            </a:rPr>
            <a:t>1.3.1</a:t>
          </a:r>
          <a:r>
            <a:rPr lang="zh-CN" altLang="en-US" sz="1000" b="0" i="0" kern="1200" dirty="0">
              <a:solidFill>
                <a:schemeClr val="tx1"/>
              </a:solidFill>
              <a:latin typeface="FZLanTingHeiS-R-GB" panose="02000000000000000000" pitchFamily="2" charset="-122"/>
              <a:ea typeface="FZLanTingHeiS-R-GB" panose="02000000000000000000" pitchFamily="2" charset="-122"/>
              <a:cs typeface="Microsoft YaHei" charset="-122"/>
            </a:rPr>
            <a:t> 企业的概念与特征</a:t>
          </a:r>
        </a:p>
      </dsp:txBody>
      <dsp:txXfrm>
        <a:off x="1563297" y="321373"/>
        <a:ext cx="1188759" cy="362426"/>
      </dsp:txXfrm>
    </dsp:sp>
    <dsp:sp modelId="{D3E2E567-EC04-E743-9B8C-985408EA1058}">
      <dsp:nvSpPr>
        <dsp:cNvPr id="0" name=""/>
        <dsp:cNvSpPr/>
      </dsp:nvSpPr>
      <dsp:spPr>
        <a:xfrm>
          <a:off x="1563297" y="774406"/>
          <a:ext cx="1211393" cy="362426"/>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tx1"/>
              </a:solidFill>
              <a:latin typeface="FZLanTingHeiS-R-GB" panose="02000000000000000000" pitchFamily="2" charset="-122"/>
              <a:ea typeface="FZLanTingHeiS-R-GB" panose="02000000000000000000" pitchFamily="2" charset="-122"/>
              <a:cs typeface="Microsoft YaHei" charset="-122"/>
            </a:rPr>
            <a:t>1.3.2</a:t>
          </a:r>
          <a:r>
            <a:rPr lang="zh-CN" altLang="en-US" sz="1000" b="0" i="0" kern="1200" dirty="0">
              <a:solidFill>
                <a:schemeClr val="tx1"/>
              </a:solidFill>
              <a:latin typeface="FZLanTingHeiS-R-GB" panose="02000000000000000000" pitchFamily="2" charset="-122"/>
              <a:ea typeface="FZLanTingHeiS-R-GB" panose="02000000000000000000" pitchFamily="2" charset="-122"/>
              <a:cs typeface="Microsoft YaHei" charset="-122"/>
            </a:rPr>
            <a:t> 企业理论</a:t>
          </a:r>
        </a:p>
      </dsp:txBody>
      <dsp:txXfrm>
        <a:off x="1563297" y="774406"/>
        <a:ext cx="1211393" cy="362426"/>
      </dsp:txXfrm>
    </dsp:sp>
    <dsp:sp modelId="{06F6E63A-54AB-F044-BC6B-A05CEEDC8605}">
      <dsp:nvSpPr>
        <dsp:cNvPr id="0" name=""/>
        <dsp:cNvSpPr/>
      </dsp:nvSpPr>
      <dsp:spPr>
        <a:xfrm>
          <a:off x="1563297" y="1227440"/>
          <a:ext cx="1188759" cy="362426"/>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bg1"/>
              </a:solidFill>
              <a:latin typeface="FZLanTingHeiS-R-GB" panose="02000000000000000000" pitchFamily="2" charset="-122"/>
              <a:ea typeface="FZLanTingHeiS-R-GB" panose="02000000000000000000" pitchFamily="2" charset="-122"/>
              <a:cs typeface="Microsoft YaHei" charset="-122"/>
            </a:rPr>
            <a:t>1.3.3</a:t>
          </a:r>
          <a:r>
            <a:rPr lang="zh-CN" altLang="en-US" sz="1000" b="0" i="0" kern="1200" dirty="0">
              <a:solidFill>
                <a:schemeClr val="bg1"/>
              </a:solidFill>
              <a:latin typeface="FZLanTingHeiS-R-GB" panose="02000000000000000000" pitchFamily="2" charset="-122"/>
              <a:ea typeface="FZLanTingHeiS-R-GB" panose="02000000000000000000" pitchFamily="2" charset="-122"/>
              <a:cs typeface="Microsoft YaHei" charset="-122"/>
            </a:rPr>
            <a:t> 企业利润与决策</a:t>
          </a:r>
        </a:p>
      </dsp:txBody>
      <dsp:txXfrm>
        <a:off x="1563297" y="1227440"/>
        <a:ext cx="1188759" cy="362426"/>
      </dsp:txXfrm>
    </dsp:sp>
  </dsp:spTree>
</dsp:drawing>
</file>

<file path=ppt/diagrams/drawing9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2566A7-AB44-BA40-863E-D8C0D48B8D8F}">
      <dsp:nvSpPr>
        <dsp:cNvPr id="0" name=""/>
        <dsp:cNvSpPr/>
      </dsp:nvSpPr>
      <dsp:spPr>
        <a:xfrm>
          <a:off x="969769" y="972558"/>
          <a:ext cx="593528" cy="436094"/>
        </a:xfrm>
        <a:custGeom>
          <a:avLst/>
          <a:gdLst/>
          <a:ahLst/>
          <a:cxnLst/>
          <a:rect l="0" t="0" r="0" b="0"/>
          <a:pathLst>
            <a:path>
              <a:moveTo>
                <a:pt x="0" y="0"/>
              </a:moveTo>
              <a:lnTo>
                <a:pt x="296764" y="0"/>
              </a:lnTo>
              <a:lnTo>
                <a:pt x="296764" y="436094"/>
              </a:lnTo>
              <a:lnTo>
                <a:pt x="593528" y="43609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
            <a:lnSpc>
              <a:spcPct val="90000"/>
            </a:lnSpc>
            <a:spcBef>
              <a:spcPct val="0"/>
            </a:spcBef>
            <a:spcAft>
              <a:spcPct val="35000"/>
            </a:spcAft>
            <a:buNone/>
          </a:pPr>
          <a:endParaRPr lang="zh-CN" altLang="en-US" sz="100" kern="1200"/>
        </a:p>
      </dsp:txBody>
      <dsp:txXfrm>
        <a:off x="1248120" y="1172193"/>
        <a:ext cx="36825" cy="36825"/>
      </dsp:txXfrm>
    </dsp:sp>
    <dsp:sp modelId="{93180932-306E-E545-95F9-2A5635FDC9F1}">
      <dsp:nvSpPr>
        <dsp:cNvPr id="0" name=""/>
        <dsp:cNvSpPr/>
      </dsp:nvSpPr>
      <dsp:spPr>
        <a:xfrm>
          <a:off x="969769" y="909900"/>
          <a:ext cx="593528" cy="91440"/>
        </a:xfrm>
        <a:custGeom>
          <a:avLst/>
          <a:gdLst/>
          <a:ahLst/>
          <a:cxnLst/>
          <a:rect l="0" t="0" r="0" b="0"/>
          <a:pathLst>
            <a:path>
              <a:moveTo>
                <a:pt x="0" y="62658"/>
              </a:moveTo>
              <a:lnTo>
                <a:pt x="296764" y="62658"/>
              </a:lnTo>
              <a:lnTo>
                <a:pt x="296764" y="45720"/>
              </a:lnTo>
              <a:lnTo>
                <a:pt x="59352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251689" y="940775"/>
        <a:ext cx="29688" cy="29688"/>
      </dsp:txXfrm>
    </dsp:sp>
    <dsp:sp modelId="{082A771F-69AF-7C4C-86CB-DF1CD8CB6581}">
      <dsp:nvSpPr>
        <dsp:cNvPr id="0" name=""/>
        <dsp:cNvSpPr/>
      </dsp:nvSpPr>
      <dsp:spPr>
        <a:xfrm>
          <a:off x="969769" y="502586"/>
          <a:ext cx="593528" cy="469972"/>
        </a:xfrm>
        <a:custGeom>
          <a:avLst/>
          <a:gdLst/>
          <a:ahLst/>
          <a:cxnLst/>
          <a:rect l="0" t="0" r="0" b="0"/>
          <a:pathLst>
            <a:path>
              <a:moveTo>
                <a:pt x="0" y="469972"/>
              </a:moveTo>
              <a:lnTo>
                <a:pt x="296764" y="469972"/>
              </a:lnTo>
              <a:lnTo>
                <a:pt x="296764" y="0"/>
              </a:lnTo>
              <a:lnTo>
                <a:pt x="59352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247606" y="718645"/>
        <a:ext cx="37853" cy="37853"/>
      </dsp:txXfrm>
    </dsp:sp>
    <dsp:sp modelId="{7111AE39-B455-7C4D-91F4-9E37E3822D07}">
      <dsp:nvSpPr>
        <dsp:cNvPr id="0" name=""/>
        <dsp:cNvSpPr/>
      </dsp:nvSpPr>
      <dsp:spPr>
        <a:xfrm>
          <a:off x="370887" y="791345"/>
          <a:ext cx="835336" cy="36242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88950">
            <a:lnSpc>
              <a:spcPct val="90000"/>
            </a:lnSpc>
            <a:spcBef>
              <a:spcPct val="0"/>
            </a:spcBef>
            <a:spcAft>
              <a:spcPct val="35000"/>
            </a:spcAft>
            <a:buNone/>
          </a:pPr>
          <a:r>
            <a:rPr lang="zh-CN" altLang="en-US" sz="1100" b="0" i="0" kern="1200" dirty="0">
              <a:latin typeface="FZLanTingHeiS-R-GB" panose="02000000000000000000" pitchFamily="2" charset="-122"/>
              <a:ea typeface="FZLanTingHeiS-R-GB" panose="02000000000000000000" pitchFamily="2" charset="-122"/>
              <a:cs typeface="Microsoft YaHei" charset="-122"/>
            </a:rPr>
            <a:t>市场经济条件下的企业</a:t>
          </a:r>
        </a:p>
      </dsp:txBody>
      <dsp:txXfrm>
        <a:off x="370887" y="791345"/>
        <a:ext cx="835336" cy="362426"/>
      </dsp:txXfrm>
    </dsp:sp>
    <dsp:sp modelId="{C852AF5D-E3CA-F844-B775-08DD6E6FB940}">
      <dsp:nvSpPr>
        <dsp:cNvPr id="0" name=""/>
        <dsp:cNvSpPr/>
      </dsp:nvSpPr>
      <dsp:spPr>
        <a:xfrm>
          <a:off x="1563297" y="321373"/>
          <a:ext cx="1188759" cy="362426"/>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tx1"/>
              </a:solidFill>
              <a:latin typeface="FZLanTingHeiS-R-GB" panose="02000000000000000000" pitchFamily="2" charset="-122"/>
              <a:ea typeface="FZLanTingHeiS-R-GB" panose="02000000000000000000" pitchFamily="2" charset="-122"/>
              <a:cs typeface="Microsoft YaHei" charset="-122"/>
            </a:rPr>
            <a:t>1.3.1</a:t>
          </a:r>
          <a:r>
            <a:rPr lang="zh-CN" altLang="en-US" sz="1000" b="0" i="0" kern="1200" dirty="0">
              <a:solidFill>
                <a:schemeClr val="tx1"/>
              </a:solidFill>
              <a:latin typeface="FZLanTingHeiS-R-GB" panose="02000000000000000000" pitchFamily="2" charset="-122"/>
              <a:ea typeface="FZLanTingHeiS-R-GB" panose="02000000000000000000" pitchFamily="2" charset="-122"/>
              <a:cs typeface="Microsoft YaHei" charset="-122"/>
            </a:rPr>
            <a:t> 企业的概念与特征</a:t>
          </a:r>
        </a:p>
      </dsp:txBody>
      <dsp:txXfrm>
        <a:off x="1563297" y="321373"/>
        <a:ext cx="1188759" cy="362426"/>
      </dsp:txXfrm>
    </dsp:sp>
    <dsp:sp modelId="{D3E2E567-EC04-E743-9B8C-985408EA1058}">
      <dsp:nvSpPr>
        <dsp:cNvPr id="0" name=""/>
        <dsp:cNvSpPr/>
      </dsp:nvSpPr>
      <dsp:spPr>
        <a:xfrm>
          <a:off x="1563297" y="774406"/>
          <a:ext cx="1211393" cy="362426"/>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tx1"/>
              </a:solidFill>
              <a:latin typeface="FZLanTingHeiS-R-GB" panose="02000000000000000000" pitchFamily="2" charset="-122"/>
              <a:ea typeface="FZLanTingHeiS-R-GB" panose="02000000000000000000" pitchFamily="2" charset="-122"/>
              <a:cs typeface="Microsoft YaHei" charset="-122"/>
            </a:rPr>
            <a:t>1.3.2</a:t>
          </a:r>
          <a:r>
            <a:rPr lang="zh-CN" altLang="en-US" sz="1000" b="0" i="0" kern="1200" dirty="0">
              <a:solidFill>
                <a:schemeClr val="tx1"/>
              </a:solidFill>
              <a:latin typeface="FZLanTingHeiS-R-GB" panose="02000000000000000000" pitchFamily="2" charset="-122"/>
              <a:ea typeface="FZLanTingHeiS-R-GB" panose="02000000000000000000" pitchFamily="2" charset="-122"/>
              <a:cs typeface="Microsoft YaHei" charset="-122"/>
            </a:rPr>
            <a:t> 企业理论</a:t>
          </a:r>
        </a:p>
      </dsp:txBody>
      <dsp:txXfrm>
        <a:off x="1563297" y="774406"/>
        <a:ext cx="1211393" cy="362426"/>
      </dsp:txXfrm>
    </dsp:sp>
    <dsp:sp modelId="{06F6E63A-54AB-F044-BC6B-A05CEEDC8605}">
      <dsp:nvSpPr>
        <dsp:cNvPr id="0" name=""/>
        <dsp:cNvSpPr/>
      </dsp:nvSpPr>
      <dsp:spPr>
        <a:xfrm>
          <a:off x="1563297" y="1227440"/>
          <a:ext cx="1188759" cy="362426"/>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bg1"/>
              </a:solidFill>
              <a:latin typeface="FZLanTingHeiS-R-GB" panose="02000000000000000000" pitchFamily="2" charset="-122"/>
              <a:ea typeface="FZLanTingHeiS-R-GB" panose="02000000000000000000" pitchFamily="2" charset="-122"/>
              <a:cs typeface="Microsoft YaHei" charset="-122"/>
            </a:rPr>
            <a:t>1.3.3</a:t>
          </a:r>
          <a:r>
            <a:rPr lang="zh-CN" altLang="en-US" sz="1000" b="0" i="0" kern="1200" dirty="0">
              <a:solidFill>
                <a:schemeClr val="bg1"/>
              </a:solidFill>
              <a:latin typeface="FZLanTingHeiS-R-GB" panose="02000000000000000000" pitchFamily="2" charset="-122"/>
              <a:ea typeface="FZLanTingHeiS-R-GB" panose="02000000000000000000" pitchFamily="2" charset="-122"/>
              <a:cs typeface="Microsoft YaHei" charset="-122"/>
            </a:rPr>
            <a:t> 企业利润与决策</a:t>
          </a:r>
        </a:p>
      </dsp:txBody>
      <dsp:txXfrm>
        <a:off x="1563297" y="1227440"/>
        <a:ext cx="1188759" cy="362426"/>
      </dsp:txXfrm>
    </dsp:sp>
  </dsp:spTree>
</dsp:drawing>
</file>

<file path=ppt/diagrams/drawing9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2566A7-AB44-BA40-863E-D8C0D48B8D8F}">
      <dsp:nvSpPr>
        <dsp:cNvPr id="0" name=""/>
        <dsp:cNvSpPr/>
      </dsp:nvSpPr>
      <dsp:spPr>
        <a:xfrm>
          <a:off x="969769" y="972558"/>
          <a:ext cx="593528" cy="436094"/>
        </a:xfrm>
        <a:custGeom>
          <a:avLst/>
          <a:gdLst/>
          <a:ahLst/>
          <a:cxnLst/>
          <a:rect l="0" t="0" r="0" b="0"/>
          <a:pathLst>
            <a:path>
              <a:moveTo>
                <a:pt x="0" y="0"/>
              </a:moveTo>
              <a:lnTo>
                <a:pt x="296764" y="0"/>
              </a:lnTo>
              <a:lnTo>
                <a:pt x="296764" y="436094"/>
              </a:lnTo>
              <a:lnTo>
                <a:pt x="593528" y="436094"/>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
            <a:lnSpc>
              <a:spcPct val="90000"/>
            </a:lnSpc>
            <a:spcBef>
              <a:spcPct val="0"/>
            </a:spcBef>
            <a:spcAft>
              <a:spcPct val="35000"/>
            </a:spcAft>
            <a:buNone/>
          </a:pPr>
          <a:endParaRPr lang="zh-CN" altLang="en-US" sz="100" kern="1200"/>
        </a:p>
      </dsp:txBody>
      <dsp:txXfrm>
        <a:off x="1248120" y="1172193"/>
        <a:ext cx="36825" cy="36825"/>
      </dsp:txXfrm>
    </dsp:sp>
    <dsp:sp modelId="{93180932-306E-E545-95F9-2A5635FDC9F1}">
      <dsp:nvSpPr>
        <dsp:cNvPr id="0" name=""/>
        <dsp:cNvSpPr/>
      </dsp:nvSpPr>
      <dsp:spPr>
        <a:xfrm>
          <a:off x="969769" y="909900"/>
          <a:ext cx="593528" cy="91440"/>
        </a:xfrm>
        <a:custGeom>
          <a:avLst/>
          <a:gdLst/>
          <a:ahLst/>
          <a:cxnLst/>
          <a:rect l="0" t="0" r="0" b="0"/>
          <a:pathLst>
            <a:path>
              <a:moveTo>
                <a:pt x="0" y="62658"/>
              </a:moveTo>
              <a:lnTo>
                <a:pt x="296764" y="62658"/>
              </a:lnTo>
              <a:lnTo>
                <a:pt x="296764" y="45720"/>
              </a:lnTo>
              <a:lnTo>
                <a:pt x="593528"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251689" y="940775"/>
        <a:ext cx="29688" cy="29688"/>
      </dsp:txXfrm>
    </dsp:sp>
    <dsp:sp modelId="{082A771F-69AF-7C4C-86CB-DF1CD8CB6581}">
      <dsp:nvSpPr>
        <dsp:cNvPr id="0" name=""/>
        <dsp:cNvSpPr/>
      </dsp:nvSpPr>
      <dsp:spPr>
        <a:xfrm>
          <a:off x="969769" y="502586"/>
          <a:ext cx="593528" cy="469972"/>
        </a:xfrm>
        <a:custGeom>
          <a:avLst/>
          <a:gdLst/>
          <a:ahLst/>
          <a:cxnLst/>
          <a:rect l="0" t="0" r="0" b="0"/>
          <a:pathLst>
            <a:path>
              <a:moveTo>
                <a:pt x="0" y="469972"/>
              </a:moveTo>
              <a:lnTo>
                <a:pt x="296764" y="469972"/>
              </a:lnTo>
              <a:lnTo>
                <a:pt x="296764" y="0"/>
              </a:lnTo>
              <a:lnTo>
                <a:pt x="593528"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44450">
            <a:lnSpc>
              <a:spcPct val="90000"/>
            </a:lnSpc>
            <a:spcBef>
              <a:spcPct val="0"/>
            </a:spcBef>
            <a:spcAft>
              <a:spcPct val="35000"/>
            </a:spcAft>
            <a:buNone/>
          </a:pPr>
          <a:endParaRPr lang="zh-CN" altLang="en-US" sz="100" b="0" i="0" kern="1200" dirty="0">
            <a:latin typeface="FZLanTingHeiS-R-GB" panose="02000000000000000000" pitchFamily="2" charset="-122"/>
            <a:ea typeface="FZLanTingHeiS-R-GB" panose="02000000000000000000" pitchFamily="2" charset="-122"/>
            <a:cs typeface="Microsoft YaHei" charset="-122"/>
          </a:endParaRPr>
        </a:p>
      </dsp:txBody>
      <dsp:txXfrm>
        <a:off x="1247606" y="718645"/>
        <a:ext cx="37853" cy="37853"/>
      </dsp:txXfrm>
    </dsp:sp>
    <dsp:sp modelId="{7111AE39-B455-7C4D-91F4-9E37E3822D07}">
      <dsp:nvSpPr>
        <dsp:cNvPr id="0" name=""/>
        <dsp:cNvSpPr/>
      </dsp:nvSpPr>
      <dsp:spPr>
        <a:xfrm>
          <a:off x="370887" y="791345"/>
          <a:ext cx="835336" cy="36242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l" defTabSz="488950">
            <a:lnSpc>
              <a:spcPct val="90000"/>
            </a:lnSpc>
            <a:spcBef>
              <a:spcPct val="0"/>
            </a:spcBef>
            <a:spcAft>
              <a:spcPct val="35000"/>
            </a:spcAft>
            <a:buNone/>
          </a:pPr>
          <a:r>
            <a:rPr lang="zh-CN" altLang="en-US" sz="1100" b="0" i="0" kern="1200" dirty="0">
              <a:latin typeface="FZLanTingHeiS-R-GB" panose="02000000000000000000" pitchFamily="2" charset="-122"/>
              <a:ea typeface="FZLanTingHeiS-R-GB" panose="02000000000000000000" pitchFamily="2" charset="-122"/>
              <a:cs typeface="Microsoft YaHei" charset="-122"/>
            </a:rPr>
            <a:t>市场经济条件下的企业</a:t>
          </a:r>
        </a:p>
      </dsp:txBody>
      <dsp:txXfrm>
        <a:off x="370887" y="791345"/>
        <a:ext cx="835336" cy="362426"/>
      </dsp:txXfrm>
    </dsp:sp>
    <dsp:sp modelId="{C852AF5D-E3CA-F844-B775-08DD6E6FB940}">
      <dsp:nvSpPr>
        <dsp:cNvPr id="0" name=""/>
        <dsp:cNvSpPr/>
      </dsp:nvSpPr>
      <dsp:spPr>
        <a:xfrm>
          <a:off x="1563297" y="321373"/>
          <a:ext cx="1188759" cy="362426"/>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tx1"/>
              </a:solidFill>
              <a:latin typeface="FZLanTingHeiS-R-GB" panose="02000000000000000000" pitchFamily="2" charset="-122"/>
              <a:ea typeface="FZLanTingHeiS-R-GB" panose="02000000000000000000" pitchFamily="2" charset="-122"/>
              <a:cs typeface="Microsoft YaHei" charset="-122"/>
            </a:rPr>
            <a:t>1.3.1</a:t>
          </a:r>
          <a:r>
            <a:rPr lang="zh-CN" altLang="en-US" sz="1000" b="0" i="0" kern="1200" dirty="0">
              <a:solidFill>
                <a:schemeClr val="tx1"/>
              </a:solidFill>
              <a:latin typeface="FZLanTingHeiS-R-GB" panose="02000000000000000000" pitchFamily="2" charset="-122"/>
              <a:ea typeface="FZLanTingHeiS-R-GB" panose="02000000000000000000" pitchFamily="2" charset="-122"/>
              <a:cs typeface="Microsoft YaHei" charset="-122"/>
            </a:rPr>
            <a:t> 企业的概念与特征</a:t>
          </a:r>
        </a:p>
      </dsp:txBody>
      <dsp:txXfrm>
        <a:off x="1563297" y="321373"/>
        <a:ext cx="1188759" cy="362426"/>
      </dsp:txXfrm>
    </dsp:sp>
    <dsp:sp modelId="{D3E2E567-EC04-E743-9B8C-985408EA1058}">
      <dsp:nvSpPr>
        <dsp:cNvPr id="0" name=""/>
        <dsp:cNvSpPr/>
      </dsp:nvSpPr>
      <dsp:spPr>
        <a:xfrm>
          <a:off x="1563297" y="774406"/>
          <a:ext cx="1211393" cy="362426"/>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tx1"/>
              </a:solidFill>
              <a:latin typeface="FZLanTingHeiS-R-GB" panose="02000000000000000000" pitchFamily="2" charset="-122"/>
              <a:ea typeface="FZLanTingHeiS-R-GB" panose="02000000000000000000" pitchFamily="2" charset="-122"/>
              <a:cs typeface="Microsoft YaHei" charset="-122"/>
            </a:rPr>
            <a:t>1.3.2</a:t>
          </a:r>
          <a:r>
            <a:rPr lang="zh-CN" altLang="en-US" sz="1000" b="0" i="0" kern="1200" dirty="0">
              <a:solidFill>
                <a:schemeClr val="tx1"/>
              </a:solidFill>
              <a:latin typeface="FZLanTingHeiS-R-GB" panose="02000000000000000000" pitchFamily="2" charset="-122"/>
              <a:ea typeface="FZLanTingHeiS-R-GB" panose="02000000000000000000" pitchFamily="2" charset="-122"/>
              <a:cs typeface="Microsoft YaHei" charset="-122"/>
            </a:rPr>
            <a:t> 企业理论</a:t>
          </a:r>
        </a:p>
      </dsp:txBody>
      <dsp:txXfrm>
        <a:off x="1563297" y="774406"/>
        <a:ext cx="1211393" cy="362426"/>
      </dsp:txXfrm>
    </dsp:sp>
    <dsp:sp modelId="{06F6E63A-54AB-F044-BC6B-A05CEEDC8605}">
      <dsp:nvSpPr>
        <dsp:cNvPr id="0" name=""/>
        <dsp:cNvSpPr/>
      </dsp:nvSpPr>
      <dsp:spPr>
        <a:xfrm>
          <a:off x="1563297" y="1227440"/>
          <a:ext cx="1188759" cy="362426"/>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l" defTabSz="444500">
            <a:lnSpc>
              <a:spcPct val="90000"/>
            </a:lnSpc>
            <a:spcBef>
              <a:spcPct val="0"/>
            </a:spcBef>
            <a:spcAft>
              <a:spcPct val="35000"/>
            </a:spcAft>
            <a:buNone/>
          </a:pPr>
          <a:r>
            <a:rPr lang="en-US" altLang="zh-CN" sz="1000" b="0" i="0" kern="1200" dirty="0">
              <a:solidFill>
                <a:schemeClr val="bg1"/>
              </a:solidFill>
              <a:latin typeface="FZLanTingHeiS-R-GB" panose="02000000000000000000" pitchFamily="2" charset="-122"/>
              <a:ea typeface="FZLanTingHeiS-R-GB" panose="02000000000000000000" pitchFamily="2" charset="-122"/>
              <a:cs typeface="Microsoft YaHei" charset="-122"/>
            </a:rPr>
            <a:t>1.3.3</a:t>
          </a:r>
          <a:r>
            <a:rPr lang="zh-CN" altLang="en-US" sz="1000" b="0" i="0" kern="1200" dirty="0">
              <a:solidFill>
                <a:schemeClr val="bg1"/>
              </a:solidFill>
              <a:latin typeface="FZLanTingHeiS-R-GB" panose="02000000000000000000" pitchFamily="2" charset="-122"/>
              <a:ea typeface="FZLanTingHeiS-R-GB" panose="02000000000000000000" pitchFamily="2" charset="-122"/>
              <a:cs typeface="Microsoft YaHei" charset="-122"/>
            </a:rPr>
            <a:t> 企业利润与决策</a:t>
          </a:r>
        </a:p>
      </dsp:txBody>
      <dsp:txXfrm>
        <a:off x="1563297" y="1227440"/>
        <a:ext cx="1188759" cy="362426"/>
      </dsp:txXfrm>
    </dsp:sp>
  </dsp:spTree>
</dsp:drawing>
</file>

<file path=ppt/diagrams/drawing9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800E8-CF94-FD43-8D0E-7E4B278315B1}">
      <dsp:nvSpPr>
        <dsp:cNvPr id="0" name=""/>
        <dsp:cNvSpPr/>
      </dsp:nvSpPr>
      <dsp:spPr>
        <a:xfrm>
          <a:off x="2147017" y="2757451"/>
          <a:ext cx="1686037" cy="1238815"/>
        </a:xfrm>
        <a:custGeom>
          <a:avLst/>
          <a:gdLst/>
          <a:ahLst/>
          <a:cxnLst/>
          <a:rect l="0" t="0" r="0" b="0"/>
          <a:pathLst>
            <a:path>
              <a:moveTo>
                <a:pt x="0" y="0"/>
              </a:moveTo>
              <a:lnTo>
                <a:pt x="843018" y="0"/>
              </a:lnTo>
              <a:lnTo>
                <a:pt x="843018" y="1238815"/>
              </a:lnTo>
              <a:lnTo>
                <a:pt x="1686037" y="123881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zh-CN" altLang="en-US" sz="600" b="0" i="0" kern="1200" dirty="0">
            <a:latin typeface="FZLanTingHeiS-R-GB" panose="02000000000000000000" pitchFamily="2" charset="-122"/>
            <a:ea typeface="FZLanTingHeiS-R-GB" panose="02000000000000000000" pitchFamily="2" charset="-122"/>
            <a:cs typeface="Microsoft YaHei" charset="-122"/>
          </a:endParaRPr>
        </a:p>
      </dsp:txBody>
      <dsp:txXfrm>
        <a:off x="2937731" y="3324553"/>
        <a:ext cx="104611" cy="104611"/>
      </dsp:txXfrm>
    </dsp:sp>
    <dsp:sp modelId="{93180932-306E-E545-95F9-2A5635FDC9F1}">
      <dsp:nvSpPr>
        <dsp:cNvPr id="0" name=""/>
        <dsp:cNvSpPr/>
      </dsp:nvSpPr>
      <dsp:spPr>
        <a:xfrm>
          <a:off x="2147017" y="2663613"/>
          <a:ext cx="1686037" cy="91440"/>
        </a:xfrm>
        <a:custGeom>
          <a:avLst/>
          <a:gdLst/>
          <a:ahLst/>
          <a:cxnLst/>
          <a:rect l="0" t="0" r="0" b="0"/>
          <a:pathLst>
            <a:path>
              <a:moveTo>
                <a:pt x="0" y="93837"/>
              </a:moveTo>
              <a:lnTo>
                <a:pt x="843018" y="93837"/>
              </a:lnTo>
              <a:lnTo>
                <a:pt x="843018" y="45720"/>
              </a:lnTo>
              <a:lnTo>
                <a:pt x="1686037" y="457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zh-CN" altLang="en-US" sz="600" b="0" i="0" kern="1200" dirty="0">
            <a:latin typeface="FZLanTingHeiS-R-GB" panose="02000000000000000000" pitchFamily="2" charset="-122"/>
            <a:ea typeface="FZLanTingHeiS-R-GB" panose="02000000000000000000" pitchFamily="2" charset="-122"/>
            <a:cs typeface="Microsoft YaHei" charset="-122"/>
          </a:endParaRPr>
        </a:p>
      </dsp:txBody>
      <dsp:txXfrm>
        <a:off x="2947868" y="2667165"/>
        <a:ext cx="84336" cy="84336"/>
      </dsp:txXfrm>
    </dsp:sp>
    <dsp:sp modelId="{082A771F-69AF-7C4C-86CB-DF1CD8CB6581}">
      <dsp:nvSpPr>
        <dsp:cNvPr id="0" name=""/>
        <dsp:cNvSpPr/>
      </dsp:nvSpPr>
      <dsp:spPr>
        <a:xfrm>
          <a:off x="2147017" y="1422400"/>
          <a:ext cx="1686037" cy="1335051"/>
        </a:xfrm>
        <a:custGeom>
          <a:avLst/>
          <a:gdLst/>
          <a:ahLst/>
          <a:cxnLst/>
          <a:rect l="0" t="0" r="0" b="0"/>
          <a:pathLst>
            <a:path>
              <a:moveTo>
                <a:pt x="0" y="1335051"/>
              </a:moveTo>
              <a:lnTo>
                <a:pt x="843018" y="1335051"/>
              </a:lnTo>
              <a:lnTo>
                <a:pt x="843018" y="0"/>
              </a:lnTo>
              <a:lnTo>
                <a:pt x="168603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zh-CN" altLang="en-US" sz="600" b="0" i="0" kern="1200" dirty="0">
            <a:latin typeface="FZLanTingHeiS-R-GB" panose="02000000000000000000" pitchFamily="2" charset="-122"/>
            <a:ea typeface="FZLanTingHeiS-R-GB" panose="02000000000000000000" pitchFamily="2" charset="-122"/>
            <a:cs typeface="Microsoft YaHei" charset="-122"/>
          </a:endParaRPr>
        </a:p>
      </dsp:txBody>
      <dsp:txXfrm>
        <a:off x="2936271" y="2036160"/>
        <a:ext cx="107530" cy="107530"/>
      </dsp:txXfrm>
    </dsp:sp>
    <dsp:sp modelId="{7111AE39-B455-7C4D-91F4-9E37E3822D07}">
      <dsp:nvSpPr>
        <dsp:cNvPr id="0" name=""/>
        <dsp:cNvSpPr/>
      </dsp:nvSpPr>
      <dsp:spPr>
        <a:xfrm>
          <a:off x="883113" y="2242677"/>
          <a:ext cx="1498261"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b="0" i="0" kern="1200" dirty="0">
              <a:latin typeface="FZLanTingHeiS-R-GB" panose="02000000000000000000" pitchFamily="2" charset="-122"/>
              <a:ea typeface="FZLanTingHeiS-R-GB" panose="02000000000000000000" pitchFamily="2" charset="-122"/>
              <a:cs typeface="Microsoft YaHei" charset="-122"/>
            </a:rPr>
            <a:t>第一章 导论</a:t>
          </a:r>
        </a:p>
      </dsp:txBody>
      <dsp:txXfrm>
        <a:off x="883113" y="2242677"/>
        <a:ext cx="1498261" cy="1029546"/>
      </dsp:txXfrm>
    </dsp:sp>
    <dsp:sp modelId="{C852AF5D-E3CA-F844-B775-08DD6E6FB940}">
      <dsp:nvSpPr>
        <dsp:cNvPr id="0" name=""/>
        <dsp:cNvSpPr/>
      </dsp:nvSpPr>
      <dsp:spPr>
        <a:xfrm>
          <a:off x="3833055" y="907626"/>
          <a:ext cx="3376913"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b="0" i="0" kern="1200" dirty="0">
              <a:solidFill>
                <a:schemeClr val="tx1"/>
              </a:solidFill>
              <a:latin typeface="FZLanTingHeiS-R-GB" panose="02000000000000000000" pitchFamily="2" charset="-122"/>
              <a:ea typeface="FZLanTingHeiS-R-GB" panose="02000000000000000000" pitchFamily="2" charset="-122"/>
              <a:cs typeface="Microsoft YaHei" charset="-122"/>
            </a:rPr>
            <a:t>1.1</a:t>
          </a:r>
          <a:r>
            <a:rPr lang="zh-CN" altLang="en-US" sz="2000" b="0" i="0" kern="1200" dirty="0">
              <a:solidFill>
                <a:schemeClr val="tx1"/>
              </a:solidFill>
              <a:latin typeface="FZLanTingHeiS-R-GB" panose="02000000000000000000" pitchFamily="2" charset="-122"/>
              <a:ea typeface="FZLanTingHeiS-R-GB" panose="02000000000000000000" pitchFamily="2" charset="-122"/>
              <a:cs typeface="Microsoft YaHei" charset="-122"/>
            </a:rPr>
            <a:t> 管理经济学的研究对象</a:t>
          </a:r>
        </a:p>
      </dsp:txBody>
      <dsp:txXfrm>
        <a:off x="3833055" y="907626"/>
        <a:ext cx="3376913" cy="1029546"/>
      </dsp:txXfrm>
    </dsp:sp>
    <dsp:sp modelId="{D3E2E567-EC04-E743-9B8C-985408EA1058}">
      <dsp:nvSpPr>
        <dsp:cNvPr id="0" name=""/>
        <dsp:cNvSpPr/>
      </dsp:nvSpPr>
      <dsp:spPr>
        <a:xfrm>
          <a:off x="3833055" y="2194560"/>
          <a:ext cx="3894020"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b="0" i="0" kern="1200" dirty="0">
              <a:latin typeface="FZLanTingHeiS-R-GB" panose="02000000000000000000" pitchFamily="2" charset="-122"/>
              <a:ea typeface="FZLanTingHeiS-R-GB" panose="02000000000000000000" pitchFamily="2" charset="-122"/>
              <a:cs typeface="Microsoft YaHei" charset="-122"/>
            </a:rPr>
            <a:t>1.2</a:t>
          </a:r>
          <a:r>
            <a:rPr lang="zh-CN" altLang="en-US" sz="2000" b="0" i="0" kern="1200" dirty="0">
              <a:latin typeface="FZLanTingHeiS-R-GB" panose="02000000000000000000" pitchFamily="2" charset="-122"/>
              <a:ea typeface="FZLanTingHeiS-R-GB" panose="02000000000000000000" pitchFamily="2" charset="-122"/>
              <a:cs typeface="Microsoft YaHei" charset="-122"/>
            </a:rPr>
            <a:t> 管理经济学的基本分析方法</a:t>
          </a:r>
        </a:p>
      </dsp:txBody>
      <dsp:txXfrm>
        <a:off x="3833055" y="2194560"/>
        <a:ext cx="3894020" cy="1029546"/>
      </dsp:txXfrm>
    </dsp:sp>
    <dsp:sp modelId="{1C998B4A-F8C8-5D49-862A-38B9C7611407}">
      <dsp:nvSpPr>
        <dsp:cNvPr id="0" name=""/>
        <dsp:cNvSpPr/>
      </dsp:nvSpPr>
      <dsp:spPr>
        <a:xfrm>
          <a:off x="3833055" y="3481493"/>
          <a:ext cx="3376913"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b="0" i="0" kern="1200" dirty="0">
              <a:latin typeface="FZLanTingHeiS-R-GB" panose="02000000000000000000" pitchFamily="2" charset="-122"/>
              <a:ea typeface="FZLanTingHeiS-R-GB" panose="02000000000000000000" pitchFamily="2" charset="-122"/>
              <a:cs typeface="Microsoft YaHei" charset="-122"/>
            </a:rPr>
            <a:t>1.3</a:t>
          </a:r>
          <a:r>
            <a:rPr lang="zh-CN" altLang="en-US" sz="2000" b="0" i="0" kern="1200" dirty="0">
              <a:latin typeface="FZLanTingHeiS-R-GB" panose="02000000000000000000" pitchFamily="2" charset="-122"/>
              <a:ea typeface="FZLanTingHeiS-R-GB" panose="02000000000000000000" pitchFamily="2" charset="-122"/>
              <a:cs typeface="Microsoft YaHei" charset="-122"/>
            </a:rPr>
            <a:t> 市场经济条件下的企业</a:t>
          </a:r>
        </a:p>
      </dsp:txBody>
      <dsp:txXfrm>
        <a:off x="3833055" y="3481493"/>
        <a:ext cx="3376913" cy="1029546"/>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7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7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7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7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7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7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7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7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7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7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8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8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8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8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8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8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8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8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8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8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9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9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9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9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9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ea typeface="FZLanTingHeiS-R-GB" panose="02000000000000000000" pitchFamily="2"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ea typeface="FZLanTingHeiS-R-GB" panose="02000000000000000000" pitchFamily="2" charset="-122"/>
              </a:rPr>
              <a:t>2021/12/28</a:t>
            </a:fld>
            <a:endParaRPr lang="zh-CN" altLang="en-US" dirty="0">
              <a:ea typeface="FZLanTingHeiS-R-GB" panose="02000000000000000000" pitchFamily="2"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ea typeface="FZLanTingHeiS-R-GB" panose="02000000000000000000" pitchFamily="2"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ea typeface="FZLanTingHeiS-R-GB" panose="02000000000000000000" pitchFamily="2" charset="-122"/>
              </a:rPr>
              <a:t>‹#›</a:t>
            </a:fld>
            <a:endParaRPr lang="zh-CN" altLang="en-US" dirty="0">
              <a:ea typeface="FZLanTingHeiS-R-GB" panose="02000000000000000000" pitchFamily="2"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ea typeface="FZLanTingHeiS-R-GB" panose="02000000000000000000"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ea typeface="FZLanTingHeiS-R-GB" panose="02000000000000000000" pitchFamily="2" charset="-122"/>
              </a:defRPr>
            </a:lvl1pPr>
          </a:lstStyle>
          <a:p>
            <a:fld id="{D2A48B96-639E-45A3-A0BA-2464DFDB1FAA}" type="datetimeFigureOut">
              <a:rPr lang="zh-CN" altLang="en-US" smtClean="0"/>
              <a:pPr/>
              <a:t>2021/12/28</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ea typeface="FZLanTingHeiS-R-GB" panose="02000000000000000000"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ea typeface="FZLanTingHeiS-R-GB" panose="02000000000000000000" pitchFamily="2" charset="-122"/>
              </a:defRPr>
            </a:lvl1pPr>
          </a:lstStyle>
          <a:p>
            <a:fld id="{A6837353-30EB-4A48-80EB-173D804AEFBD}"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mn-lt"/>
        <a:ea typeface="FZLanTingHeiS-R-GB" panose="02000000000000000000" pitchFamily="2" charset="-122"/>
        <a:cs typeface="+mn-cs"/>
      </a:defRPr>
    </a:lvl1pPr>
    <a:lvl2pPr marL="457200" algn="l" defTabSz="914400" rtl="0" eaLnBrk="1" latinLnBrk="0" hangingPunct="1">
      <a:defRPr sz="1200" b="0" i="0" kern="1200">
        <a:solidFill>
          <a:schemeClr val="tx1"/>
        </a:solidFill>
        <a:latin typeface="+mn-lt"/>
        <a:ea typeface="FZLanTingHeiS-R-GB" panose="02000000000000000000" pitchFamily="2" charset="-122"/>
        <a:cs typeface="+mn-cs"/>
      </a:defRPr>
    </a:lvl2pPr>
    <a:lvl3pPr marL="914400" algn="l" defTabSz="914400" rtl="0" eaLnBrk="1" latinLnBrk="0" hangingPunct="1">
      <a:defRPr sz="1200" b="0" i="0" kern="1200">
        <a:solidFill>
          <a:schemeClr val="tx1"/>
        </a:solidFill>
        <a:latin typeface="+mn-lt"/>
        <a:ea typeface="FZLanTingHeiS-R-GB" panose="02000000000000000000" pitchFamily="2" charset="-122"/>
        <a:cs typeface="+mn-cs"/>
      </a:defRPr>
    </a:lvl3pPr>
    <a:lvl4pPr marL="1371600" algn="l" defTabSz="914400" rtl="0" eaLnBrk="1" latinLnBrk="0" hangingPunct="1">
      <a:defRPr sz="1200" b="0" i="0" kern="1200">
        <a:solidFill>
          <a:schemeClr val="tx1"/>
        </a:solidFill>
        <a:latin typeface="+mn-lt"/>
        <a:ea typeface="FZLanTingHeiS-R-GB" panose="02000000000000000000" pitchFamily="2" charset="-122"/>
        <a:cs typeface="+mn-cs"/>
      </a:defRPr>
    </a:lvl4pPr>
    <a:lvl5pPr marL="1828800" algn="l" defTabSz="914400" rtl="0" eaLnBrk="1" latinLnBrk="0" hangingPunct="1">
      <a:defRPr sz="1200" b="0" i="0" kern="1200">
        <a:solidFill>
          <a:schemeClr val="tx1"/>
        </a:solidFill>
        <a:latin typeface="+mn-lt"/>
        <a:ea typeface="FZLanTingHeiS-R-GB" panose="02000000000000000000"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ea typeface="FZLanTingHeiS-R-GB" panose="02000000000000000000" pitchFamily="2" charset="-122"/>
              </a:rPr>
              <a:t>2</a:t>
            </a:fld>
            <a:endParaRPr lang="en-US" altLang="zh-CN" dirty="0">
              <a:solidFill>
                <a:prstClr val="black"/>
              </a:solidFill>
              <a:latin typeface="Calibri" panose="020F0502020204030204" charset="0"/>
              <a:ea typeface="FZLanTingHeiS-R-GB" panose="02000000000000000000" pitchFamily="2" charset="-122"/>
            </a:endParaRPr>
          </a:p>
        </p:txBody>
      </p:sp>
    </p:spTree>
    <p:extLst>
      <p:ext uri="{BB962C8B-B14F-4D97-AF65-F5344CB8AC3E}">
        <p14:creationId xmlns:p14="http://schemas.microsoft.com/office/powerpoint/2010/main" val="11701153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经济理论：微观经济学、宏观经济学</a:t>
            </a:r>
            <a:endParaRPr lang="en-US" altLang="zh-CN" dirty="0"/>
          </a:p>
          <a:p>
            <a:r>
              <a:rPr lang="zh-CN" altLang="en-US" dirty="0"/>
              <a:t>决策科学：数理经济学、计量经济学</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410637588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企业理论主要是研究企业的本质、边界和企业内部的激励制度等问题。</a:t>
            </a:r>
            <a:endParaRPr lang="en-US" altLang="zh-CN" dirty="0"/>
          </a:p>
          <a:p>
            <a:r>
              <a:rPr lang="zh-CN" altLang="en-US" dirty="0"/>
              <a:t>通过对这些问题的研究，企业理论回答了企业为什么生产、为什么发展、为什么需要可持续发展、企业从事经济活动的目的是什么？</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罗纳德 科斯用交易成本这个概念回答了企业的产生和发展。</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102</a:t>
            </a:fld>
            <a:endParaRPr lang="zh-CN" altLang="en-US"/>
          </a:p>
        </p:txBody>
      </p:sp>
    </p:spTree>
    <p:extLst>
      <p:ext uri="{BB962C8B-B14F-4D97-AF65-F5344CB8AC3E}">
        <p14:creationId xmlns:p14="http://schemas.microsoft.com/office/powerpoint/2010/main" val="167440759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103</a:t>
            </a:fld>
            <a:endParaRPr lang="zh-CN" altLang="en-US"/>
          </a:p>
        </p:txBody>
      </p:sp>
    </p:spTree>
    <p:extLst>
      <p:ext uri="{BB962C8B-B14F-4D97-AF65-F5344CB8AC3E}">
        <p14:creationId xmlns:p14="http://schemas.microsoft.com/office/powerpoint/2010/main" val="164900066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工人通过合同让渡劳动力的使用权，自愿服从企业生产过程中的行政管理。</a:t>
            </a:r>
            <a:br>
              <a:rPr lang="en-US" altLang="zh-CN" dirty="0"/>
            </a:br>
            <a:r>
              <a:rPr lang="zh-CN" altLang="en-US" dirty="0"/>
              <a:t>而不是通过市场出售自己的服务和产品。</a:t>
            </a:r>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104</a:t>
            </a:fld>
            <a:endParaRPr lang="zh-CN" altLang="en-US"/>
          </a:p>
        </p:txBody>
      </p:sp>
    </p:spTree>
    <p:extLst>
      <p:ext uri="{BB962C8B-B14F-4D97-AF65-F5344CB8AC3E}">
        <p14:creationId xmlns:p14="http://schemas.microsoft.com/office/powerpoint/2010/main" val="193563614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dirty="0"/>
              <a:t>全是概念呀红红火火恍恍惚惚</a:t>
            </a:r>
            <a:r>
              <a:rPr lang="en-US" altLang="zh-CN" dirty="0"/>
              <a:t>~~~</a:t>
            </a: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ea typeface="FZLanTingHeiS-R-GB" panose="02000000000000000000" pitchFamily="2" charset="-122"/>
              </a:rPr>
              <a:t>105</a:t>
            </a:fld>
            <a:endParaRPr lang="en-US" altLang="zh-CN" dirty="0">
              <a:solidFill>
                <a:prstClr val="black"/>
              </a:solidFill>
              <a:latin typeface="Calibri" panose="020F0502020204030204" charset="0"/>
              <a:ea typeface="FZLanTingHeiS-R-GB" panose="02000000000000000000" pitchFamily="2" charset="-122"/>
            </a:endParaRPr>
          </a:p>
        </p:txBody>
      </p:sp>
    </p:spTree>
    <p:extLst>
      <p:ext uri="{BB962C8B-B14F-4D97-AF65-F5344CB8AC3E}">
        <p14:creationId xmlns:p14="http://schemas.microsoft.com/office/powerpoint/2010/main" val="342888737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在第六章会对经济利润和机会成本做详细介绍</a:t>
            </a:r>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106</a:t>
            </a:fld>
            <a:endParaRPr lang="zh-CN" altLang="en-US"/>
          </a:p>
        </p:txBody>
      </p:sp>
    </p:spTree>
    <p:extLst>
      <p:ext uri="{BB962C8B-B14F-4D97-AF65-F5344CB8AC3E}">
        <p14:creationId xmlns:p14="http://schemas.microsoft.com/office/powerpoint/2010/main" val="57719270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在第六章会对经济利润和机会成本做详细介绍</a:t>
            </a:r>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107</a:t>
            </a:fld>
            <a:endParaRPr lang="zh-CN" altLang="en-US"/>
          </a:p>
        </p:txBody>
      </p:sp>
    </p:spTree>
    <p:extLst>
      <p:ext uri="{BB962C8B-B14F-4D97-AF65-F5344CB8AC3E}">
        <p14:creationId xmlns:p14="http://schemas.microsoft.com/office/powerpoint/2010/main" val="289965653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在第六章会对经济利润和机会成本做详细介绍</a:t>
            </a:r>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108</a:t>
            </a:fld>
            <a:endParaRPr lang="zh-CN" altLang="en-US"/>
          </a:p>
        </p:txBody>
      </p:sp>
    </p:spTree>
    <p:extLst>
      <p:ext uri="{BB962C8B-B14F-4D97-AF65-F5344CB8AC3E}">
        <p14:creationId xmlns:p14="http://schemas.microsoft.com/office/powerpoint/2010/main" val="102213720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在第六章会对经济利润和机会成本做详细介绍</a:t>
            </a:r>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109</a:t>
            </a:fld>
            <a:endParaRPr lang="zh-CN" altLang="en-US"/>
          </a:p>
        </p:txBody>
      </p:sp>
    </p:spTree>
    <p:extLst>
      <p:ext uri="{BB962C8B-B14F-4D97-AF65-F5344CB8AC3E}">
        <p14:creationId xmlns:p14="http://schemas.microsoft.com/office/powerpoint/2010/main" val="101339275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在第六章会对经济利润和机会成本做详细介绍</a:t>
            </a:r>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110</a:t>
            </a:fld>
            <a:endParaRPr lang="zh-CN" altLang="en-US"/>
          </a:p>
        </p:txBody>
      </p:sp>
    </p:spTree>
    <p:extLst>
      <p:ext uri="{BB962C8B-B14F-4D97-AF65-F5344CB8AC3E}">
        <p14:creationId xmlns:p14="http://schemas.microsoft.com/office/powerpoint/2010/main" val="326008229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在第六章会对经济利润和机会成本做详细介绍</a:t>
            </a:r>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111</a:t>
            </a:fld>
            <a:endParaRPr lang="zh-CN" altLang="en-US"/>
          </a:p>
        </p:txBody>
      </p:sp>
    </p:spTree>
    <p:extLst>
      <p:ext uri="{BB962C8B-B14F-4D97-AF65-F5344CB8AC3E}">
        <p14:creationId xmlns:p14="http://schemas.microsoft.com/office/powerpoint/2010/main" val="3219730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经济理论：微观经济学、宏观经济学</a:t>
            </a:r>
            <a:endParaRPr lang="en-US" altLang="zh-CN" dirty="0"/>
          </a:p>
          <a:p>
            <a:r>
              <a:rPr lang="zh-CN" altLang="en-US" dirty="0"/>
              <a:t>决策科学：数理经济学、计量经济学</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29403189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在第六章会对经济利润和机会成本做详细介绍</a:t>
            </a:r>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112</a:t>
            </a:fld>
            <a:endParaRPr lang="zh-CN" altLang="en-US"/>
          </a:p>
        </p:txBody>
      </p:sp>
    </p:spTree>
    <p:extLst>
      <p:ext uri="{BB962C8B-B14F-4D97-AF65-F5344CB8AC3E}">
        <p14:creationId xmlns:p14="http://schemas.microsoft.com/office/powerpoint/2010/main" val="265813745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在第六章会对经济利润和机会成本做详细介绍</a:t>
            </a:r>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113</a:t>
            </a:fld>
            <a:endParaRPr lang="zh-CN" altLang="en-US"/>
          </a:p>
        </p:txBody>
      </p:sp>
    </p:spTree>
    <p:extLst>
      <p:ext uri="{BB962C8B-B14F-4D97-AF65-F5344CB8AC3E}">
        <p14:creationId xmlns:p14="http://schemas.microsoft.com/office/powerpoint/2010/main" val="145154199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在第六章会对经济利润和机会成本做详细介绍</a:t>
            </a:r>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114</a:t>
            </a:fld>
            <a:endParaRPr lang="zh-CN" altLang="en-US"/>
          </a:p>
        </p:txBody>
      </p:sp>
    </p:spTree>
    <p:extLst>
      <p:ext uri="{BB962C8B-B14F-4D97-AF65-F5344CB8AC3E}">
        <p14:creationId xmlns:p14="http://schemas.microsoft.com/office/powerpoint/2010/main" val="55243460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在第六章会对经济利润和机会成本做详细介绍</a:t>
            </a:r>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115</a:t>
            </a:fld>
            <a:endParaRPr lang="zh-CN" altLang="en-US"/>
          </a:p>
        </p:txBody>
      </p:sp>
    </p:spTree>
    <p:extLst>
      <p:ext uri="{BB962C8B-B14F-4D97-AF65-F5344CB8AC3E}">
        <p14:creationId xmlns:p14="http://schemas.microsoft.com/office/powerpoint/2010/main" val="45917117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在第六章会对经济利润和机会成本做详细介绍</a:t>
            </a:r>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116</a:t>
            </a:fld>
            <a:endParaRPr lang="zh-CN" altLang="en-US"/>
          </a:p>
        </p:txBody>
      </p:sp>
    </p:spTree>
    <p:extLst>
      <p:ext uri="{BB962C8B-B14F-4D97-AF65-F5344CB8AC3E}">
        <p14:creationId xmlns:p14="http://schemas.microsoft.com/office/powerpoint/2010/main" val="347913243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在第六章会对经济利润和机会成本做详细介绍</a:t>
            </a:r>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117</a:t>
            </a:fld>
            <a:endParaRPr lang="zh-CN" altLang="en-US"/>
          </a:p>
        </p:txBody>
      </p:sp>
    </p:spTree>
    <p:extLst>
      <p:ext uri="{BB962C8B-B14F-4D97-AF65-F5344CB8AC3E}">
        <p14:creationId xmlns:p14="http://schemas.microsoft.com/office/powerpoint/2010/main" val="93797509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在第六章会对经济利润和机会成本做详细介绍</a:t>
            </a:r>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118</a:t>
            </a:fld>
            <a:endParaRPr lang="zh-CN" altLang="en-US"/>
          </a:p>
        </p:txBody>
      </p:sp>
    </p:spTree>
    <p:extLst>
      <p:ext uri="{BB962C8B-B14F-4D97-AF65-F5344CB8AC3E}">
        <p14:creationId xmlns:p14="http://schemas.microsoft.com/office/powerpoint/2010/main" val="249716737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在第六章会对经济利润和机会成本做详细介绍</a:t>
            </a:r>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119</a:t>
            </a:fld>
            <a:endParaRPr lang="zh-CN" altLang="en-US"/>
          </a:p>
        </p:txBody>
      </p:sp>
    </p:spTree>
    <p:extLst>
      <p:ext uri="{BB962C8B-B14F-4D97-AF65-F5344CB8AC3E}">
        <p14:creationId xmlns:p14="http://schemas.microsoft.com/office/powerpoint/2010/main" val="266939351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在第六章会对经济利润和机会成本做详细介绍</a:t>
            </a:r>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120</a:t>
            </a:fld>
            <a:endParaRPr lang="zh-CN" altLang="en-US"/>
          </a:p>
        </p:txBody>
      </p:sp>
    </p:spTree>
    <p:extLst>
      <p:ext uri="{BB962C8B-B14F-4D97-AF65-F5344CB8AC3E}">
        <p14:creationId xmlns:p14="http://schemas.microsoft.com/office/powerpoint/2010/main" val="79359213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在第六章会对经济利润和机会成本做详细介绍</a:t>
            </a:r>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121</a:t>
            </a:fld>
            <a:endParaRPr lang="zh-CN" altLang="en-US"/>
          </a:p>
        </p:txBody>
      </p:sp>
    </p:spTree>
    <p:extLst>
      <p:ext uri="{BB962C8B-B14F-4D97-AF65-F5344CB8AC3E}">
        <p14:creationId xmlns:p14="http://schemas.microsoft.com/office/powerpoint/2010/main" val="833369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经济理论：微观经济学、宏观经济学</a:t>
            </a:r>
            <a:endParaRPr lang="en-US" altLang="zh-CN" dirty="0"/>
          </a:p>
          <a:p>
            <a:r>
              <a:rPr lang="zh-CN" altLang="en-US" dirty="0"/>
              <a:t>决策科学：数理经济学、计量经济学</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234493654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在第六章会对经济利润和机会成本做详细介绍</a:t>
            </a:r>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122</a:t>
            </a:fld>
            <a:endParaRPr lang="zh-CN" altLang="en-US"/>
          </a:p>
        </p:txBody>
      </p:sp>
    </p:spTree>
    <p:extLst>
      <p:ext uri="{BB962C8B-B14F-4D97-AF65-F5344CB8AC3E}">
        <p14:creationId xmlns:p14="http://schemas.microsoft.com/office/powerpoint/2010/main" val="194362734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在第六章会对经济利润和机会成本做详细介绍</a:t>
            </a:r>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123</a:t>
            </a:fld>
            <a:endParaRPr lang="zh-CN" altLang="en-US"/>
          </a:p>
        </p:txBody>
      </p:sp>
    </p:spTree>
    <p:extLst>
      <p:ext uri="{BB962C8B-B14F-4D97-AF65-F5344CB8AC3E}">
        <p14:creationId xmlns:p14="http://schemas.microsoft.com/office/powerpoint/2010/main" val="328370894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在第六章会对经济利润和机会成本做详细介绍</a:t>
            </a:r>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124</a:t>
            </a:fld>
            <a:endParaRPr lang="zh-CN" altLang="en-US"/>
          </a:p>
        </p:txBody>
      </p:sp>
    </p:spTree>
    <p:extLst>
      <p:ext uri="{BB962C8B-B14F-4D97-AF65-F5344CB8AC3E}">
        <p14:creationId xmlns:p14="http://schemas.microsoft.com/office/powerpoint/2010/main" val="413100958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125</a:t>
            </a:fld>
            <a:endParaRPr lang="zh-CN" altLang="en-US"/>
          </a:p>
        </p:txBody>
      </p:sp>
    </p:spTree>
    <p:extLst>
      <p:ext uri="{BB962C8B-B14F-4D97-AF65-F5344CB8AC3E}">
        <p14:creationId xmlns:p14="http://schemas.microsoft.com/office/powerpoint/2010/main" val="113767294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管理经济学是站在企业管理者的角度，为企业的最优决策提供经济分析工具，因此管理经济学论述的展开是紧紧围绕企业的决策问题而进行的。</a:t>
            </a:r>
            <a:br>
              <a:rPr lang="en-US" altLang="zh-CN" dirty="0"/>
            </a:br>
            <a:r>
              <a:rPr lang="zh-CN" altLang="en-US" dirty="0"/>
              <a:t>少东西！！！</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126</a:t>
            </a:fld>
            <a:endParaRPr lang="zh-CN" altLang="en-US"/>
          </a:p>
        </p:txBody>
      </p:sp>
    </p:spTree>
    <p:extLst>
      <p:ext uri="{BB962C8B-B14F-4D97-AF65-F5344CB8AC3E}">
        <p14:creationId xmlns:p14="http://schemas.microsoft.com/office/powerpoint/2010/main" val="38428619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管理经济学是站在企业管理者的角度，为企业的最优决策提供经济分析工具，因此管理经济学论述的展开是紧紧围绕企业的决策问题而进行的。</a:t>
            </a:r>
            <a:br>
              <a:rPr lang="en-US" altLang="zh-CN" dirty="0"/>
            </a:br>
            <a:r>
              <a:rPr lang="zh-CN" altLang="en-US" dirty="0"/>
              <a:t>少东西！！！</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127</a:t>
            </a:fld>
            <a:endParaRPr lang="zh-CN" altLang="en-US"/>
          </a:p>
        </p:txBody>
      </p:sp>
    </p:spTree>
    <p:extLst>
      <p:ext uri="{BB962C8B-B14F-4D97-AF65-F5344CB8AC3E}">
        <p14:creationId xmlns:p14="http://schemas.microsoft.com/office/powerpoint/2010/main" val="93549637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管理经济学是站在企业管理者的角度，为企业的最优决策提供经济分析工具，因此管理经济学论述的展开是紧紧围绕企业的决策问题而进行的。</a:t>
            </a:r>
            <a:br>
              <a:rPr lang="en-US" altLang="zh-CN" dirty="0"/>
            </a:br>
            <a:r>
              <a:rPr lang="zh-CN" altLang="en-US" dirty="0"/>
              <a:t>少东西！！！</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128</a:t>
            </a:fld>
            <a:endParaRPr lang="zh-CN" altLang="en-US"/>
          </a:p>
        </p:txBody>
      </p:sp>
    </p:spTree>
    <p:extLst>
      <p:ext uri="{BB962C8B-B14F-4D97-AF65-F5344CB8AC3E}">
        <p14:creationId xmlns:p14="http://schemas.microsoft.com/office/powerpoint/2010/main" val="191007452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管理经济学是站在企业管理者的角度，为企业的最优决策提供经济分析工具，因此管理经济学论述的展开是紧紧围绕企业的决策问题而进行的。</a:t>
            </a:r>
            <a:br>
              <a:rPr lang="en-US" altLang="zh-CN" dirty="0"/>
            </a:br>
            <a:r>
              <a:rPr lang="zh-CN" altLang="en-US" dirty="0"/>
              <a:t>少东西！！！</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129</a:t>
            </a:fld>
            <a:endParaRPr lang="zh-CN" altLang="en-US"/>
          </a:p>
        </p:txBody>
      </p:sp>
    </p:spTree>
    <p:extLst>
      <p:ext uri="{BB962C8B-B14F-4D97-AF65-F5344CB8AC3E}">
        <p14:creationId xmlns:p14="http://schemas.microsoft.com/office/powerpoint/2010/main" val="258117299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管理经济学是站在企业管理者的角度，为企业的最优决策提供经济分析工具，因此管理经济学论述的展开是紧紧围绕企业的决策问题而进行的。</a:t>
            </a:r>
            <a:br>
              <a:rPr lang="en-US" altLang="zh-CN" dirty="0"/>
            </a:br>
            <a:r>
              <a:rPr lang="zh-CN" altLang="en-US" dirty="0"/>
              <a:t>少东西！！！</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130</a:t>
            </a:fld>
            <a:endParaRPr lang="zh-CN" altLang="en-US"/>
          </a:p>
        </p:txBody>
      </p:sp>
    </p:spTree>
    <p:extLst>
      <p:ext uri="{BB962C8B-B14F-4D97-AF65-F5344CB8AC3E}">
        <p14:creationId xmlns:p14="http://schemas.microsoft.com/office/powerpoint/2010/main" val="74731560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决策者的职责通过资源的合理配置，将企业内部利润潜力源源不断地挖掘出来，并将其转化为账面利润。</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131</a:t>
            </a:fld>
            <a:endParaRPr lang="zh-CN" altLang="en-US"/>
          </a:p>
        </p:txBody>
      </p:sp>
    </p:spTree>
    <p:extLst>
      <p:ext uri="{BB962C8B-B14F-4D97-AF65-F5344CB8AC3E}">
        <p14:creationId xmlns:p14="http://schemas.microsoft.com/office/powerpoint/2010/main" val="4264063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经济理论：微观经济学、宏观经济学</a:t>
            </a:r>
            <a:endParaRPr lang="en-US" altLang="zh-CN" dirty="0"/>
          </a:p>
          <a:p>
            <a:r>
              <a:rPr lang="zh-CN" altLang="en-US" dirty="0"/>
              <a:t>决策科学：数理经济学、计量经济学</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257939572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ea typeface="FZLanTingHeiS-R-GB" panose="02000000000000000000" pitchFamily="2" charset="-122"/>
              </a:rPr>
              <a:t>132</a:t>
            </a:fld>
            <a:endParaRPr lang="en-US" altLang="zh-CN" dirty="0">
              <a:solidFill>
                <a:prstClr val="black"/>
              </a:solidFill>
              <a:latin typeface="Calibri" panose="020F0502020204030204" charset="0"/>
              <a:ea typeface="FZLanTingHeiS-R-GB" panose="02000000000000000000" pitchFamily="2" charset="-122"/>
            </a:endParaRPr>
          </a:p>
        </p:txBody>
      </p:sp>
    </p:spTree>
    <p:extLst>
      <p:ext uri="{BB962C8B-B14F-4D97-AF65-F5344CB8AC3E}">
        <p14:creationId xmlns:p14="http://schemas.microsoft.com/office/powerpoint/2010/main" val="51557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ea typeface="FZLanTingHeiS-R-GB" panose="02000000000000000000" pitchFamily="2" charset="-122"/>
              </a:rPr>
              <a:t>16</a:t>
            </a:fld>
            <a:endParaRPr lang="en-US" altLang="zh-CN" dirty="0">
              <a:solidFill>
                <a:prstClr val="black"/>
              </a:solidFill>
              <a:latin typeface="Calibri" panose="020F0502020204030204" charset="0"/>
              <a:ea typeface="FZLanTingHeiS-R-GB" panose="02000000000000000000" pitchFamily="2" charset="-122"/>
            </a:endParaRPr>
          </a:p>
        </p:txBody>
      </p:sp>
    </p:spTree>
    <p:extLst>
      <p:ext uri="{BB962C8B-B14F-4D97-AF65-F5344CB8AC3E}">
        <p14:creationId xmlns:p14="http://schemas.microsoft.com/office/powerpoint/2010/main" val="1736422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彼得德鲁克提出的</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8370337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nSpc>
                <a:spcPct val="150000"/>
              </a:lnSpc>
            </a:pPr>
            <a:r>
              <a:rPr kumimoji="1" lang="zh-CN" altLang="en-US" sz="1200" dirty="0">
                <a:latin typeface="FZLanTingHeiS-R-GB" panose="02000000000000000000" pitchFamily="2" charset="-122"/>
                <a:cs typeface="Microsoft YaHei" charset="-122"/>
              </a:rPr>
              <a:t>明确企业面临的问题</a:t>
            </a:r>
            <a:endParaRPr lang="zh-CN" altLang="en-US" sz="1200" dirty="0">
              <a:latin typeface="FZLanTingHeiS-R-GB" panose="02000000000000000000" pitchFamily="2" charset="-122"/>
              <a:cs typeface="Microsoft YaHei"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1200" dirty="0">
                <a:latin typeface="FZLanTingHeiS-R-GB" panose="02000000000000000000" pitchFamily="2" charset="-122"/>
                <a:cs typeface="Microsoft YaHei" charset="-122"/>
              </a:rPr>
              <a:t>确定企业目标</a:t>
            </a:r>
            <a:endParaRPr kumimoji="1" lang="en-US" altLang="zh-CN" sz="1200" dirty="0">
              <a:latin typeface="FZLanTingHeiS-R-GB" panose="02000000000000000000" pitchFamily="2" charset="-122"/>
              <a:cs typeface="Microsoft YaHei"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1200" dirty="0">
                <a:latin typeface="FZLanTingHeiS-R-GB" panose="02000000000000000000" pitchFamily="2" charset="-122"/>
                <a:cs typeface="Microsoft YaHei" charset="-122"/>
              </a:rPr>
              <a:t>列举解决企业问题的可能办法</a:t>
            </a:r>
            <a:endParaRPr kumimoji="1" lang="en-US" altLang="zh-CN" sz="1200" dirty="0">
              <a:latin typeface="FZLanTingHeiS-R-GB" panose="02000000000000000000" pitchFamily="2" charset="-122"/>
              <a:cs typeface="Microsoft YaHei"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1200" dirty="0">
                <a:latin typeface="FZLanTingHeiS-R-GB" panose="02000000000000000000" pitchFamily="2" charset="-122"/>
                <a:cs typeface="Microsoft YaHei" charset="-122"/>
              </a:rPr>
              <a:t>选择最优方案</a:t>
            </a:r>
            <a:endParaRPr lang="zh-CN" altLang="en-US" sz="1200" dirty="0">
              <a:latin typeface="FZLanTingHeiS-R-GB" panose="02000000000000000000" pitchFamily="2" charset="-122"/>
              <a:cs typeface="Microsoft YaHei"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1200" dirty="0">
                <a:latin typeface="FZLanTingHeiS-R-GB" panose="02000000000000000000" pitchFamily="2" charset="-122"/>
                <a:cs typeface="Microsoft YaHei" charset="-122"/>
              </a:rPr>
              <a:t>执行最优方案</a:t>
            </a:r>
            <a:endParaRPr lang="zh-CN" altLang="en-US" sz="1200" dirty="0">
              <a:latin typeface="FZLanTingHeiS-R-GB" panose="02000000000000000000" pitchFamily="2" charset="-122"/>
              <a:cs typeface="Microsoft YaHei"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lang="zh-CN" altLang="en-US" sz="1200" dirty="0">
              <a:latin typeface="FZLanTingHeiS-R-GB" panose="02000000000000000000" pitchFamily="2" charset="-122"/>
              <a:cs typeface="Microsoft YaHei"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lang="zh-CN" altLang="en-US" sz="1200" dirty="0">
              <a:latin typeface="FZLanTingHeiS-R-GB" panose="02000000000000000000" pitchFamily="2" charset="-122"/>
              <a:cs typeface="Microsoft YaHei" charset="-122"/>
            </a:endParaRPr>
          </a:p>
          <a:p>
            <a:pPr lvl="0">
              <a:lnSpc>
                <a:spcPct val="150000"/>
              </a:lnSpc>
            </a:pPr>
            <a:endParaRPr kumimoji="1" lang="en-US" altLang="zh-CN" sz="1200" dirty="0">
              <a:latin typeface="FZLanTingHeiS-R-GB" panose="02000000000000000000" pitchFamily="2" charset="-122"/>
              <a:cs typeface="Microsoft YaHei" charset="-122"/>
            </a:endParaRPr>
          </a:p>
          <a:p>
            <a:pPr lvl="0">
              <a:lnSpc>
                <a:spcPct val="150000"/>
              </a:lnSpc>
            </a:pPr>
            <a:endParaRPr lang="zh-CN" altLang="en-US" sz="1200" dirty="0">
              <a:latin typeface="FZLanTingHeiS-R-GB" panose="02000000000000000000" pitchFamily="2" charset="-122"/>
              <a:cs typeface="Microsoft YaHei"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3811397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nSpc>
                <a:spcPct val="150000"/>
              </a:lnSpc>
            </a:pPr>
            <a:r>
              <a:rPr kumimoji="1" lang="zh-CN" altLang="en-US" sz="1200" dirty="0">
                <a:latin typeface="FZLanTingHeiS-R-GB" panose="02000000000000000000" pitchFamily="2" charset="-122"/>
                <a:cs typeface="Microsoft YaHei" charset="-122"/>
              </a:rPr>
              <a:t>明确企业面临的问题</a:t>
            </a:r>
            <a:endParaRPr lang="zh-CN" altLang="en-US" sz="1200" dirty="0">
              <a:latin typeface="FZLanTingHeiS-R-GB" panose="02000000000000000000" pitchFamily="2" charset="-122"/>
              <a:cs typeface="Microsoft YaHei"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1200" dirty="0">
                <a:latin typeface="FZLanTingHeiS-R-GB" panose="02000000000000000000" pitchFamily="2" charset="-122"/>
                <a:cs typeface="Microsoft YaHei" charset="-122"/>
              </a:rPr>
              <a:t>确定企业目标</a:t>
            </a:r>
            <a:endParaRPr kumimoji="1" lang="en-US" altLang="zh-CN" sz="1200" dirty="0">
              <a:latin typeface="FZLanTingHeiS-R-GB" panose="02000000000000000000" pitchFamily="2" charset="-122"/>
              <a:cs typeface="Microsoft YaHei"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1200" dirty="0">
                <a:latin typeface="FZLanTingHeiS-R-GB" panose="02000000000000000000" pitchFamily="2" charset="-122"/>
                <a:cs typeface="Microsoft YaHei" charset="-122"/>
              </a:rPr>
              <a:t>列举解决企业问题的可能办法</a:t>
            </a:r>
            <a:endParaRPr kumimoji="1" lang="en-US" altLang="zh-CN" sz="1200" dirty="0">
              <a:latin typeface="FZLanTingHeiS-R-GB" panose="02000000000000000000" pitchFamily="2" charset="-122"/>
              <a:cs typeface="Microsoft YaHei"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1200" dirty="0">
                <a:latin typeface="FZLanTingHeiS-R-GB" panose="02000000000000000000" pitchFamily="2" charset="-122"/>
                <a:cs typeface="Microsoft YaHei" charset="-122"/>
              </a:rPr>
              <a:t>选择最优方案</a:t>
            </a:r>
            <a:endParaRPr lang="zh-CN" altLang="en-US" sz="1200" dirty="0">
              <a:latin typeface="FZLanTingHeiS-R-GB" panose="02000000000000000000" pitchFamily="2" charset="-122"/>
              <a:cs typeface="Microsoft YaHei"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1200" dirty="0">
                <a:latin typeface="FZLanTingHeiS-R-GB" panose="02000000000000000000" pitchFamily="2" charset="-122"/>
                <a:cs typeface="Microsoft YaHei" charset="-122"/>
              </a:rPr>
              <a:t>执行最优方案</a:t>
            </a:r>
            <a:endParaRPr lang="zh-CN" altLang="en-US" sz="1200" dirty="0">
              <a:latin typeface="FZLanTingHeiS-R-GB" panose="02000000000000000000" pitchFamily="2" charset="-122"/>
              <a:cs typeface="Microsoft YaHei"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lang="zh-CN" altLang="en-US" sz="1200" dirty="0">
              <a:latin typeface="FZLanTingHeiS-R-GB" panose="02000000000000000000" pitchFamily="2" charset="-122"/>
              <a:cs typeface="Microsoft YaHei"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lang="zh-CN" altLang="en-US" sz="1200" dirty="0">
              <a:latin typeface="FZLanTingHeiS-R-GB" panose="02000000000000000000" pitchFamily="2" charset="-122"/>
              <a:cs typeface="Microsoft YaHei" charset="-122"/>
            </a:endParaRPr>
          </a:p>
          <a:p>
            <a:pPr lvl="0">
              <a:lnSpc>
                <a:spcPct val="150000"/>
              </a:lnSpc>
            </a:pPr>
            <a:endParaRPr kumimoji="1" lang="en-US" altLang="zh-CN" sz="1200" dirty="0">
              <a:latin typeface="FZLanTingHeiS-R-GB" panose="02000000000000000000" pitchFamily="2" charset="-122"/>
              <a:cs typeface="Microsoft YaHei" charset="-122"/>
            </a:endParaRPr>
          </a:p>
          <a:p>
            <a:pPr lvl="0">
              <a:lnSpc>
                <a:spcPct val="150000"/>
              </a:lnSpc>
            </a:pPr>
            <a:endParaRPr lang="zh-CN" altLang="en-US" sz="1200" dirty="0">
              <a:latin typeface="FZLanTingHeiS-R-GB" panose="02000000000000000000" pitchFamily="2" charset="-122"/>
              <a:cs typeface="Microsoft YaHei"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658300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nSpc>
                <a:spcPct val="150000"/>
              </a:lnSpc>
            </a:pPr>
            <a:r>
              <a:rPr kumimoji="1" lang="zh-CN" altLang="en-US" sz="1200" dirty="0">
                <a:latin typeface="FZLanTingHeiS-R-GB" panose="02000000000000000000" pitchFamily="2" charset="-122"/>
                <a:cs typeface="Microsoft YaHei" charset="-122"/>
              </a:rPr>
              <a:t>明确企业面临的问题</a:t>
            </a:r>
            <a:endParaRPr lang="zh-CN" altLang="en-US" sz="1200" dirty="0">
              <a:latin typeface="FZLanTingHeiS-R-GB" panose="02000000000000000000" pitchFamily="2" charset="-122"/>
              <a:cs typeface="Microsoft YaHei"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1200" dirty="0">
                <a:latin typeface="FZLanTingHeiS-R-GB" panose="02000000000000000000" pitchFamily="2" charset="-122"/>
                <a:cs typeface="Microsoft YaHei" charset="-122"/>
              </a:rPr>
              <a:t>确定企业目标</a:t>
            </a:r>
            <a:endParaRPr kumimoji="1" lang="en-US" altLang="zh-CN" sz="1200" dirty="0">
              <a:latin typeface="FZLanTingHeiS-R-GB" panose="02000000000000000000" pitchFamily="2" charset="-122"/>
              <a:cs typeface="Microsoft YaHei"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1200" dirty="0">
                <a:latin typeface="FZLanTingHeiS-R-GB" panose="02000000000000000000" pitchFamily="2" charset="-122"/>
                <a:cs typeface="Microsoft YaHei" charset="-122"/>
              </a:rPr>
              <a:t>列举解决企业问题的可能办法</a:t>
            </a:r>
            <a:endParaRPr kumimoji="1" lang="en-US" altLang="zh-CN" sz="1200" dirty="0">
              <a:latin typeface="FZLanTingHeiS-R-GB" panose="02000000000000000000" pitchFamily="2" charset="-122"/>
              <a:cs typeface="Microsoft YaHei"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1200" dirty="0">
                <a:latin typeface="FZLanTingHeiS-R-GB" panose="02000000000000000000" pitchFamily="2" charset="-122"/>
                <a:cs typeface="Microsoft YaHei" charset="-122"/>
              </a:rPr>
              <a:t>选择最优方案</a:t>
            </a:r>
            <a:endParaRPr lang="zh-CN" altLang="en-US" sz="1200" dirty="0">
              <a:latin typeface="FZLanTingHeiS-R-GB" panose="02000000000000000000" pitchFamily="2" charset="-122"/>
              <a:cs typeface="Microsoft YaHei"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1200" dirty="0">
                <a:latin typeface="FZLanTingHeiS-R-GB" panose="02000000000000000000" pitchFamily="2" charset="-122"/>
                <a:cs typeface="Microsoft YaHei" charset="-122"/>
              </a:rPr>
              <a:t>执行最优方案</a:t>
            </a:r>
            <a:endParaRPr lang="zh-CN" altLang="en-US" sz="1200" dirty="0">
              <a:latin typeface="FZLanTingHeiS-R-GB" panose="02000000000000000000" pitchFamily="2" charset="-122"/>
              <a:cs typeface="Microsoft YaHei"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lang="zh-CN" altLang="en-US" sz="1200" dirty="0">
              <a:latin typeface="FZLanTingHeiS-R-GB" panose="02000000000000000000" pitchFamily="2" charset="-122"/>
              <a:cs typeface="Microsoft YaHei"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lang="zh-CN" altLang="en-US" sz="1200" dirty="0">
              <a:latin typeface="FZLanTingHeiS-R-GB" panose="02000000000000000000" pitchFamily="2" charset="-122"/>
              <a:cs typeface="Microsoft YaHei" charset="-122"/>
            </a:endParaRPr>
          </a:p>
          <a:p>
            <a:pPr lvl="0">
              <a:lnSpc>
                <a:spcPct val="150000"/>
              </a:lnSpc>
            </a:pPr>
            <a:endParaRPr kumimoji="1" lang="en-US" altLang="zh-CN" sz="1200" dirty="0">
              <a:latin typeface="FZLanTingHeiS-R-GB" panose="02000000000000000000" pitchFamily="2" charset="-122"/>
              <a:cs typeface="Microsoft YaHei" charset="-122"/>
            </a:endParaRPr>
          </a:p>
          <a:p>
            <a:pPr lvl="0">
              <a:lnSpc>
                <a:spcPct val="150000"/>
              </a:lnSpc>
            </a:pPr>
            <a:endParaRPr lang="zh-CN" altLang="en-US" sz="1200" dirty="0">
              <a:latin typeface="FZLanTingHeiS-R-GB" panose="02000000000000000000" pitchFamily="2" charset="-122"/>
              <a:cs typeface="Microsoft YaHei"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25641461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nSpc>
                <a:spcPct val="150000"/>
              </a:lnSpc>
            </a:pPr>
            <a:r>
              <a:rPr kumimoji="1" lang="zh-CN" altLang="en-US" sz="1200" dirty="0">
                <a:latin typeface="FZLanTingHeiS-R-GB" panose="02000000000000000000" pitchFamily="2" charset="-122"/>
                <a:cs typeface="Microsoft YaHei" charset="-122"/>
              </a:rPr>
              <a:t>明确企业面临的问题</a:t>
            </a:r>
            <a:endParaRPr lang="zh-CN" altLang="en-US" sz="1200" dirty="0">
              <a:latin typeface="FZLanTingHeiS-R-GB" panose="02000000000000000000" pitchFamily="2" charset="-122"/>
              <a:cs typeface="Microsoft YaHei"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1200" dirty="0">
                <a:latin typeface="FZLanTingHeiS-R-GB" panose="02000000000000000000" pitchFamily="2" charset="-122"/>
                <a:cs typeface="Microsoft YaHei" charset="-122"/>
              </a:rPr>
              <a:t>确定企业目标</a:t>
            </a:r>
            <a:endParaRPr kumimoji="1" lang="en-US" altLang="zh-CN" sz="1200" dirty="0">
              <a:latin typeface="FZLanTingHeiS-R-GB" panose="02000000000000000000" pitchFamily="2" charset="-122"/>
              <a:cs typeface="Microsoft YaHei"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1200" dirty="0">
                <a:latin typeface="FZLanTingHeiS-R-GB" panose="02000000000000000000" pitchFamily="2" charset="-122"/>
                <a:cs typeface="Microsoft YaHei" charset="-122"/>
              </a:rPr>
              <a:t>列举解决企业问题的可能办法</a:t>
            </a:r>
            <a:endParaRPr kumimoji="1" lang="en-US" altLang="zh-CN" sz="1200" dirty="0">
              <a:latin typeface="FZLanTingHeiS-R-GB" panose="02000000000000000000" pitchFamily="2" charset="-122"/>
              <a:cs typeface="Microsoft YaHei"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1200" dirty="0">
                <a:latin typeface="FZLanTingHeiS-R-GB" panose="02000000000000000000" pitchFamily="2" charset="-122"/>
                <a:cs typeface="Microsoft YaHei" charset="-122"/>
              </a:rPr>
              <a:t>选择最优方案</a:t>
            </a:r>
            <a:endParaRPr lang="zh-CN" altLang="en-US" sz="1200" dirty="0">
              <a:latin typeface="FZLanTingHeiS-R-GB" panose="02000000000000000000" pitchFamily="2" charset="-122"/>
              <a:cs typeface="Microsoft YaHei"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1200" dirty="0">
                <a:latin typeface="FZLanTingHeiS-R-GB" panose="02000000000000000000" pitchFamily="2" charset="-122"/>
                <a:cs typeface="Microsoft YaHei" charset="-122"/>
              </a:rPr>
              <a:t>执行最优方案</a:t>
            </a:r>
            <a:endParaRPr lang="zh-CN" altLang="en-US" sz="1200" dirty="0">
              <a:latin typeface="FZLanTingHeiS-R-GB" panose="02000000000000000000" pitchFamily="2" charset="-122"/>
              <a:cs typeface="Microsoft YaHei"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lang="zh-CN" altLang="en-US" sz="1200" dirty="0">
              <a:latin typeface="FZLanTingHeiS-R-GB" panose="02000000000000000000" pitchFamily="2" charset="-122"/>
              <a:cs typeface="Microsoft YaHei"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lang="zh-CN" altLang="en-US" sz="1200" dirty="0">
              <a:latin typeface="FZLanTingHeiS-R-GB" panose="02000000000000000000" pitchFamily="2" charset="-122"/>
              <a:cs typeface="Microsoft YaHei" charset="-122"/>
            </a:endParaRPr>
          </a:p>
          <a:p>
            <a:pPr lvl="0">
              <a:lnSpc>
                <a:spcPct val="150000"/>
              </a:lnSpc>
            </a:pPr>
            <a:endParaRPr kumimoji="1" lang="en-US" altLang="zh-CN" sz="1200" dirty="0">
              <a:latin typeface="FZLanTingHeiS-R-GB" panose="02000000000000000000" pitchFamily="2" charset="-122"/>
              <a:cs typeface="Microsoft YaHei" charset="-122"/>
            </a:endParaRPr>
          </a:p>
          <a:p>
            <a:pPr lvl="0">
              <a:lnSpc>
                <a:spcPct val="150000"/>
              </a:lnSpc>
            </a:pPr>
            <a:endParaRPr lang="zh-CN" altLang="en-US" sz="1200" dirty="0">
              <a:latin typeface="FZLanTingHeiS-R-GB" panose="02000000000000000000" pitchFamily="2" charset="-122"/>
              <a:cs typeface="Microsoft YaHei"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2667133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ea typeface="FZLanTingHeiS-R-GB" panose="02000000000000000000" pitchFamily="2" charset="-122"/>
              </a:rPr>
              <a:t>3</a:t>
            </a:fld>
            <a:endParaRPr lang="en-US" altLang="zh-CN" dirty="0">
              <a:solidFill>
                <a:prstClr val="black"/>
              </a:solidFill>
              <a:latin typeface="Calibri" panose="020F0502020204030204" charset="0"/>
              <a:ea typeface="FZLanTingHeiS-R-GB" panose="02000000000000000000" pitchFamily="2" charset="-122"/>
            </a:endParaRPr>
          </a:p>
        </p:txBody>
      </p:sp>
    </p:spTree>
    <p:extLst>
      <p:ext uri="{BB962C8B-B14F-4D97-AF65-F5344CB8AC3E}">
        <p14:creationId xmlns:p14="http://schemas.microsoft.com/office/powerpoint/2010/main" val="12306263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nSpc>
                <a:spcPct val="150000"/>
              </a:lnSpc>
            </a:pPr>
            <a:r>
              <a:rPr kumimoji="1" lang="zh-CN" altLang="en-US" sz="1200" dirty="0">
                <a:latin typeface="FZLanTingHeiS-R-GB" panose="02000000000000000000" pitchFamily="2" charset="-122"/>
                <a:cs typeface="Microsoft YaHei" charset="-122"/>
              </a:rPr>
              <a:t>明确企业面临的问题</a:t>
            </a:r>
            <a:endParaRPr lang="zh-CN" altLang="en-US" sz="1200" dirty="0">
              <a:latin typeface="FZLanTingHeiS-R-GB" panose="02000000000000000000" pitchFamily="2" charset="-122"/>
              <a:cs typeface="Microsoft YaHei"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1200" dirty="0">
                <a:latin typeface="FZLanTingHeiS-R-GB" panose="02000000000000000000" pitchFamily="2" charset="-122"/>
                <a:cs typeface="Microsoft YaHei" charset="-122"/>
              </a:rPr>
              <a:t>确定企业目标</a:t>
            </a:r>
            <a:endParaRPr kumimoji="1" lang="en-US" altLang="zh-CN" sz="1200" dirty="0">
              <a:latin typeface="FZLanTingHeiS-R-GB" panose="02000000000000000000" pitchFamily="2" charset="-122"/>
              <a:cs typeface="Microsoft YaHei"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1200" dirty="0">
                <a:latin typeface="FZLanTingHeiS-R-GB" panose="02000000000000000000" pitchFamily="2" charset="-122"/>
                <a:cs typeface="Microsoft YaHei" charset="-122"/>
              </a:rPr>
              <a:t>列举解决企业问题的可能办法</a:t>
            </a:r>
            <a:endParaRPr kumimoji="1" lang="en-US" altLang="zh-CN" sz="1200" dirty="0">
              <a:latin typeface="FZLanTingHeiS-R-GB" panose="02000000000000000000" pitchFamily="2" charset="-122"/>
              <a:cs typeface="Microsoft YaHei"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1200" dirty="0">
                <a:latin typeface="FZLanTingHeiS-R-GB" panose="02000000000000000000" pitchFamily="2" charset="-122"/>
                <a:cs typeface="Microsoft YaHei" charset="-122"/>
              </a:rPr>
              <a:t>选择最优方案</a:t>
            </a:r>
            <a:endParaRPr lang="zh-CN" altLang="en-US" sz="1200" dirty="0">
              <a:latin typeface="FZLanTingHeiS-R-GB" panose="02000000000000000000" pitchFamily="2" charset="-122"/>
              <a:cs typeface="Microsoft YaHei"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1200" dirty="0">
                <a:latin typeface="FZLanTingHeiS-R-GB" panose="02000000000000000000" pitchFamily="2" charset="-122"/>
                <a:cs typeface="Microsoft YaHei" charset="-122"/>
              </a:rPr>
              <a:t>执行最优方案</a:t>
            </a:r>
            <a:endParaRPr lang="zh-CN" altLang="en-US" sz="1200" dirty="0">
              <a:latin typeface="FZLanTingHeiS-R-GB" panose="02000000000000000000" pitchFamily="2" charset="-122"/>
              <a:cs typeface="Microsoft YaHei"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lang="zh-CN" altLang="en-US" sz="1200" dirty="0">
              <a:latin typeface="FZLanTingHeiS-R-GB" panose="02000000000000000000" pitchFamily="2" charset="-122"/>
              <a:cs typeface="Microsoft YaHei"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lang="zh-CN" altLang="en-US" sz="1200" dirty="0">
              <a:latin typeface="FZLanTingHeiS-R-GB" panose="02000000000000000000" pitchFamily="2" charset="-122"/>
              <a:cs typeface="Microsoft YaHei" charset="-122"/>
            </a:endParaRPr>
          </a:p>
          <a:p>
            <a:pPr lvl="0">
              <a:lnSpc>
                <a:spcPct val="150000"/>
              </a:lnSpc>
            </a:pPr>
            <a:endParaRPr kumimoji="1" lang="en-US" altLang="zh-CN" sz="1200" dirty="0">
              <a:latin typeface="FZLanTingHeiS-R-GB" panose="02000000000000000000" pitchFamily="2" charset="-122"/>
              <a:cs typeface="Microsoft YaHei" charset="-122"/>
            </a:endParaRPr>
          </a:p>
          <a:p>
            <a:pPr lvl="0">
              <a:lnSpc>
                <a:spcPct val="150000"/>
              </a:lnSpc>
            </a:pPr>
            <a:endParaRPr lang="zh-CN" altLang="en-US" sz="1200" dirty="0">
              <a:latin typeface="FZLanTingHeiS-R-GB" panose="02000000000000000000" pitchFamily="2" charset="-122"/>
              <a:cs typeface="Microsoft YaHei"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6536003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nSpc>
                <a:spcPct val="150000"/>
              </a:lnSpc>
            </a:pPr>
            <a:r>
              <a:rPr kumimoji="1" lang="zh-CN" altLang="en-US" sz="1200" dirty="0">
                <a:latin typeface="FZLanTingHeiS-R-GB" panose="02000000000000000000" pitchFamily="2" charset="-122"/>
                <a:cs typeface="Microsoft YaHei" charset="-122"/>
              </a:rPr>
              <a:t>明确企业面临的问题</a:t>
            </a:r>
            <a:endParaRPr lang="zh-CN" altLang="en-US" sz="1200" dirty="0">
              <a:latin typeface="FZLanTingHeiS-R-GB" panose="02000000000000000000" pitchFamily="2" charset="-122"/>
              <a:cs typeface="Microsoft YaHei"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1200" dirty="0">
                <a:latin typeface="FZLanTingHeiS-R-GB" panose="02000000000000000000" pitchFamily="2" charset="-122"/>
                <a:cs typeface="Microsoft YaHei" charset="-122"/>
              </a:rPr>
              <a:t>确定企业目标</a:t>
            </a:r>
            <a:endParaRPr kumimoji="1" lang="en-US" altLang="zh-CN" sz="1200" dirty="0">
              <a:latin typeface="FZLanTingHeiS-R-GB" panose="02000000000000000000" pitchFamily="2" charset="-122"/>
              <a:cs typeface="Microsoft YaHei"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1200" dirty="0">
                <a:latin typeface="FZLanTingHeiS-R-GB" panose="02000000000000000000" pitchFamily="2" charset="-122"/>
                <a:cs typeface="Microsoft YaHei" charset="-122"/>
              </a:rPr>
              <a:t>列举解决企业问题的可能办法</a:t>
            </a:r>
            <a:endParaRPr kumimoji="1" lang="en-US" altLang="zh-CN" sz="1200" dirty="0">
              <a:latin typeface="FZLanTingHeiS-R-GB" panose="02000000000000000000" pitchFamily="2" charset="-122"/>
              <a:cs typeface="Microsoft YaHei"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1200" dirty="0">
                <a:latin typeface="FZLanTingHeiS-R-GB" panose="02000000000000000000" pitchFamily="2" charset="-122"/>
                <a:cs typeface="Microsoft YaHei" charset="-122"/>
              </a:rPr>
              <a:t>选择最优方案</a:t>
            </a:r>
            <a:endParaRPr lang="zh-CN" altLang="en-US" sz="1200" dirty="0">
              <a:latin typeface="FZLanTingHeiS-R-GB" panose="02000000000000000000" pitchFamily="2" charset="-122"/>
              <a:cs typeface="Microsoft YaHei"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1200" dirty="0">
                <a:latin typeface="FZLanTingHeiS-R-GB" panose="02000000000000000000" pitchFamily="2" charset="-122"/>
                <a:cs typeface="Microsoft YaHei" charset="-122"/>
              </a:rPr>
              <a:t>执行最优方案</a:t>
            </a:r>
            <a:endParaRPr lang="zh-CN" altLang="en-US" sz="1200" dirty="0">
              <a:latin typeface="FZLanTingHeiS-R-GB" panose="02000000000000000000" pitchFamily="2" charset="-122"/>
              <a:cs typeface="Microsoft YaHei"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lang="zh-CN" altLang="en-US" sz="1200" dirty="0">
              <a:latin typeface="FZLanTingHeiS-R-GB" panose="02000000000000000000" pitchFamily="2" charset="-122"/>
              <a:cs typeface="Microsoft YaHei"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lang="zh-CN" altLang="en-US" sz="1200" dirty="0">
              <a:latin typeface="FZLanTingHeiS-R-GB" panose="02000000000000000000" pitchFamily="2" charset="-122"/>
              <a:cs typeface="Microsoft YaHei" charset="-122"/>
            </a:endParaRPr>
          </a:p>
          <a:p>
            <a:pPr lvl="0">
              <a:lnSpc>
                <a:spcPct val="150000"/>
              </a:lnSpc>
            </a:pPr>
            <a:endParaRPr kumimoji="1" lang="en-US" altLang="zh-CN" sz="1200" dirty="0">
              <a:latin typeface="FZLanTingHeiS-R-GB" panose="02000000000000000000" pitchFamily="2" charset="-122"/>
              <a:cs typeface="Microsoft YaHei" charset="-122"/>
            </a:endParaRPr>
          </a:p>
          <a:p>
            <a:pPr lvl="0">
              <a:lnSpc>
                <a:spcPct val="150000"/>
              </a:lnSpc>
            </a:pPr>
            <a:endParaRPr lang="zh-CN" altLang="en-US" sz="1200" dirty="0">
              <a:latin typeface="FZLanTingHeiS-R-GB" panose="02000000000000000000" pitchFamily="2" charset="-122"/>
              <a:cs typeface="Microsoft YaHei"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11718300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彼得德鲁克提出的</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19080993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管理经济学是站在企业管理者的角度，为企业的最优决策提供经济分析工具，因此管理经济学论述的展开是紧紧围绕企业的决策问题而进行的。</a:t>
            </a:r>
            <a:br>
              <a:rPr lang="en-US" altLang="zh-CN" dirty="0"/>
            </a:br>
            <a:r>
              <a:rPr lang="zh-CN" altLang="en-US" dirty="0"/>
              <a:t>少东西！！！</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24448836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管理经济学是站在企业管理者的角度，为企业的最优决策提供经济分析工具，因此管理经济学论述的展开是紧紧围绕企业的决策问题而进行的。</a:t>
            </a:r>
            <a:br>
              <a:rPr lang="en-US" altLang="zh-CN" dirty="0"/>
            </a:br>
            <a:r>
              <a:rPr lang="zh-CN" altLang="en-US" dirty="0"/>
              <a:t>少东西！！！</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931109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14878663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22585749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ea typeface="FZLanTingHeiS-R-GB" panose="02000000000000000000" pitchFamily="2" charset="-122"/>
              </a:rPr>
              <a:t>29</a:t>
            </a:fld>
            <a:endParaRPr lang="en-US" altLang="zh-CN" dirty="0">
              <a:solidFill>
                <a:prstClr val="black"/>
              </a:solidFill>
              <a:latin typeface="Calibri" panose="020F0502020204030204" charset="0"/>
              <a:ea typeface="FZLanTingHeiS-R-GB" panose="02000000000000000000" pitchFamily="2" charset="-122"/>
            </a:endParaRPr>
          </a:p>
        </p:txBody>
      </p:sp>
    </p:spTree>
    <p:extLst>
      <p:ext uri="{BB962C8B-B14F-4D97-AF65-F5344CB8AC3E}">
        <p14:creationId xmlns:p14="http://schemas.microsoft.com/office/powerpoint/2010/main" val="118257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FZLanTingHeiS-R-GB" panose="02000000000000000000" pitchFamily="2" charset="-122"/>
                <a:cs typeface="+mn-cs"/>
              </a:rPr>
              <a:t>在一家超市里，有一个有趣的现象：尿布和啤酒赫然摆在一起出售。但是这个奇怪的举措却使尿布和啤酒的销量双双增加了。这不是一个笑话，而是发生在美国沃尔玛连锁店超市的真实案例，并一直为商家所津津乐道。原来，</a:t>
            </a:r>
            <a:r>
              <a:rPr lang="zh-CN" altLang="en-US" sz="1200" b="1" i="0" u="none" strike="noStrike" kern="1200" dirty="0">
                <a:solidFill>
                  <a:schemeClr val="tx1"/>
                </a:solidFill>
                <a:effectLst/>
                <a:latin typeface="+mn-lt"/>
                <a:ea typeface="FZLanTingHeiS-R-GB" panose="02000000000000000000" pitchFamily="2" charset="-122"/>
                <a:cs typeface="+mn-cs"/>
              </a:rPr>
              <a:t>美国的妇女们经常会嘱咐她们的丈夫下班以后要为孩子买尿布。而丈夫在买完尿布之后又要顺手买回自己爱喝的啤酒，因此啤酒和尿布在一起购买的机会还是很多的。</a:t>
            </a:r>
            <a:endParaRPr lang="zh-CN" altLang="en-US" sz="1200" b="0" i="0" u="none" strike="noStrike" kern="1200" dirty="0">
              <a:solidFill>
                <a:schemeClr val="tx1"/>
              </a:solidFill>
              <a:effectLst/>
              <a:latin typeface="+mn-lt"/>
              <a:ea typeface="FZLanTingHeiS-R-GB" panose="02000000000000000000" pitchFamily="2" charset="-122"/>
              <a:cs typeface="+mn-cs"/>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16429431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FZLanTingHeiS-R-GB" panose="02000000000000000000" pitchFamily="2" charset="-122"/>
                <a:cs typeface="+mn-cs"/>
              </a:rPr>
              <a:t>在一家超市里，有一个有趣的现象：尿布和啤酒赫然摆在一起出售。但是这个奇怪的举措却使尿布和啤酒的销量双双增加了。这不是一个笑话，而是发生在美国沃尔玛连锁店超市的真实案例，并一直为商家所津津乐道。原来，</a:t>
            </a:r>
            <a:r>
              <a:rPr lang="zh-CN" altLang="en-US" sz="1200" b="1" i="0" u="none" strike="noStrike" kern="1200" dirty="0">
                <a:solidFill>
                  <a:schemeClr val="tx1"/>
                </a:solidFill>
                <a:effectLst/>
                <a:latin typeface="+mn-lt"/>
                <a:ea typeface="FZLanTingHeiS-R-GB" panose="02000000000000000000" pitchFamily="2" charset="-122"/>
                <a:cs typeface="+mn-cs"/>
              </a:rPr>
              <a:t>美国的妇女们经常会嘱咐她们的丈夫下班以后要为孩子买尿布。而丈夫在买完尿布之后又要顺手买回自己爱喝的啤酒，因此啤酒和尿布在一起购买的机会还是很多的。</a:t>
            </a:r>
            <a:endParaRPr lang="zh-CN" altLang="en-US" sz="1200" b="0" i="0" u="none" strike="noStrike" kern="1200" dirty="0">
              <a:solidFill>
                <a:schemeClr val="tx1"/>
              </a:solidFill>
              <a:effectLst/>
              <a:latin typeface="+mn-lt"/>
              <a:ea typeface="FZLanTingHeiS-R-GB" panose="02000000000000000000" pitchFamily="2" charset="-122"/>
              <a:cs typeface="+mn-cs"/>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31</a:t>
            </a:fld>
            <a:endParaRPr lang="zh-CN" altLang="en-US"/>
          </a:p>
        </p:txBody>
      </p:sp>
    </p:spTree>
    <p:extLst>
      <p:ext uri="{BB962C8B-B14F-4D97-AF65-F5344CB8AC3E}">
        <p14:creationId xmlns:p14="http://schemas.microsoft.com/office/powerpoint/2010/main" val="891173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ea typeface="FZLanTingHeiS-R-GB" panose="02000000000000000000" pitchFamily="2" charset="-122"/>
              </a:rPr>
              <a:t>5</a:t>
            </a:fld>
            <a:endParaRPr lang="en-US" altLang="zh-CN" dirty="0">
              <a:solidFill>
                <a:prstClr val="black"/>
              </a:solidFill>
              <a:latin typeface="Calibri" panose="020F0502020204030204" charset="0"/>
              <a:ea typeface="FZLanTingHeiS-R-GB" panose="02000000000000000000"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FZLanTingHeiS-R-GB" panose="02000000000000000000" pitchFamily="2" charset="-122"/>
                <a:cs typeface="+mn-cs"/>
              </a:rPr>
              <a:t>在一家超市里，有一个有趣的现象：尿布和啤酒赫然摆在一起出售。但是这个奇怪的举措却使尿布和啤酒的销量双双增加了。这不是一个笑话，而是发生在美国沃尔玛连锁店超市的真实案例，并一直为商家所津津乐道。原来，</a:t>
            </a:r>
            <a:r>
              <a:rPr lang="zh-CN" altLang="en-US" sz="1200" b="1" i="0" u="none" strike="noStrike" kern="1200" dirty="0">
                <a:solidFill>
                  <a:schemeClr val="tx1"/>
                </a:solidFill>
                <a:effectLst/>
                <a:latin typeface="+mn-lt"/>
                <a:ea typeface="FZLanTingHeiS-R-GB" panose="02000000000000000000" pitchFamily="2" charset="-122"/>
                <a:cs typeface="+mn-cs"/>
              </a:rPr>
              <a:t>美国的妇女们经常会嘱咐她们的丈夫下班以后要为孩子买尿布。而丈夫在买完尿布之后又要顺手买回自己爱喝的啤酒，因此啤酒和尿布在一起购买的机会还是很多的。</a:t>
            </a:r>
            <a:endParaRPr lang="zh-CN" altLang="en-US" sz="1200" b="0" i="0" u="none" strike="noStrike" kern="1200" dirty="0">
              <a:solidFill>
                <a:schemeClr val="tx1"/>
              </a:solidFill>
              <a:effectLst/>
              <a:latin typeface="+mn-lt"/>
              <a:ea typeface="FZLanTingHeiS-R-GB" panose="02000000000000000000" pitchFamily="2" charset="-122"/>
              <a:cs typeface="+mn-cs"/>
            </a:endParaRPr>
          </a:p>
          <a:p>
            <a:br>
              <a:rPr lang="zh-CN" altLang="en-US" dirty="0"/>
            </a:b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22889138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29785871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34</a:t>
            </a:fld>
            <a:endParaRPr lang="zh-CN" altLang="en-US"/>
          </a:p>
        </p:txBody>
      </p:sp>
    </p:spTree>
    <p:extLst>
      <p:ext uri="{BB962C8B-B14F-4D97-AF65-F5344CB8AC3E}">
        <p14:creationId xmlns:p14="http://schemas.microsoft.com/office/powerpoint/2010/main" val="9547209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35</a:t>
            </a:fld>
            <a:endParaRPr lang="zh-CN" altLang="en-US"/>
          </a:p>
        </p:txBody>
      </p:sp>
    </p:spTree>
    <p:extLst>
      <p:ext uri="{BB962C8B-B14F-4D97-AF65-F5344CB8AC3E}">
        <p14:creationId xmlns:p14="http://schemas.microsoft.com/office/powerpoint/2010/main" val="25472422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36</a:t>
            </a:fld>
            <a:endParaRPr lang="zh-CN" altLang="en-US"/>
          </a:p>
        </p:txBody>
      </p:sp>
    </p:spTree>
    <p:extLst>
      <p:ext uri="{BB962C8B-B14F-4D97-AF65-F5344CB8AC3E}">
        <p14:creationId xmlns:p14="http://schemas.microsoft.com/office/powerpoint/2010/main" val="12162637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37</a:t>
            </a:fld>
            <a:endParaRPr lang="zh-CN" altLang="en-US"/>
          </a:p>
        </p:txBody>
      </p:sp>
    </p:spTree>
    <p:extLst>
      <p:ext uri="{BB962C8B-B14F-4D97-AF65-F5344CB8AC3E}">
        <p14:creationId xmlns:p14="http://schemas.microsoft.com/office/powerpoint/2010/main" val="9069606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完全信息：假定各经济体都能迅速而免费的获得各种信息，并且根据这些信息及时调整自己的行为。</a:t>
            </a:r>
            <a:endParaRPr lang="en-US" altLang="zh-CN" dirty="0"/>
          </a:p>
          <a:p>
            <a:r>
              <a:rPr lang="zh-CN" altLang="en-US" dirty="0"/>
              <a:t>例如：现在好多小哥哥都喜欢这个</a:t>
            </a:r>
            <a:r>
              <a:rPr lang="en-US" altLang="zh-CN" dirty="0"/>
              <a:t>AJ</a:t>
            </a:r>
            <a:r>
              <a:rPr lang="zh-CN" altLang="en-US" dirty="0"/>
              <a:t>的鞋子，但是大多数人都没办法分别真假。也没办法确定在什么时候购买价格最低。这就是信息不完全。</a:t>
            </a:r>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38</a:t>
            </a:fld>
            <a:endParaRPr lang="zh-CN" altLang="en-US"/>
          </a:p>
        </p:txBody>
      </p:sp>
    </p:spTree>
    <p:extLst>
      <p:ext uri="{BB962C8B-B14F-4D97-AF65-F5344CB8AC3E}">
        <p14:creationId xmlns:p14="http://schemas.microsoft.com/office/powerpoint/2010/main" val="8505243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完全理性：假定各经济体都是完全理智的：都以利己为目的。用最小的代价去追逐获得最大的经济利益。</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39</a:t>
            </a:fld>
            <a:endParaRPr lang="zh-CN" altLang="en-US"/>
          </a:p>
        </p:txBody>
      </p:sp>
    </p:spTree>
    <p:extLst>
      <p:ext uri="{BB962C8B-B14F-4D97-AF65-F5344CB8AC3E}">
        <p14:creationId xmlns:p14="http://schemas.microsoft.com/office/powerpoint/2010/main" val="17918399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假定市场价格自由而迅速的上下变动，足以对供求变化做出及时的反应，从而导致供需总处于相等的状态。</a:t>
            </a:r>
            <a:endParaRPr lang="en-US" altLang="zh-CN" dirty="0"/>
          </a:p>
          <a:p>
            <a:r>
              <a:rPr lang="zh-CN" altLang="en-US" dirty="0"/>
              <a:t>市场出清：供需平衡。</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40</a:t>
            </a:fld>
            <a:endParaRPr lang="zh-CN" altLang="en-US"/>
          </a:p>
        </p:txBody>
      </p:sp>
    </p:spTree>
    <p:extLst>
      <p:ext uri="{BB962C8B-B14F-4D97-AF65-F5344CB8AC3E}">
        <p14:creationId xmlns:p14="http://schemas.microsoft.com/office/powerpoint/2010/main" val="20122898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管理经济学脱胎于微观经济学，但是又不能简单地把管理经济学等同于微观经济学。</a:t>
            </a:r>
            <a:br>
              <a:rPr lang="en-US" altLang="zh-CN" dirty="0"/>
            </a:b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41</a:t>
            </a:fld>
            <a:endParaRPr lang="zh-CN" altLang="en-US"/>
          </a:p>
        </p:txBody>
      </p:sp>
    </p:spTree>
    <p:extLst>
      <p:ext uri="{BB962C8B-B14F-4D97-AF65-F5344CB8AC3E}">
        <p14:creationId xmlns:p14="http://schemas.microsoft.com/office/powerpoint/2010/main" val="707411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ea typeface="FZLanTingHeiS-R-GB" panose="02000000000000000000" pitchFamily="2" charset="-122"/>
              </a:rPr>
              <a:t>6</a:t>
            </a:fld>
            <a:endParaRPr lang="en-US" altLang="zh-CN" dirty="0">
              <a:solidFill>
                <a:prstClr val="black"/>
              </a:solidFill>
              <a:latin typeface="Calibri" panose="020F0502020204030204" charset="0"/>
              <a:ea typeface="FZLanTingHeiS-R-GB" panose="02000000000000000000" pitchFamily="2" charset="-122"/>
            </a:endParaRPr>
          </a:p>
        </p:txBody>
      </p:sp>
    </p:spTree>
    <p:extLst>
      <p:ext uri="{BB962C8B-B14F-4D97-AF65-F5344CB8AC3E}">
        <p14:creationId xmlns:p14="http://schemas.microsoft.com/office/powerpoint/2010/main" val="6484203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管理经济学脱胎于微观经济学，但是又不能简单地把管理经济学等同于微观经济学。</a:t>
            </a:r>
            <a:br>
              <a:rPr lang="en-US" altLang="zh-CN" dirty="0"/>
            </a:br>
            <a:r>
              <a:rPr lang="zh-CN" altLang="en-US" dirty="0"/>
              <a:t>研究方法不同：微观描述经济是如何运行的，而不涉及怎样运行的问题。管理建立一系列规则和方法以实现特定的目标。</a:t>
            </a:r>
            <a:endParaRPr lang="en-US" altLang="zh-CN" dirty="0"/>
          </a:p>
          <a:p>
            <a:r>
              <a:rPr lang="zh-CN" altLang="en-US" dirty="0"/>
              <a:t>例如，关于产品定价的问题，微观经济学关注的是该产品定价的方式；管理经济学则考虑如何定价。</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42</a:t>
            </a:fld>
            <a:endParaRPr lang="zh-CN" altLang="en-US"/>
          </a:p>
        </p:txBody>
      </p:sp>
    </p:spTree>
    <p:extLst>
      <p:ext uri="{BB962C8B-B14F-4D97-AF65-F5344CB8AC3E}">
        <p14:creationId xmlns:p14="http://schemas.microsoft.com/office/powerpoint/2010/main" val="22130912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管理经济学脱胎于微观经济学，但是又不能简单地把管理经济学等同于微观经济学。</a:t>
            </a:r>
            <a:br>
              <a:rPr lang="en-US" altLang="zh-CN" dirty="0"/>
            </a:br>
            <a:r>
              <a:rPr lang="zh-CN" altLang="en-US" dirty="0"/>
              <a:t>研究方法不同：微观描述经济是如何运行的，而不涉及怎样运行的问题。管理建立一系列规则和方法以实现特定的目标。</a:t>
            </a:r>
            <a:endParaRPr lang="en-US" altLang="zh-CN" dirty="0"/>
          </a:p>
          <a:p>
            <a:r>
              <a:rPr lang="zh-CN" altLang="en-US" dirty="0"/>
              <a:t>例如，关于产品定价的问题，微观经济学关注的是该产品定价的方式；管理经济学则考虑如何定价。</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43</a:t>
            </a:fld>
            <a:endParaRPr lang="zh-CN" altLang="en-US"/>
          </a:p>
        </p:txBody>
      </p:sp>
    </p:spTree>
    <p:extLst>
      <p:ext uri="{BB962C8B-B14F-4D97-AF65-F5344CB8AC3E}">
        <p14:creationId xmlns:p14="http://schemas.microsoft.com/office/powerpoint/2010/main" val="1610679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管理经济学脱胎于微观经济学，但是又不能简单地把管理经济学等同于微观经济学。</a:t>
            </a:r>
            <a:br>
              <a:rPr lang="en-US" altLang="zh-CN" dirty="0"/>
            </a:br>
            <a:r>
              <a:rPr lang="zh-CN" altLang="en-US" dirty="0"/>
              <a:t>研究方法不同：微观描述经济是如何运行的，而不涉及怎样运行的问题。管理建立一系列规则和方法以实现特定的目标。</a:t>
            </a:r>
            <a:endParaRPr lang="en-US" altLang="zh-CN" dirty="0"/>
          </a:p>
          <a:p>
            <a:r>
              <a:rPr lang="zh-CN" altLang="en-US" dirty="0"/>
              <a:t>例如，关于产品定价的问题，微观经济学关注的是该产品定价的方式；管理经济学则考虑如何定价。</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44</a:t>
            </a:fld>
            <a:endParaRPr lang="zh-CN" altLang="en-US"/>
          </a:p>
        </p:txBody>
      </p:sp>
    </p:spTree>
    <p:extLst>
      <p:ext uri="{BB962C8B-B14F-4D97-AF65-F5344CB8AC3E}">
        <p14:creationId xmlns:p14="http://schemas.microsoft.com/office/powerpoint/2010/main" val="364091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管理经济学脱胎于微观经济学，但是又不能简单地把管理经济学等同于微观经济学。</a:t>
            </a:r>
            <a:br>
              <a:rPr lang="en-US" altLang="zh-CN" dirty="0"/>
            </a:br>
            <a:r>
              <a:rPr lang="zh-CN" altLang="en-US" dirty="0"/>
              <a:t>研究方法不同：微观描述经济是如何运行的，而不涉及怎样运行的问题。管理建立一系列规则和方法以实现特定的目标。</a:t>
            </a:r>
            <a:endParaRPr lang="en-US" altLang="zh-CN" dirty="0"/>
          </a:p>
          <a:p>
            <a:r>
              <a:rPr lang="zh-CN" altLang="en-US" dirty="0"/>
              <a:t>例如，关于产品定价的问题，微观经济学关注的是该产品定价的方式；管理经济学则考虑如何定价。</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45</a:t>
            </a:fld>
            <a:endParaRPr lang="zh-CN" altLang="en-US"/>
          </a:p>
        </p:txBody>
      </p:sp>
    </p:spTree>
    <p:extLst>
      <p:ext uri="{BB962C8B-B14F-4D97-AF65-F5344CB8AC3E}">
        <p14:creationId xmlns:p14="http://schemas.microsoft.com/office/powerpoint/2010/main" val="33646674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管理经济学脱胎于微观经济学，但是又不能简单地把管理经济学等同于微观经济学。</a:t>
            </a:r>
            <a:br>
              <a:rPr lang="en-US" altLang="zh-CN" dirty="0"/>
            </a:br>
            <a:r>
              <a:rPr lang="zh-CN" altLang="en-US" dirty="0"/>
              <a:t>研究方法不同：微观描述经济是如何运行的，而不涉及怎样运行的问题。管理建立一系列规则和方法以实现特定的目标。</a:t>
            </a:r>
            <a:endParaRPr lang="en-US" altLang="zh-CN" dirty="0"/>
          </a:p>
          <a:p>
            <a:r>
              <a:rPr lang="zh-CN" altLang="en-US" dirty="0"/>
              <a:t>例如，关于产品定价的问题，微观经济学关注的是该产品定价的方式；管理经济学则考虑如何定价。</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46</a:t>
            </a:fld>
            <a:endParaRPr lang="zh-CN" altLang="en-US"/>
          </a:p>
        </p:txBody>
      </p:sp>
    </p:spTree>
    <p:extLst>
      <p:ext uri="{BB962C8B-B14F-4D97-AF65-F5344CB8AC3E}">
        <p14:creationId xmlns:p14="http://schemas.microsoft.com/office/powerpoint/2010/main" val="6275416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管理经济学是站在企业管理者的角度，为企业的最优决策提供经济分析工具，因此管理经济学论述的展开是紧紧围绕企业的决策问题而进行的。</a:t>
            </a:r>
            <a:br>
              <a:rPr lang="en-US" altLang="zh-CN" dirty="0"/>
            </a:b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47</a:t>
            </a:fld>
            <a:endParaRPr lang="zh-CN" altLang="en-US"/>
          </a:p>
        </p:txBody>
      </p:sp>
    </p:spTree>
    <p:extLst>
      <p:ext uri="{BB962C8B-B14F-4D97-AF65-F5344CB8AC3E}">
        <p14:creationId xmlns:p14="http://schemas.microsoft.com/office/powerpoint/2010/main" val="19871481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管理经济学是站在企业管理者的角度，为企业的最优决策提供经济分析工具，因此管理经济学论述的展开是紧紧围绕企业的决策问题而进行的。</a:t>
            </a:r>
            <a:br>
              <a:rPr lang="en-US" altLang="zh-CN" dirty="0"/>
            </a:b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48</a:t>
            </a:fld>
            <a:endParaRPr lang="zh-CN" altLang="en-US"/>
          </a:p>
        </p:txBody>
      </p:sp>
    </p:spTree>
    <p:extLst>
      <p:ext uri="{BB962C8B-B14F-4D97-AF65-F5344CB8AC3E}">
        <p14:creationId xmlns:p14="http://schemas.microsoft.com/office/powerpoint/2010/main" val="20457577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管理经济学是站在企业管理者的角度，为企业的最优决策提供经济分析工具，因此管理经济学论述的展开是紧紧围绕企业的决策问题而进行的。</a:t>
            </a:r>
            <a:br>
              <a:rPr lang="en-US" altLang="zh-CN" dirty="0"/>
            </a:b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49</a:t>
            </a:fld>
            <a:endParaRPr lang="zh-CN" altLang="en-US"/>
          </a:p>
        </p:txBody>
      </p:sp>
    </p:spTree>
    <p:extLst>
      <p:ext uri="{BB962C8B-B14F-4D97-AF65-F5344CB8AC3E}">
        <p14:creationId xmlns:p14="http://schemas.microsoft.com/office/powerpoint/2010/main" val="14203156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管理经济学是站在企业管理者的角度，为企业的最优决策提供经济分析工具，因此管理经济学论述的展开是紧紧围绕企业的决策问题而进行的。</a:t>
            </a:r>
            <a:br>
              <a:rPr lang="en-US" altLang="zh-CN" dirty="0"/>
            </a:b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50</a:t>
            </a:fld>
            <a:endParaRPr lang="zh-CN" altLang="en-US"/>
          </a:p>
        </p:txBody>
      </p:sp>
    </p:spTree>
    <p:extLst>
      <p:ext uri="{BB962C8B-B14F-4D97-AF65-F5344CB8AC3E}">
        <p14:creationId xmlns:p14="http://schemas.microsoft.com/office/powerpoint/2010/main" val="23152021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管理经济学是站在企业管理者的角度，为企业的最优决策提供经济分析工具，因此管理经济学论述的展开是紧紧围绕企业的决策问题而进行的。</a:t>
            </a:r>
            <a:br>
              <a:rPr lang="en-US" altLang="zh-CN" dirty="0"/>
            </a:b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51</a:t>
            </a:fld>
            <a:endParaRPr lang="zh-CN" altLang="en-US"/>
          </a:p>
        </p:txBody>
      </p:sp>
    </p:spTree>
    <p:extLst>
      <p:ext uri="{BB962C8B-B14F-4D97-AF65-F5344CB8AC3E}">
        <p14:creationId xmlns:p14="http://schemas.microsoft.com/office/powerpoint/2010/main" val="527195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管理经济学是站在企业管理者的角度，为企业的最优决策提供经济分析工具，因此管理经济学论述的展开是紧紧围绕企业的决策问题而进行的。</a:t>
            </a:r>
            <a:br>
              <a:rPr lang="en-US" altLang="zh-CN" dirty="0"/>
            </a:br>
            <a:r>
              <a:rPr lang="zh-CN" altLang="en-US" dirty="0"/>
              <a:t>少东西！！！</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13534462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管理经济学是站在企业管理者的角度，为企业的最优决策提供经济分析工具，因此管理经济学论述的展开是紧紧围绕企业的决策问题而进行的。</a:t>
            </a:r>
            <a:br>
              <a:rPr lang="en-US" altLang="zh-CN" dirty="0"/>
            </a:b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52</a:t>
            </a:fld>
            <a:endParaRPr lang="zh-CN" altLang="en-US"/>
          </a:p>
        </p:txBody>
      </p:sp>
    </p:spTree>
    <p:extLst>
      <p:ext uri="{BB962C8B-B14F-4D97-AF65-F5344CB8AC3E}">
        <p14:creationId xmlns:p14="http://schemas.microsoft.com/office/powerpoint/2010/main" val="13618967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ea typeface="FZLanTingHeiS-R-GB" panose="02000000000000000000" pitchFamily="2" charset="-122"/>
              </a:rPr>
              <a:t>53</a:t>
            </a:fld>
            <a:endParaRPr lang="en-US" altLang="zh-CN" dirty="0">
              <a:solidFill>
                <a:prstClr val="black"/>
              </a:solidFill>
              <a:latin typeface="Calibri" panose="020F0502020204030204" charset="0"/>
              <a:ea typeface="FZLanTingHeiS-R-GB" panose="02000000000000000000" pitchFamily="2" charset="-122"/>
            </a:endParaRPr>
          </a:p>
        </p:txBody>
      </p:sp>
    </p:spTree>
    <p:extLst>
      <p:ext uri="{BB962C8B-B14F-4D97-AF65-F5344CB8AC3E}">
        <p14:creationId xmlns:p14="http://schemas.microsoft.com/office/powerpoint/2010/main" val="1484792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市场理论：分析在不同的市场条件下，企业选择什么样的行为能够满足预期目标</a:t>
            </a:r>
            <a:endParaRPr lang="en-US" altLang="zh-CN" dirty="0"/>
          </a:p>
          <a:p>
            <a:r>
              <a:rPr lang="zh-CN" altLang="en-US" dirty="0"/>
              <a:t>圣墟城市</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54</a:t>
            </a:fld>
            <a:endParaRPr lang="zh-CN" altLang="en-US"/>
          </a:p>
        </p:txBody>
      </p:sp>
    </p:spTree>
    <p:extLst>
      <p:ext uri="{BB962C8B-B14F-4D97-AF65-F5344CB8AC3E}">
        <p14:creationId xmlns:p14="http://schemas.microsoft.com/office/powerpoint/2010/main" val="5550594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市场理论：分析在不同的市场条件下，企业选择什么样的行为能够满足预期目标</a:t>
            </a:r>
            <a:endParaRPr lang="en-US" altLang="zh-CN" dirty="0"/>
          </a:p>
          <a:p>
            <a:r>
              <a:rPr lang="zh-CN" altLang="en-US" dirty="0"/>
              <a:t>圣墟城市</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55</a:t>
            </a:fld>
            <a:endParaRPr lang="zh-CN" altLang="en-US"/>
          </a:p>
        </p:txBody>
      </p:sp>
    </p:spTree>
    <p:extLst>
      <p:ext uri="{BB962C8B-B14F-4D97-AF65-F5344CB8AC3E}">
        <p14:creationId xmlns:p14="http://schemas.microsoft.com/office/powerpoint/2010/main" val="23910627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市场理论：分析在不同的市场条件下，企业选择什么样的行为能够满足预期目标</a:t>
            </a:r>
            <a:endParaRPr lang="en-US" altLang="zh-CN" dirty="0"/>
          </a:p>
          <a:p>
            <a:r>
              <a:rPr lang="zh-CN" altLang="en-US" dirty="0"/>
              <a:t>圣墟城市</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56</a:t>
            </a:fld>
            <a:endParaRPr lang="zh-CN" altLang="en-US"/>
          </a:p>
        </p:txBody>
      </p:sp>
    </p:spTree>
    <p:extLst>
      <p:ext uri="{BB962C8B-B14F-4D97-AF65-F5344CB8AC3E}">
        <p14:creationId xmlns:p14="http://schemas.microsoft.com/office/powerpoint/2010/main" val="31879337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市场理论：分析在不同的市场条件下，企业选择什么样的行为能够满足预期目标</a:t>
            </a:r>
            <a:endParaRPr lang="en-US" altLang="zh-CN" dirty="0"/>
          </a:p>
          <a:p>
            <a:r>
              <a:rPr lang="zh-CN" altLang="en-US" dirty="0"/>
              <a:t>圣墟城市</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57</a:t>
            </a:fld>
            <a:endParaRPr lang="zh-CN" altLang="en-US"/>
          </a:p>
        </p:txBody>
      </p:sp>
    </p:spTree>
    <p:extLst>
      <p:ext uri="{BB962C8B-B14F-4D97-AF65-F5344CB8AC3E}">
        <p14:creationId xmlns:p14="http://schemas.microsoft.com/office/powerpoint/2010/main" val="5809415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市场理论：分析在不同的市场条件下，企业选择什么样的行为能够满足预期目标</a:t>
            </a:r>
            <a:endParaRPr lang="en-US" altLang="zh-CN" dirty="0"/>
          </a:p>
          <a:p>
            <a:r>
              <a:rPr lang="zh-CN" altLang="en-US" dirty="0"/>
              <a:t>圣墟城市</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58</a:t>
            </a:fld>
            <a:endParaRPr lang="zh-CN" altLang="en-US"/>
          </a:p>
        </p:txBody>
      </p:sp>
    </p:spTree>
    <p:extLst>
      <p:ext uri="{BB962C8B-B14F-4D97-AF65-F5344CB8AC3E}">
        <p14:creationId xmlns:p14="http://schemas.microsoft.com/office/powerpoint/2010/main" val="34164495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市场理论：分析在不同的市场条件下，企业选择什么样的行为能够满足预期目标</a:t>
            </a:r>
            <a:endParaRPr lang="en-US" altLang="zh-CN" dirty="0"/>
          </a:p>
          <a:p>
            <a:r>
              <a:rPr lang="zh-CN" altLang="en-US" dirty="0"/>
              <a:t>圣墟城市</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59</a:t>
            </a:fld>
            <a:endParaRPr lang="zh-CN" altLang="en-US"/>
          </a:p>
        </p:txBody>
      </p:sp>
    </p:spTree>
    <p:extLst>
      <p:ext uri="{BB962C8B-B14F-4D97-AF65-F5344CB8AC3E}">
        <p14:creationId xmlns:p14="http://schemas.microsoft.com/office/powerpoint/2010/main" val="8893972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管理经济学是站在企业管理者的角度，为企业的最优决策提供经济分析工具，因此管理经济学论述的展开是紧紧围绕企业的决策问题而进行的。</a:t>
            </a:r>
            <a:br>
              <a:rPr lang="en-US" altLang="zh-CN" dirty="0"/>
            </a:b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60</a:t>
            </a:fld>
            <a:endParaRPr lang="zh-CN" altLang="en-US"/>
          </a:p>
        </p:txBody>
      </p:sp>
    </p:spTree>
    <p:extLst>
      <p:ext uri="{BB962C8B-B14F-4D97-AF65-F5344CB8AC3E}">
        <p14:creationId xmlns:p14="http://schemas.microsoft.com/office/powerpoint/2010/main" val="22103230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管理经济学是站在企业管理者的角度，为企业的最优决策提供经济分析工具，因此管理经济学论述的展开是紧紧围绕企业的决策问题而进行的。</a:t>
            </a:r>
            <a:br>
              <a:rPr lang="en-US" altLang="zh-CN" dirty="0"/>
            </a:b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61</a:t>
            </a:fld>
            <a:endParaRPr lang="zh-CN" altLang="en-US"/>
          </a:p>
        </p:txBody>
      </p:sp>
    </p:spTree>
    <p:extLst>
      <p:ext uri="{BB962C8B-B14F-4D97-AF65-F5344CB8AC3E}">
        <p14:creationId xmlns:p14="http://schemas.microsoft.com/office/powerpoint/2010/main" val="1159811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经济理论：微观经济学、宏观经济学</a:t>
            </a:r>
            <a:endParaRPr lang="en-US" altLang="zh-CN" dirty="0"/>
          </a:p>
          <a:p>
            <a:r>
              <a:rPr lang="zh-CN" altLang="en-US" dirty="0"/>
              <a:t>决策科学：数理经济学、计量经济学</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6691124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ea typeface="FZLanTingHeiS-R-GB" panose="02000000000000000000" pitchFamily="2" charset="-122"/>
              </a:rPr>
              <a:t>62</a:t>
            </a:fld>
            <a:endParaRPr lang="en-US" altLang="zh-CN" dirty="0">
              <a:solidFill>
                <a:prstClr val="black"/>
              </a:solidFill>
              <a:latin typeface="Calibri" panose="020F0502020204030204" charset="0"/>
              <a:ea typeface="FZLanTingHeiS-R-GB" panose="02000000000000000000" pitchFamily="2" charset="-122"/>
            </a:endParaRPr>
          </a:p>
        </p:txBody>
      </p:sp>
    </p:spTree>
    <p:extLst>
      <p:ext uri="{BB962C8B-B14F-4D97-AF65-F5344CB8AC3E}">
        <p14:creationId xmlns:p14="http://schemas.microsoft.com/office/powerpoint/2010/main" val="17906195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ea typeface="FZLanTingHeiS-R-GB" panose="02000000000000000000" pitchFamily="2" charset="-122"/>
              </a:rPr>
              <a:t>63</a:t>
            </a:fld>
            <a:endParaRPr lang="en-US" altLang="zh-CN" dirty="0">
              <a:solidFill>
                <a:prstClr val="black"/>
              </a:solidFill>
              <a:latin typeface="Calibri" panose="020F0502020204030204" charset="0"/>
              <a:ea typeface="FZLanTingHeiS-R-GB" panose="02000000000000000000" pitchFamily="2" charset="-122"/>
            </a:endParaRPr>
          </a:p>
        </p:txBody>
      </p:sp>
    </p:spTree>
    <p:extLst>
      <p:ext uri="{BB962C8B-B14F-4D97-AF65-F5344CB8AC3E}">
        <p14:creationId xmlns:p14="http://schemas.microsoft.com/office/powerpoint/2010/main" val="3325164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ea typeface="FZLanTingHeiS-R-GB" panose="02000000000000000000" pitchFamily="2" charset="-122"/>
              </a:rPr>
              <a:t>64</a:t>
            </a:fld>
            <a:endParaRPr lang="en-US" altLang="zh-CN" dirty="0">
              <a:solidFill>
                <a:prstClr val="black"/>
              </a:solidFill>
              <a:latin typeface="Calibri" panose="020F0502020204030204" charset="0"/>
              <a:ea typeface="FZLanTingHeiS-R-GB" panose="02000000000000000000" pitchFamily="2" charset="-122"/>
            </a:endParaRPr>
          </a:p>
        </p:txBody>
      </p:sp>
    </p:spTree>
    <p:extLst>
      <p:ext uri="{BB962C8B-B14F-4D97-AF65-F5344CB8AC3E}">
        <p14:creationId xmlns:p14="http://schemas.microsoft.com/office/powerpoint/2010/main" val="334026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ea typeface="FZLanTingHeiS-R-GB" panose="02000000000000000000" pitchFamily="2" charset="-122"/>
              </a:rPr>
              <a:t>65</a:t>
            </a:fld>
            <a:endParaRPr lang="en-US" altLang="zh-CN" dirty="0">
              <a:solidFill>
                <a:prstClr val="black"/>
              </a:solidFill>
              <a:latin typeface="Calibri" panose="020F0502020204030204" charset="0"/>
              <a:ea typeface="FZLanTingHeiS-R-GB" panose="02000000000000000000" pitchFamily="2" charset="-122"/>
            </a:endParaRPr>
          </a:p>
        </p:txBody>
      </p:sp>
    </p:spTree>
    <p:extLst>
      <p:ext uri="{BB962C8B-B14F-4D97-AF65-F5344CB8AC3E}">
        <p14:creationId xmlns:p14="http://schemas.microsoft.com/office/powerpoint/2010/main" val="20887844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ea typeface="FZLanTingHeiS-R-GB" panose="02000000000000000000" pitchFamily="2" charset="-122"/>
              </a:rPr>
              <a:t>66</a:t>
            </a:fld>
            <a:endParaRPr lang="en-US" altLang="zh-CN" dirty="0">
              <a:solidFill>
                <a:prstClr val="black"/>
              </a:solidFill>
              <a:latin typeface="Calibri" panose="020F0502020204030204" charset="0"/>
              <a:ea typeface="FZLanTingHeiS-R-GB" panose="02000000000000000000" pitchFamily="2" charset="-122"/>
            </a:endParaRPr>
          </a:p>
        </p:txBody>
      </p:sp>
    </p:spTree>
    <p:extLst>
      <p:ext uri="{BB962C8B-B14F-4D97-AF65-F5344CB8AC3E}">
        <p14:creationId xmlns:p14="http://schemas.microsoft.com/office/powerpoint/2010/main" val="210039252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ea typeface="FZLanTingHeiS-R-GB" panose="02000000000000000000" pitchFamily="2" charset="-122"/>
              </a:rPr>
              <a:t>67</a:t>
            </a:fld>
            <a:endParaRPr lang="en-US" altLang="zh-CN" dirty="0">
              <a:solidFill>
                <a:prstClr val="black"/>
              </a:solidFill>
              <a:latin typeface="Calibri" panose="020F0502020204030204" charset="0"/>
              <a:ea typeface="FZLanTingHeiS-R-GB" panose="02000000000000000000" pitchFamily="2" charset="-122"/>
            </a:endParaRPr>
          </a:p>
        </p:txBody>
      </p:sp>
    </p:spTree>
    <p:extLst>
      <p:ext uri="{BB962C8B-B14F-4D97-AF65-F5344CB8AC3E}">
        <p14:creationId xmlns:p14="http://schemas.microsoft.com/office/powerpoint/2010/main" val="4426311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ea typeface="FZLanTingHeiS-R-GB" panose="02000000000000000000" pitchFamily="2" charset="-122"/>
              </a:rPr>
              <a:t>68</a:t>
            </a:fld>
            <a:endParaRPr lang="en-US" altLang="zh-CN" dirty="0">
              <a:solidFill>
                <a:prstClr val="black"/>
              </a:solidFill>
              <a:latin typeface="Calibri" panose="020F0502020204030204" charset="0"/>
              <a:ea typeface="FZLanTingHeiS-R-GB" panose="02000000000000000000" pitchFamily="2" charset="-122"/>
            </a:endParaRPr>
          </a:p>
        </p:txBody>
      </p:sp>
    </p:spTree>
    <p:extLst>
      <p:ext uri="{BB962C8B-B14F-4D97-AF65-F5344CB8AC3E}">
        <p14:creationId xmlns:p14="http://schemas.microsoft.com/office/powerpoint/2010/main" val="8469778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ea typeface="FZLanTingHeiS-R-GB" panose="02000000000000000000" pitchFamily="2" charset="-122"/>
              </a:rPr>
              <a:t>69</a:t>
            </a:fld>
            <a:endParaRPr lang="en-US" altLang="zh-CN" dirty="0">
              <a:solidFill>
                <a:prstClr val="black"/>
              </a:solidFill>
              <a:latin typeface="Calibri" panose="020F0502020204030204" charset="0"/>
              <a:ea typeface="FZLanTingHeiS-R-GB" panose="02000000000000000000" pitchFamily="2" charset="-122"/>
            </a:endParaRPr>
          </a:p>
        </p:txBody>
      </p:sp>
    </p:spTree>
    <p:extLst>
      <p:ext uri="{BB962C8B-B14F-4D97-AF65-F5344CB8AC3E}">
        <p14:creationId xmlns:p14="http://schemas.microsoft.com/office/powerpoint/2010/main" val="19233983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ea typeface="FZLanTingHeiS-R-GB" panose="02000000000000000000" pitchFamily="2" charset="-122"/>
              </a:rPr>
              <a:t>70</a:t>
            </a:fld>
            <a:endParaRPr lang="en-US" altLang="zh-CN" dirty="0">
              <a:solidFill>
                <a:prstClr val="black"/>
              </a:solidFill>
              <a:latin typeface="Calibri" panose="020F0502020204030204" charset="0"/>
              <a:ea typeface="FZLanTingHeiS-R-GB" panose="02000000000000000000" pitchFamily="2" charset="-122"/>
            </a:endParaRPr>
          </a:p>
        </p:txBody>
      </p:sp>
    </p:spTree>
    <p:extLst>
      <p:ext uri="{BB962C8B-B14F-4D97-AF65-F5344CB8AC3E}">
        <p14:creationId xmlns:p14="http://schemas.microsoft.com/office/powerpoint/2010/main" val="18970501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ea typeface="FZLanTingHeiS-R-GB" panose="02000000000000000000" pitchFamily="2" charset="-122"/>
              </a:rPr>
              <a:t>71</a:t>
            </a:fld>
            <a:endParaRPr lang="en-US" altLang="zh-CN" dirty="0">
              <a:solidFill>
                <a:prstClr val="black"/>
              </a:solidFill>
              <a:latin typeface="Calibri" panose="020F0502020204030204" charset="0"/>
              <a:ea typeface="FZLanTingHeiS-R-GB" panose="02000000000000000000" pitchFamily="2" charset="-122"/>
            </a:endParaRPr>
          </a:p>
        </p:txBody>
      </p:sp>
    </p:spTree>
    <p:extLst>
      <p:ext uri="{BB962C8B-B14F-4D97-AF65-F5344CB8AC3E}">
        <p14:creationId xmlns:p14="http://schemas.microsoft.com/office/powerpoint/2010/main" val="3561510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经济理论：微观经济学、宏观经济学</a:t>
            </a:r>
            <a:endParaRPr lang="en-US" altLang="zh-CN" dirty="0"/>
          </a:p>
          <a:p>
            <a:r>
              <a:rPr lang="zh-CN" altLang="en-US" dirty="0"/>
              <a:t>决策科学：数理经济学、计量经济学</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40898376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ea typeface="FZLanTingHeiS-R-GB" panose="02000000000000000000" pitchFamily="2" charset="-122"/>
              </a:rPr>
              <a:t>72</a:t>
            </a:fld>
            <a:endParaRPr lang="en-US" altLang="zh-CN" dirty="0">
              <a:solidFill>
                <a:prstClr val="black"/>
              </a:solidFill>
              <a:latin typeface="Calibri" panose="020F0502020204030204" charset="0"/>
              <a:ea typeface="FZLanTingHeiS-R-GB" panose="02000000000000000000" pitchFamily="2" charset="-122"/>
            </a:endParaRPr>
          </a:p>
        </p:txBody>
      </p:sp>
    </p:spTree>
    <p:extLst>
      <p:ext uri="{BB962C8B-B14F-4D97-AF65-F5344CB8AC3E}">
        <p14:creationId xmlns:p14="http://schemas.microsoft.com/office/powerpoint/2010/main" val="206112276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ea typeface="FZLanTingHeiS-R-GB" panose="02000000000000000000" pitchFamily="2" charset="-122"/>
              </a:rPr>
              <a:t>73</a:t>
            </a:fld>
            <a:endParaRPr lang="en-US" altLang="zh-CN" dirty="0">
              <a:solidFill>
                <a:prstClr val="black"/>
              </a:solidFill>
              <a:latin typeface="Calibri" panose="020F0502020204030204" charset="0"/>
              <a:ea typeface="FZLanTingHeiS-R-GB" panose="02000000000000000000" pitchFamily="2" charset="-122"/>
            </a:endParaRPr>
          </a:p>
        </p:txBody>
      </p:sp>
    </p:spTree>
    <p:extLst>
      <p:ext uri="{BB962C8B-B14F-4D97-AF65-F5344CB8AC3E}">
        <p14:creationId xmlns:p14="http://schemas.microsoft.com/office/powerpoint/2010/main" val="194280229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在做决策时，追求利润最大化，成本最小值等等，这些某一函数的最大值或者最小值。</a:t>
            </a:r>
            <a:br>
              <a:rPr lang="en-US" altLang="zh-CN" dirty="0"/>
            </a:br>
            <a:r>
              <a:rPr lang="zh-CN" altLang="en-US" dirty="0"/>
              <a:t>在这个最值分析中，边际分析就显得尤为重要。</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74</a:t>
            </a:fld>
            <a:endParaRPr lang="zh-CN" altLang="en-US"/>
          </a:p>
        </p:txBody>
      </p:sp>
    </p:spTree>
    <p:extLst>
      <p:ext uri="{BB962C8B-B14F-4D97-AF65-F5344CB8AC3E}">
        <p14:creationId xmlns:p14="http://schemas.microsoft.com/office/powerpoint/2010/main" val="4717576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cs typeface="+mn-cs"/>
              </a:rPr>
              <a:t>你饥肠辘辘，给你吃第一个馒头时，你狼吞虎咽，大口嚼完。</a:t>
            </a:r>
            <a:endParaRPr lang="en-US" altLang="zh-CN" sz="1200" kern="1200" dirty="0">
              <a:solidFill>
                <a:schemeClr val="tx1"/>
              </a:solidFill>
              <a:effectLst/>
              <a:latin typeface="+mn-lt"/>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cs typeface="+mn-cs"/>
              </a:rPr>
              <a:t>吃第二个的时候，你津津有味。</a:t>
            </a:r>
            <a:endParaRPr lang="en-US" altLang="zh-CN" sz="1200" kern="1200" dirty="0">
              <a:solidFill>
                <a:schemeClr val="tx1"/>
              </a:solidFill>
              <a:effectLst/>
              <a:latin typeface="+mn-lt"/>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cs typeface="+mn-cs"/>
              </a:rPr>
              <a:t>吃第三个时，开始细嚼慢咽。</a:t>
            </a:r>
            <a:endParaRPr lang="en-US" altLang="zh-CN" sz="1200" kern="1200" dirty="0">
              <a:solidFill>
                <a:schemeClr val="tx1"/>
              </a:solidFill>
              <a:effectLst/>
              <a:latin typeface="+mn-lt"/>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cs typeface="+mn-cs"/>
              </a:rPr>
              <a:t>吃第四个时，可能淡而无味。</a:t>
            </a:r>
            <a:endParaRPr lang="en-US" altLang="zh-CN" sz="1200" kern="1200" dirty="0">
              <a:solidFill>
                <a:schemeClr val="tx1"/>
              </a:solidFill>
              <a:effectLst/>
              <a:latin typeface="+mn-lt"/>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cs typeface="+mn-cs"/>
              </a:rPr>
              <a:t>再让你吃一个，估计就不想再吃了。</a:t>
            </a:r>
            <a:endParaRPr lang="en-US" altLang="zh-CN" sz="1200" kern="1200" dirty="0">
              <a:solidFill>
                <a:schemeClr val="tx1"/>
              </a:solidFill>
              <a:effectLst/>
              <a:latin typeface="+mn-lt"/>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cs typeface="+mn-cs"/>
              </a:rPr>
              <a:t>每增加一个馒头，我所得到的爽度是递减的。</a:t>
            </a:r>
            <a:endParaRPr lang="en-US" altLang="zh-CN" sz="1200" kern="1200" dirty="0">
              <a:solidFill>
                <a:schemeClr val="tx1"/>
              </a:solidFill>
              <a:effectLst/>
              <a:latin typeface="+mn-lt"/>
              <a:cs typeface="+mn-cs"/>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75</a:t>
            </a:fld>
            <a:endParaRPr lang="zh-CN" altLang="en-US"/>
          </a:p>
        </p:txBody>
      </p:sp>
    </p:spTree>
    <p:extLst>
      <p:ext uri="{BB962C8B-B14F-4D97-AF65-F5344CB8AC3E}">
        <p14:creationId xmlns:p14="http://schemas.microsoft.com/office/powerpoint/2010/main" val="12012589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cs typeface="+mn-cs"/>
              </a:rPr>
              <a:t>你饥肠辘辘，给你吃第一个馒头时，你狼吞虎咽，大口嚼完。</a:t>
            </a:r>
            <a:endParaRPr lang="en-US" altLang="zh-CN" sz="1200" kern="1200" dirty="0">
              <a:solidFill>
                <a:schemeClr val="tx1"/>
              </a:solidFill>
              <a:effectLst/>
              <a:latin typeface="+mn-lt"/>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cs typeface="+mn-cs"/>
              </a:rPr>
              <a:t>吃第二个的时候，你津津有味。</a:t>
            </a:r>
            <a:endParaRPr lang="en-US" altLang="zh-CN" sz="1200" kern="1200" dirty="0">
              <a:solidFill>
                <a:schemeClr val="tx1"/>
              </a:solidFill>
              <a:effectLst/>
              <a:latin typeface="+mn-lt"/>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cs typeface="+mn-cs"/>
              </a:rPr>
              <a:t>吃第三个时，开始细嚼慢咽。</a:t>
            </a:r>
            <a:endParaRPr lang="en-US" altLang="zh-CN" sz="1200" kern="1200" dirty="0">
              <a:solidFill>
                <a:schemeClr val="tx1"/>
              </a:solidFill>
              <a:effectLst/>
              <a:latin typeface="+mn-lt"/>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cs typeface="+mn-cs"/>
              </a:rPr>
              <a:t>吃第四个时，可能淡而无味。</a:t>
            </a:r>
            <a:endParaRPr lang="en-US" altLang="zh-CN" sz="1200" kern="1200" dirty="0">
              <a:solidFill>
                <a:schemeClr val="tx1"/>
              </a:solidFill>
              <a:effectLst/>
              <a:latin typeface="+mn-lt"/>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cs typeface="+mn-cs"/>
              </a:rPr>
              <a:t>再让你吃一个，估计就不想再吃了。</a:t>
            </a:r>
            <a:endParaRPr lang="en-US" altLang="zh-CN" sz="1200" kern="1200" dirty="0">
              <a:solidFill>
                <a:schemeClr val="tx1"/>
              </a:solidFill>
              <a:effectLst/>
              <a:latin typeface="+mn-lt"/>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cs typeface="+mn-cs"/>
              </a:rPr>
              <a:t>每增加一个馒头，我所得到的爽度是递减的。</a:t>
            </a:r>
            <a:endParaRPr lang="en-US" altLang="zh-CN" sz="1200" kern="1200" dirty="0">
              <a:solidFill>
                <a:schemeClr val="tx1"/>
              </a:solidFill>
              <a:effectLst/>
              <a:latin typeface="+mn-lt"/>
              <a:cs typeface="+mn-cs"/>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76</a:t>
            </a:fld>
            <a:endParaRPr lang="zh-CN" altLang="en-US"/>
          </a:p>
        </p:txBody>
      </p:sp>
    </p:spTree>
    <p:extLst>
      <p:ext uri="{BB962C8B-B14F-4D97-AF65-F5344CB8AC3E}">
        <p14:creationId xmlns:p14="http://schemas.microsoft.com/office/powerpoint/2010/main" val="18928629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cs typeface="+mn-cs"/>
              </a:rPr>
              <a:t>你饥肠辘辘，给你吃第一个馒头时，你狼吞虎咽，大口嚼完。</a:t>
            </a:r>
            <a:endParaRPr lang="en-US" altLang="zh-CN" sz="1200" kern="1200" dirty="0">
              <a:solidFill>
                <a:schemeClr val="tx1"/>
              </a:solidFill>
              <a:effectLst/>
              <a:latin typeface="+mn-lt"/>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cs typeface="+mn-cs"/>
              </a:rPr>
              <a:t>吃第二个的时候，你津津有味。</a:t>
            </a:r>
            <a:endParaRPr lang="en-US" altLang="zh-CN" sz="1200" kern="1200" dirty="0">
              <a:solidFill>
                <a:schemeClr val="tx1"/>
              </a:solidFill>
              <a:effectLst/>
              <a:latin typeface="+mn-lt"/>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cs typeface="+mn-cs"/>
              </a:rPr>
              <a:t>吃第三个时，开始细嚼慢咽。</a:t>
            </a:r>
            <a:endParaRPr lang="en-US" altLang="zh-CN" sz="1200" kern="1200" dirty="0">
              <a:solidFill>
                <a:schemeClr val="tx1"/>
              </a:solidFill>
              <a:effectLst/>
              <a:latin typeface="+mn-lt"/>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cs typeface="+mn-cs"/>
              </a:rPr>
              <a:t>吃第四个时，可能淡而无味。</a:t>
            </a:r>
            <a:endParaRPr lang="en-US" altLang="zh-CN" sz="1200" kern="1200" dirty="0">
              <a:solidFill>
                <a:schemeClr val="tx1"/>
              </a:solidFill>
              <a:effectLst/>
              <a:latin typeface="+mn-lt"/>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cs typeface="+mn-cs"/>
              </a:rPr>
              <a:t>再让你吃一个，估计就不想再吃了。</a:t>
            </a:r>
            <a:endParaRPr lang="en-US" altLang="zh-CN" sz="1200" kern="1200" dirty="0">
              <a:solidFill>
                <a:schemeClr val="tx1"/>
              </a:solidFill>
              <a:effectLst/>
              <a:latin typeface="+mn-lt"/>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cs typeface="+mn-cs"/>
              </a:rPr>
              <a:t>每增加一个馒头，我所得到的爽度是递减的。</a:t>
            </a:r>
            <a:endParaRPr lang="en-US" altLang="zh-CN" sz="1200" kern="1200" dirty="0">
              <a:solidFill>
                <a:schemeClr val="tx1"/>
              </a:solidFill>
              <a:effectLst/>
              <a:latin typeface="+mn-lt"/>
              <a:cs typeface="+mn-cs"/>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77</a:t>
            </a:fld>
            <a:endParaRPr lang="zh-CN" altLang="en-US"/>
          </a:p>
        </p:txBody>
      </p:sp>
    </p:spTree>
    <p:extLst>
      <p:ext uri="{BB962C8B-B14F-4D97-AF65-F5344CB8AC3E}">
        <p14:creationId xmlns:p14="http://schemas.microsoft.com/office/powerpoint/2010/main" val="311130832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cs typeface="+mn-cs"/>
              </a:rPr>
              <a:t>你饥肠辘辘，给你吃第一个馒头时，你狼吞虎咽，大口嚼完。</a:t>
            </a:r>
            <a:endParaRPr lang="en-US" altLang="zh-CN" sz="1200" kern="1200" dirty="0">
              <a:solidFill>
                <a:schemeClr val="tx1"/>
              </a:solidFill>
              <a:effectLst/>
              <a:latin typeface="+mn-lt"/>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cs typeface="+mn-cs"/>
              </a:rPr>
              <a:t>吃第二个的时候，你津津有味。</a:t>
            </a:r>
            <a:endParaRPr lang="en-US" altLang="zh-CN" sz="1200" kern="1200" dirty="0">
              <a:solidFill>
                <a:schemeClr val="tx1"/>
              </a:solidFill>
              <a:effectLst/>
              <a:latin typeface="+mn-lt"/>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cs typeface="+mn-cs"/>
              </a:rPr>
              <a:t>吃第三个时，开始细嚼慢咽。</a:t>
            </a:r>
            <a:endParaRPr lang="en-US" altLang="zh-CN" sz="1200" kern="1200" dirty="0">
              <a:solidFill>
                <a:schemeClr val="tx1"/>
              </a:solidFill>
              <a:effectLst/>
              <a:latin typeface="+mn-lt"/>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cs typeface="+mn-cs"/>
              </a:rPr>
              <a:t>吃第四个时，可能淡而无味。</a:t>
            </a:r>
            <a:endParaRPr lang="en-US" altLang="zh-CN" sz="1200" kern="1200" dirty="0">
              <a:solidFill>
                <a:schemeClr val="tx1"/>
              </a:solidFill>
              <a:effectLst/>
              <a:latin typeface="+mn-lt"/>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cs typeface="+mn-cs"/>
              </a:rPr>
              <a:t>再让你吃一个，估计就不想再吃了。</a:t>
            </a:r>
            <a:endParaRPr lang="en-US" altLang="zh-CN" sz="1200" kern="1200" dirty="0">
              <a:solidFill>
                <a:schemeClr val="tx1"/>
              </a:solidFill>
              <a:effectLst/>
              <a:latin typeface="+mn-lt"/>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cs typeface="+mn-cs"/>
              </a:rPr>
              <a:t>每增加一个馒头，我所得到的爽度是递减的。</a:t>
            </a:r>
            <a:endParaRPr lang="en-US" altLang="zh-CN" sz="1200" kern="1200" dirty="0">
              <a:solidFill>
                <a:schemeClr val="tx1"/>
              </a:solidFill>
              <a:effectLst/>
              <a:latin typeface="+mn-lt"/>
              <a:cs typeface="+mn-cs"/>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78</a:t>
            </a:fld>
            <a:endParaRPr lang="zh-CN" altLang="en-US"/>
          </a:p>
        </p:txBody>
      </p:sp>
    </p:spTree>
    <p:extLst>
      <p:ext uri="{BB962C8B-B14F-4D97-AF65-F5344CB8AC3E}">
        <p14:creationId xmlns:p14="http://schemas.microsoft.com/office/powerpoint/2010/main" val="175343742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79</a:t>
            </a:fld>
            <a:endParaRPr lang="zh-CN" altLang="en-US"/>
          </a:p>
        </p:txBody>
      </p:sp>
    </p:spTree>
    <p:extLst>
      <p:ext uri="{BB962C8B-B14F-4D97-AF65-F5344CB8AC3E}">
        <p14:creationId xmlns:p14="http://schemas.microsoft.com/office/powerpoint/2010/main" val="124094271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在做决策时，追求利润最大化，成本最小值等等，这些某一函数的最大值或者最小值。</a:t>
            </a:r>
            <a:br>
              <a:rPr lang="en-US" altLang="zh-CN" dirty="0"/>
            </a:br>
            <a:r>
              <a:rPr lang="zh-CN" altLang="en-US" dirty="0"/>
              <a:t>在这个最值分析中，边际分析就显得尤为重要。</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80</a:t>
            </a:fld>
            <a:endParaRPr lang="zh-CN" altLang="en-US"/>
          </a:p>
        </p:txBody>
      </p:sp>
    </p:spTree>
    <p:extLst>
      <p:ext uri="{BB962C8B-B14F-4D97-AF65-F5344CB8AC3E}">
        <p14:creationId xmlns:p14="http://schemas.microsoft.com/office/powerpoint/2010/main" val="260996482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成本函数，产量函数，收益函数，利润函数等等。</a:t>
            </a:r>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81</a:t>
            </a:fld>
            <a:endParaRPr lang="zh-CN" altLang="en-US"/>
          </a:p>
        </p:txBody>
      </p:sp>
    </p:spTree>
    <p:extLst>
      <p:ext uri="{BB962C8B-B14F-4D97-AF65-F5344CB8AC3E}">
        <p14:creationId xmlns:p14="http://schemas.microsoft.com/office/powerpoint/2010/main" val="1392744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经济理论：微观经济学、宏观经济学</a:t>
            </a:r>
            <a:endParaRPr lang="en-US" altLang="zh-CN" dirty="0"/>
          </a:p>
          <a:p>
            <a:r>
              <a:rPr lang="zh-CN" altLang="en-US" dirty="0"/>
              <a:t>决策科学：数理经济学、计量经济学</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283063265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82</a:t>
            </a:fld>
            <a:endParaRPr lang="zh-CN" altLang="en-US"/>
          </a:p>
        </p:txBody>
      </p:sp>
    </p:spTree>
    <p:extLst>
      <p:ext uri="{BB962C8B-B14F-4D97-AF65-F5344CB8AC3E}">
        <p14:creationId xmlns:p14="http://schemas.microsoft.com/office/powerpoint/2010/main" val="28114967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83</a:t>
            </a:fld>
            <a:endParaRPr lang="zh-CN" altLang="en-US"/>
          </a:p>
        </p:txBody>
      </p:sp>
    </p:spTree>
    <p:extLst>
      <p:ext uri="{BB962C8B-B14F-4D97-AF65-F5344CB8AC3E}">
        <p14:creationId xmlns:p14="http://schemas.microsoft.com/office/powerpoint/2010/main" val="117168039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84</a:t>
            </a:fld>
            <a:endParaRPr lang="zh-CN" altLang="en-US"/>
          </a:p>
        </p:txBody>
      </p:sp>
    </p:spTree>
    <p:extLst>
      <p:ext uri="{BB962C8B-B14F-4D97-AF65-F5344CB8AC3E}">
        <p14:creationId xmlns:p14="http://schemas.microsoft.com/office/powerpoint/2010/main" val="72964632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85</a:t>
            </a:fld>
            <a:endParaRPr lang="zh-CN" altLang="en-US"/>
          </a:p>
        </p:txBody>
      </p:sp>
    </p:spTree>
    <p:extLst>
      <p:ext uri="{BB962C8B-B14F-4D97-AF65-F5344CB8AC3E}">
        <p14:creationId xmlns:p14="http://schemas.microsoft.com/office/powerpoint/2010/main" val="368191632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ea typeface="FZLanTingHeiS-R-GB" panose="02000000000000000000" pitchFamily="2" charset="-122"/>
              </a:rPr>
              <a:t>86</a:t>
            </a:fld>
            <a:endParaRPr lang="en-US" altLang="zh-CN" dirty="0">
              <a:solidFill>
                <a:prstClr val="black"/>
              </a:solidFill>
              <a:latin typeface="Calibri" panose="020F0502020204030204" charset="0"/>
              <a:ea typeface="FZLanTingHeiS-R-GB" panose="02000000000000000000" pitchFamily="2" charset="-122"/>
            </a:endParaRPr>
          </a:p>
        </p:txBody>
      </p:sp>
    </p:spTree>
    <p:extLst>
      <p:ext uri="{BB962C8B-B14F-4D97-AF65-F5344CB8AC3E}">
        <p14:creationId xmlns:p14="http://schemas.microsoft.com/office/powerpoint/2010/main" val="17150756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ea typeface="FZLanTingHeiS-R-GB" panose="02000000000000000000" pitchFamily="2" charset="-122"/>
              </a:rPr>
              <a:t>87</a:t>
            </a:fld>
            <a:endParaRPr lang="en-US" altLang="zh-CN" dirty="0">
              <a:solidFill>
                <a:prstClr val="black"/>
              </a:solidFill>
              <a:latin typeface="Calibri" panose="020F0502020204030204" charset="0"/>
              <a:ea typeface="FZLanTingHeiS-R-GB" panose="02000000000000000000" pitchFamily="2" charset="-122"/>
            </a:endParaRPr>
          </a:p>
        </p:txBody>
      </p:sp>
    </p:spTree>
    <p:extLst>
      <p:ext uri="{BB962C8B-B14F-4D97-AF65-F5344CB8AC3E}">
        <p14:creationId xmlns:p14="http://schemas.microsoft.com/office/powerpoint/2010/main" val="407867900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latin typeface="FZLanTingHeiS-R-GB" panose="02000000000000000000" pitchFamily="2" charset="-122"/>
                <a:cs typeface="Microsoft YaHei" charset="-122"/>
              </a:rPr>
              <a:t>例如：一定量的某种资源在不同的用途之间如何分配才能使得利润最大化。</a:t>
            </a:r>
            <a:endParaRPr kumimoji="1" lang="en-US" altLang="zh-CN" sz="1200" dirty="0">
              <a:latin typeface="FZLanTingHeiS-R-GB" panose="02000000000000000000" pitchFamily="2" charset="-122"/>
              <a:cs typeface="Microsoft YaHei" charset="-122"/>
            </a:endParaRPr>
          </a:p>
          <a:p>
            <a:r>
              <a:rPr kumimoji="1" lang="zh-CN" altLang="en-US" sz="1200" dirty="0">
                <a:latin typeface="FZLanTingHeiS-R-GB" panose="02000000000000000000" pitchFamily="2" charset="-122"/>
                <a:cs typeface="Microsoft YaHei" charset="-122"/>
              </a:rPr>
              <a:t>例如：现在给你</a:t>
            </a:r>
            <a:r>
              <a:rPr kumimoji="1" lang="en-US" altLang="zh-CN" sz="1200" dirty="0">
                <a:latin typeface="FZLanTingHeiS-R-GB" panose="02000000000000000000" pitchFamily="2" charset="-122"/>
                <a:cs typeface="Microsoft YaHei" charset="-122"/>
              </a:rPr>
              <a:t>100</a:t>
            </a:r>
            <a:r>
              <a:rPr kumimoji="1" lang="zh-CN" altLang="en-US" sz="1200" dirty="0">
                <a:latin typeface="FZLanTingHeiS-R-GB" panose="02000000000000000000" pitchFamily="2" charset="-122"/>
                <a:cs typeface="Microsoft YaHei" charset="-122"/>
              </a:rPr>
              <a:t>万投放广告。有几个大平台：抖音，微博，使得广告吸引的人数最多。</a:t>
            </a:r>
            <a:endParaRPr lang="en-US" altLang="zh-CN" dirty="0"/>
          </a:p>
          <a:p>
            <a:endParaRPr lang="en-US" altLang="zh-CN" dirty="0"/>
          </a:p>
          <a:p>
            <a:endParaRPr lang="en-US" altLang="zh-CN" dirty="0"/>
          </a:p>
          <a:p>
            <a:r>
              <a:rPr lang="zh-CN" altLang="en-US" dirty="0"/>
              <a:t>第五、七章会涉及</a:t>
            </a:r>
            <a:r>
              <a:rPr lang="en-US" altLang="zh-CN" dirty="0"/>
              <a:t>~~~</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88</a:t>
            </a:fld>
            <a:endParaRPr lang="zh-CN" altLang="en-US"/>
          </a:p>
        </p:txBody>
      </p:sp>
    </p:spTree>
    <p:extLst>
      <p:ext uri="{BB962C8B-B14F-4D97-AF65-F5344CB8AC3E}">
        <p14:creationId xmlns:p14="http://schemas.microsoft.com/office/powerpoint/2010/main" val="46764258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管理经济学是站在企业管理者的角度，为企业的最优决策提供经济分析工具，因此管理经济学论述的展开是紧紧围绕企业的决策问题而进行的。</a:t>
            </a:r>
            <a:br>
              <a:rPr lang="en-US" altLang="zh-CN" dirty="0"/>
            </a:br>
            <a:r>
              <a:rPr lang="zh-CN" altLang="en-US" dirty="0"/>
              <a:t>少东西！！！</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89</a:t>
            </a:fld>
            <a:endParaRPr lang="zh-CN" altLang="en-US"/>
          </a:p>
        </p:txBody>
      </p:sp>
    </p:spTree>
    <p:extLst>
      <p:ext uri="{BB962C8B-B14F-4D97-AF65-F5344CB8AC3E}">
        <p14:creationId xmlns:p14="http://schemas.microsoft.com/office/powerpoint/2010/main" val="69335129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管理经济学是站在企业管理者的角度，为企业的最优决策提供经济分析工具，因此管理经济学论述的展开是紧紧围绕企业的决策问题而进行的。</a:t>
            </a:r>
            <a:br>
              <a:rPr lang="en-US" altLang="zh-CN" dirty="0"/>
            </a:br>
            <a:r>
              <a:rPr lang="zh-CN" altLang="en-US" dirty="0"/>
              <a:t>少东西！！！</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90</a:t>
            </a:fld>
            <a:endParaRPr lang="zh-CN" altLang="en-US"/>
          </a:p>
        </p:txBody>
      </p:sp>
    </p:spTree>
    <p:extLst>
      <p:ext uri="{BB962C8B-B14F-4D97-AF65-F5344CB8AC3E}">
        <p14:creationId xmlns:p14="http://schemas.microsoft.com/office/powerpoint/2010/main" val="103903883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管理经济学是站在企业管理者的角度，为企业的最优决策提供经济分析工具，因此管理经济学论述的展开是紧紧围绕企业的决策问题而进行的。</a:t>
            </a:r>
            <a:br>
              <a:rPr lang="en-US" altLang="zh-CN" dirty="0"/>
            </a:br>
            <a:r>
              <a:rPr lang="zh-CN" altLang="en-US" dirty="0"/>
              <a:t>少东西！！！</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91</a:t>
            </a:fld>
            <a:endParaRPr lang="zh-CN" altLang="en-US"/>
          </a:p>
        </p:txBody>
      </p:sp>
    </p:spTree>
    <p:extLst>
      <p:ext uri="{BB962C8B-B14F-4D97-AF65-F5344CB8AC3E}">
        <p14:creationId xmlns:p14="http://schemas.microsoft.com/office/powerpoint/2010/main" val="3574486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经济理论：微观经济学、宏观经济学</a:t>
            </a:r>
            <a:endParaRPr lang="en-US" altLang="zh-CN" dirty="0"/>
          </a:p>
          <a:p>
            <a:r>
              <a:rPr lang="zh-CN" altLang="en-US" dirty="0"/>
              <a:t>决策科学：数理经济学、计量经济学</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48907680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管理经济学是站在企业管理者的角度，为企业的最优决策提供经济分析工具，因此管理经济学论述的展开是紧紧围绕企业的决策问题而进行的。</a:t>
            </a:r>
            <a:br>
              <a:rPr lang="en-US" altLang="zh-CN" dirty="0"/>
            </a:br>
            <a:r>
              <a:rPr lang="zh-CN" altLang="en-US" dirty="0"/>
              <a:t>少东西！！！</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92</a:t>
            </a:fld>
            <a:endParaRPr lang="zh-CN" altLang="en-US"/>
          </a:p>
        </p:txBody>
      </p:sp>
    </p:spTree>
    <p:extLst>
      <p:ext uri="{BB962C8B-B14F-4D97-AF65-F5344CB8AC3E}">
        <p14:creationId xmlns:p14="http://schemas.microsoft.com/office/powerpoint/2010/main" val="427786477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ea typeface="FZLanTingHeiS-R-GB" panose="02000000000000000000" pitchFamily="2" charset="-122"/>
              </a:rPr>
              <a:t>93</a:t>
            </a:fld>
            <a:endParaRPr lang="en-US" altLang="zh-CN" dirty="0">
              <a:solidFill>
                <a:prstClr val="black"/>
              </a:solidFill>
              <a:latin typeface="Calibri" panose="020F0502020204030204" charset="0"/>
              <a:ea typeface="FZLanTingHeiS-R-GB" panose="02000000000000000000" pitchFamily="2" charset="-122"/>
            </a:endParaRPr>
          </a:p>
        </p:txBody>
      </p:sp>
    </p:spTree>
    <p:extLst>
      <p:ext uri="{BB962C8B-B14F-4D97-AF65-F5344CB8AC3E}">
        <p14:creationId xmlns:p14="http://schemas.microsoft.com/office/powerpoint/2010/main" val="203518215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ea typeface="FZLanTingHeiS-R-GB" panose="02000000000000000000" pitchFamily="2" charset="-122"/>
              </a:rPr>
              <a:t>94</a:t>
            </a:fld>
            <a:endParaRPr lang="en-US" altLang="zh-CN" dirty="0">
              <a:solidFill>
                <a:prstClr val="black"/>
              </a:solidFill>
              <a:latin typeface="Calibri" panose="020F0502020204030204" charset="0"/>
              <a:ea typeface="FZLanTingHeiS-R-GB" panose="02000000000000000000" pitchFamily="2" charset="-122"/>
            </a:endParaRPr>
          </a:p>
        </p:txBody>
      </p:sp>
    </p:spTree>
    <p:extLst>
      <p:ext uri="{BB962C8B-B14F-4D97-AF65-F5344CB8AC3E}">
        <p14:creationId xmlns:p14="http://schemas.microsoft.com/office/powerpoint/2010/main" val="196011725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ea typeface="FZLanTingHeiS-R-GB" panose="02000000000000000000" pitchFamily="2" charset="-122"/>
              </a:rPr>
              <a:t>95</a:t>
            </a:fld>
            <a:endParaRPr lang="en-US" altLang="zh-CN" dirty="0">
              <a:solidFill>
                <a:prstClr val="black"/>
              </a:solidFill>
              <a:latin typeface="Calibri" panose="020F0502020204030204" charset="0"/>
              <a:ea typeface="FZLanTingHeiS-R-GB" panose="02000000000000000000" pitchFamily="2" charset="-122"/>
            </a:endParaRPr>
          </a:p>
        </p:txBody>
      </p:sp>
    </p:spTree>
    <p:extLst>
      <p:ext uri="{BB962C8B-B14F-4D97-AF65-F5344CB8AC3E}">
        <p14:creationId xmlns:p14="http://schemas.microsoft.com/office/powerpoint/2010/main" val="84755330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dirty="0"/>
              <a:t>全是概念呀红红火火恍恍惚惚</a:t>
            </a:r>
            <a:r>
              <a:rPr lang="en-US" altLang="zh-CN" dirty="0"/>
              <a:t>~~~</a:t>
            </a: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ea typeface="FZLanTingHeiS-R-GB" panose="02000000000000000000" pitchFamily="2" charset="-122"/>
              </a:rPr>
              <a:t>96</a:t>
            </a:fld>
            <a:endParaRPr lang="en-US" altLang="zh-CN" dirty="0">
              <a:solidFill>
                <a:prstClr val="black"/>
              </a:solidFill>
              <a:latin typeface="Calibri" panose="020F0502020204030204" charset="0"/>
              <a:ea typeface="FZLanTingHeiS-R-GB" panose="02000000000000000000" pitchFamily="2" charset="-122"/>
            </a:endParaRPr>
          </a:p>
        </p:txBody>
      </p:sp>
    </p:spTree>
    <p:extLst>
      <p:ext uri="{BB962C8B-B14F-4D97-AF65-F5344CB8AC3E}">
        <p14:creationId xmlns:p14="http://schemas.microsoft.com/office/powerpoint/2010/main" val="29635464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dirty="0"/>
              <a:t>全是概念呀红红火火恍恍惚惚</a:t>
            </a:r>
            <a:r>
              <a:rPr lang="en-US" altLang="zh-CN" dirty="0"/>
              <a:t>~~~</a:t>
            </a: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ea typeface="FZLanTingHeiS-R-GB" panose="02000000000000000000" pitchFamily="2" charset="-122"/>
              </a:rPr>
              <a:t>97</a:t>
            </a:fld>
            <a:endParaRPr lang="en-US" altLang="zh-CN" dirty="0">
              <a:solidFill>
                <a:prstClr val="black"/>
              </a:solidFill>
              <a:latin typeface="Calibri" panose="020F0502020204030204" charset="0"/>
              <a:ea typeface="FZLanTingHeiS-R-GB" panose="02000000000000000000" pitchFamily="2" charset="-122"/>
            </a:endParaRPr>
          </a:p>
        </p:txBody>
      </p:sp>
    </p:spTree>
    <p:extLst>
      <p:ext uri="{BB962C8B-B14F-4D97-AF65-F5344CB8AC3E}">
        <p14:creationId xmlns:p14="http://schemas.microsoft.com/office/powerpoint/2010/main" val="198306272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98</a:t>
            </a:fld>
            <a:endParaRPr lang="zh-CN" altLang="en-US"/>
          </a:p>
        </p:txBody>
      </p:sp>
    </p:spTree>
    <p:extLst>
      <p:ext uri="{BB962C8B-B14F-4D97-AF65-F5344CB8AC3E}">
        <p14:creationId xmlns:p14="http://schemas.microsoft.com/office/powerpoint/2010/main" val="152046167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99</a:t>
            </a:fld>
            <a:endParaRPr lang="zh-CN" altLang="en-US"/>
          </a:p>
        </p:txBody>
      </p:sp>
    </p:spTree>
    <p:extLst>
      <p:ext uri="{BB962C8B-B14F-4D97-AF65-F5344CB8AC3E}">
        <p14:creationId xmlns:p14="http://schemas.microsoft.com/office/powerpoint/2010/main" val="176748074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100</a:t>
            </a:fld>
            <a:endParaRPr lang="zh-CN" altLang="en-US"/>
          </a:p>
        </p:txBody>
      </p:sp>
    </p:spTree>
    <p:extLst>
      <p:ext uri="{BB962C8B-B14F-4D97-AF65-F5344CB8AC3E}">
        <p14:creationId xmlns:p14="http://schemas.microsoft.com/office/powerpoint/2010/main" val="14840871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dirty="0"/>
              <a:t>全是概念呀红红火火恍恍惚惚</a:t>
            </a:r>
            <a:r>
              <a:rPr lang="en-US" altLang="zh-CN" dirty="0"/>
              <a:t>~~~</a:t>
            </a: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ea typeface="FZLanTingHeiS-R-GB" panose="02000000000000000000" pitchFamily="2" charset="-122"/>
              </a:rPr>
              <a:t>101</a:t>
            </a:fld>
            <a:endParaRPr lang="en-US" altLang="zh-CN" dirty="0">
              <a:solidFill>
                <a:prstClr val="black"/>
              </a:solidFill>
              <a:latin typeface="Calibri" panose="020F0502020204030204" charset="0"/>
              <a:ea typeface="FZLanTingHeiS-R-GB" panose="02000000000000000000" pitchFamily="2" charset="-122"/>
            </a:endParaRPr>
          </a:p>
        </p:txBody>
      </p:sp>
    </p:spTree>
    <p:extLst>
      <p:ext uri="{BB962C8B-B14F-4D97-AF65-F5344CB8AC3E}">
        <p14:creationId xmlns:p14="http://schemas.microsoft.com/office/powerpoint/2010/main" val="4021989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b="0" i="0">
                <a:ea typeface="FZLanTingHeiS-R-GB" panose="02000000000000000000" pitchFamily="2" charset="-122"/>
              </a:defRPr>
            </a:lvl1pPr>
          </a:lstStyle>
          <a:p>
            <a:r>
              <a:rPr kumimoji="1" lang="zh-CN" altLang="en-US" dirty="0"/>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b="0" i="0">
                <a:ea typeface="FZLanTingHeiS-R-GB" panose="02000000000000000000" pitchFamily="2"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b="0" i="0">
                <a:ea typeface="FZLanTingHeiS-R-GB" panose="02000000000000000000" pitchFamily="2" charset="-122"/>
              </a:defRPr>
            </a:lvl1pPr>
          </a:lstStyle>
          <a:p>
            <a:pPr eaLnBrk="1" fontAlgn="auto" hangingPunct="1">
              <a:spcBef>
                <a:spcPts val="0"/>
              </a:spcBef>
              <a:spcAft>
                <a:spcPts val="0"/>
              </a:spcAft>
              <a:defRPr/>
            </a:pPr>
            <a:endParaRPr kumimoji="1" lang="zh-CN" altLang="en-US" sz="1200" dirty="0">
              <a:solidFill>
                <a:schemeClr val="tx1">
                  <a:tint val="75000"/>
                </a:schemeClr>
              </a:solidFill>
              <a:latin typeface="+mn-lt"/>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b="0" i="0">
                <a:ea typeface="FZLanTingHeiS-R-GB" panose="02000000000000000000" pitchFamily="2" charset="-122"/>
              </a:defRPr>
            </a:lvl1pPr>
          </a:lstStyle>
          <a:p>
            <a:pPr algn="ctr" eaLnBrk="1" fontAlgn="auto" hangingPunct="1">
              <a:spcBef>
                <a:spcPts val="0"/>
              </a:spcBef>
              <a:spcAft>
                <a:spcPts val="0"/>
              </a:spcAft>
              <a:defRPr/>
            </a:pPr>
            <a:endParaRPr kumimoji="1" lang="zh-CN" altLang="en-US" sz="1200" dirty="0">
              <a:solidFill>
                <a:schemeClr val="tx1">
                  <a:tint val="75000"/>
                </a:schemeClr>
              </a:solidFill>
              <a:latin typeface="+mn-lt"/>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b="0" i="0">
                <a:ea typeface="FZLanTingHeiS-R-GB" panose="02000000000000000000" pitchFamily="2" charset="-122"/>
              </a:defRPr>
            </a:lvl1pPr>
          </a:lstStyle>
          <a:p>
            <a:pPr algn="r" eaLnBrk="1" fontAlgn="auto" hangingPunct="1">
              <a:spcBef>
                <a:spcPts val="0"/>
              </a:spcBef>
              <a:spcAft>
                <a:spcPts val="0"/>
              </a:spcAft>
              <a:defRPr/>
            </a:pPr>
            <a:fld id="{C09A97C3-AF9F-524B-BCB6-7987EEDA47D3}" type="slidenum">
              <a:rPr kumimoji="1" lang="zh-CN" altLang="en-US" sz="1200" smtClean="0">
                <a:solidFill>
                  <a:schemeClr val="tx1">
                    <a:tint val="75000"/>
                  </a:schemeClr>
                </a:solidFill>
                <a:latin typeface="+mn-lt"/>
              </a:rPr>
              <a:pPr algn="r" eaLnBrk="1" fontAlgn="auto" hangingPunct="1">
                <a:spcBef>
                  <a:spcPts val="0"/>
                </a:spcBef>
                <a:spcAft>
                  <a:spcPts val="0"/>
                </a:spcAft>
                <a:defRPr/>
              </a:pPr>
              <a:t>‹#›</a:t>
            </a:fld>
            <a:endParaRPr kumimoji="1" lang="zh-CN" altLang="en-US" sz="1200" dirty="0">
              <a:solidFill>
                <a:schemeClr val="tx1">
                  <a:tint val="75000"/>
                </a:schemeClr>
              </a:solidFill>
              <a:latin typeface="+mn-l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b="0" i="0">
                <a:ea typeface="FZLanTingHeiS-R-GB" panose="02000000000000000000" pitchFamily="2" charset="-122"/>
              </a:defRPr>
            </a:lvl1pPr>
          </a:lstStyle>
          <a:p>
            <a:r>
              <a:rPr kumimoji="1" lang="zh-CN" altLang="en-US" dirty="0"/>
              <a:t>单击此处编辑母版标题样式</a:t>
            </a:r>
          </a:p>
        </p:txBody>
      </p:sp>
      <p:sp>
        <p:nvSpPr>
          <p:cNvPr id="3" name="竖排文本占位符 2"/>
          <p:cNvSpPr>
            <a:spLocks noGrp="1"/>
          </p:cNvSpPr>
          <p:nvPr>
            <p:ph type="body" orient="vert" idx="1"/>
          </p:nvPr>
        </p:nvSpPr>
        <p:spPr>
          <a:xfrm>
            <a:off x="838200" y="1825625"/>
            <a:ext cx="10515600" cy="4351338"/>
          </a:xfrm>
          <a:prstGeom prst="rect">
            <a:avLst/>
          </a:prstGeom>
        </p:spPr>
        <p:txBody>
          <a:bodyPr vert="eaVert"/>
          <a:lstStyle>
            <a:lvl1pPr>
              <a:defRPr b="0" i="0">
                <a:ea typeface="FZLanTingHeiS-R-GB" panose="02000000000000000000" pitchFamily="2" charset="-122"/>
              </a:defRPr>
            </a:lvl1pPr>
            <a:lvl2pPr>
              <a:defRPr b="0" i="0">
                <a:ea typeface="FZLanTingHeiS-R-GB" panose="02000000000000000000" pitchFamily="2" charset="-122"/>
              </a:defRPr>
            </a:lvl2pPr>
            <a:lvl3pPr>
              <a:defRPr b="0" i="0">
                <a:ea typeface="FZLanTingHeiS-R-GB" panose="02000000000000000000" pitchFamily="2" charset="-122"/>
              </a:defRPr>
            </a:lvl3pPr>
            <a:lvl4pPr>
              <a:defRPr b="0" i="0">
                <a:ea typeface="FZLanTingHeiS-R-GB" panose="02000000000000000000" pitchFamily="2" charset="-122"/>
              </a:defRPr>
            </a:lvl4pPr>
            <a:lvl5pPr>
              <a:defRPr b="0" i="0">
                <a:ea typeface="FZLanTingHeiS-R-GB" panose="02000000000000000000" pitchFamily="2"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b="0" i="0">
                <a:ea typeface="FZLanTingHeiS-R-GB" panose="02000000000000000000" pitchFamily="2" charset="-122"/>
              </a:defRPr>
            </a:lvl1pPr>
          </a:lstStyle>
          <a:p>
            <a:pPr eaLnBrk="1" fontAlgn="auto" hangingPunct="1">
              <a:spcBef>
                <a:spcPts val="0"/>
              </a:spcBef>
              <a:spcAft>
                <a:spcPts val="0"/>
              </a:spcAft>
              <a:defRPr/>
            </a:pPr>
            <a:endParaRPr kumimoji="1" lang="zh-CN" altLang="en-US" sz="1200" dirty="0">
              <a:solidFill>
                <a:schemeClr val="tx1">
                  <a:tint val="75000"/>
                </a:schemeClr>
              </a:solidFill>
              <a:latin typeface="+mn-lt"/>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b="0" i="0">
                <a:ea typeface="FZLanTingHeiS-R-GB" panose="02000000000000000000" pitchFamily="2" charset="-122"/>
              </a:defRPr>
            </a:lvl1pPr>
          </a:lstStyle>
          <a:p>
            <a:pPr algn="ctr" eaLnBrk="1" fontAlgn="auto" hangingPunct="1">
              <a:spcBef>
                <a:spcPts val="0"/>
              </a:spcBef>
              <a:spcAft>
                <a:spcPts val="0"/>
              </a:spcAft>
              <a:defRPr/>
            </a:pPr>
            <a:endParaRPr kumimoji="1" lang="zh-CN" altLang="en-US" sz="1200" dirty="0">
              <a:solidFill>
                <a:schemeClr val="tx1">
                  <a:tint val="75000"/>
                </a:schemeClr>
              </a:solidFill>
              <a:latin typeface="+mn-lt"/>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b="0" i="0">
                <a:ea typeface="FZLanTingHeiS-R-GB" panose="02000000000000000000" pitchFamily="2" charset="-122"/>
              </a:defRPr>
            </a:lvl1pPr>
          </a:lstStyle>
          <a:p>
            <a:pPr algn="r" eaLnBrk="1" fontAlgn="auto" hangingPunct="1">
              <a:spcBef>
                <a:spcPts val="0"/>
              </a:spcBef>
              <a:spcAft>
                <a:spcPts val="0"/>
              </a:spcAft>
              <a:defRPr/>
            </a:pPr>
            <a:fld id="{C09A97C3-AF9F-524B-BCB6-7987EEDA47D3}" type="slidenum">
              <a:rPr kumimoji="1" lang="zh-CN" altLang="en-US" sz="1200" smtClean="0">
                <a:solidFill>
                  <a:schemeClr val="tx1">
                    <a:tint val="75000"/>
                  </a:schemeClr>
                </a:solidFill>
                <a:latin typeface="+mn-lt"/>
              </a:rPr>
              <a:pPr algn="r" eaLnBrk="1" fontAlgn="auto" hangingPunct="1">
                <a:spcBef>
                  <a:spcPts val="0"/>
                </a:spcBef>
                <a:spcAft>
                  <a:spcPts val="0"/>
                </a:spcAft>
                <a:defRPr/>
              </a:pPr>
              <a:t>‹#›</a:t>
            </a:fld>
            <a:endParaRPr kumimoji="1" lang="zh-CN" altLang="en-US" sz="1200" dirty="0">
              <a:solidFill>
                <a:schemeClr val="tx1">
                  <a:tint val="75000"/>
                </a:schemeClr>
              </a:solidFill>
              <a:latin typeface="+mn-l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lvl1pPr>
              <a:defRPr b="0" i="0">
                <a:ea typeface="FZLanTingHeiS-R-GB" panose="02000000000000000000" pitchFamily="2" charset="-122"/>
              </a:defRPr>
            </a:lvl1pPr>
          </a:lstStyle>
          <a:p>
            <a:r>
              <a:rPr kumimoji="1" lang="zh-CN" altLang="en-US" dirty="0"/>
              <a:t>单击此处编辑母版标题样式</a:t>
            </a:r>
          </a:p>
        </p:txBody>
      </p:sp>
      <p:sp>
        <p:nvSpPr>
          <p:cNvPr id="3" name="竖排文本占位符 2"/>
          <p:cNvSpPr>
            <a:spLocks noGrp="1"/>
          </p:cNvSpPr>
          <p:nvPr>
            <p:ph type="body" orient="vert" idx="1"/>
          </p:nvPr>
        </p:nvSpPr>
        <p:spPr>
          <a:xfrm>
            <a:off x="838200" y="365125"/>
            <a:ext cx="7734300" cy="5811838"/>
          </a:xfrm>
          <a:prstGeom prst="rect">
            <a:avLst/>
          </a:prstGeom>
        </p:spPr>
        <p:txBody>
          <a:bodyPr vert="eaVert"/>
          <a:lstStyle>
            <a:lvl1pPr>
              <a:defRPr b="0" i="0">
                <a:ea typeface="FZLanTingHeiS-R-GB" panose="02000000000000000000" pitchFamily="2" charset="-122"/>
              </a:defRPr>
            </a:lvl1pPr>
            <a:lvl2pPr>
              <a:defRPr b="0" i="0">
                <a:ea typeface="FZLanTingHeiS-R-GB" panose="02000000000000000000" pitchFamily="2" charset="-122"/>
              </a:defRPr>
            </a:lvl2pPr>
            <a:lvl3pPr>
              <a:defRPr b="0" i="0">
                <a:ea typeface="FZLanTingHeiS-R-GB" panose="02000000000000000000" pitchFamily="2" charset="-122"/>
              </a:defRPr>
            </a:lvl3pPr>
            <a:lvl4pPr>
              <a:defRPr b="0" i="0">
                <a:ea typeface="FZLanTingHeiS-R-GB" panose="02000000000000000000" pitchFamily="2" charset="-122"/>
              </a:defRPr>
            </a:lvl4pPr>
            <a:lvl5pPr>
              <a:defRPr b="0" i="0">
                <a:ea typeface="FZLanTingHeiS-R-GB" panose="02000000000000000000" pitchFamily="2"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b="0" i="0">
                <a:ea typeface="FZLanTingHeiS-R-GB" panose="02000000000000000000" pitchFamily="2" charset="-122"/>
              </a:defRPr>
            </a:lvl1pPr>
          </a:lstStyle>
          <a:p>
            <a:pPr eaLnBrk="1" fontAlgn="auto" hangingPunct="1">
              <a:spcBef>
                <a:spcPts val="0"/>
              </a:spcBef>
              <a:spcAft>
                <a:spcPts val="0"/>
              </a:spcAft>
              <a:defRPr/>
            </a:pPr>
            <a:endParaRPr kumimoji="1" lang="zh-CN" altLang="en-US" sz="1200" dirty="0">
              <a:solidFill>
                <a:schemeClr val="tx1">
                  <a:tint val="75000"/>
                </a:schemeClr>
              </a:solidFill>
              <a:latin typeface="+mn-lt"/>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b="0" i="0">
                <a:ea typeface="FZLanTingHeiS-R-GB" panose="02000000000000000000" pitchFamily="2" charset="-122"/>
              </a:defRPr>
            </a:lvl1pPr>
          </a:lstStyle>
          <a:p>
            <a:pPr algn="ctr" eaLnBrk="1" fontAlgn="auto" hangingPunct="1">
              <a:spcBef>
                <a:spcPts val="0"/>
              </a:spcBef>
              <a:spcAft>
                <a:spcPts val="0"/>
              </a:spcAft>
              <a:defRPr/>
            </a:pPr>
            <a:endParaRPr kumimoji="1" lang="zh-CN" altLang="en-US" sz="1200" dirty="0">
              <a:solidFill>
                <a:schemeClr val="tx1">
                  <a:tint val="75000"/>
                </a:schemeClr>
              </a:solidFill>
              <a:latin typeface="+mn-lt"/>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b="0" i="0">
                <a:ea typeface="FZLanTingHeiS-R-GB" panose="02000000000000000000" pitchFamily="2" charset="-122"/>
              </a:defRPr>
            </a:lvl1pPr>
          </a:lstStyle>
          <a:p>
            <a:pPr algn="r" eaLnBrk="1" fontAlgn="auto" hangingPunct="1">
              <a:spcBef>
                <a:spcPts val="0"/>
              </a:spcBef>
              <a:spcAft>
                <a:spcPts val="0"/>
              </a:spcAft>
              <a:defRPr/>
            </a:pPr>
            <a:fld id="{C09A97C3-AF9F-524B-BCB6-7987EEDA47D3}" type="slidenum">
              <a:rPr kumimoji="1" lang="zh-CN" altLang="en-US" sz="1200" smtClean="0">
                <a:solidFill>
                  <a:schemeClr val="tx1">
                    <a:tint val="75000"/>
                  </a:schemeClr>
                </a:solidFill>
                <a:latin typeface="+mn-lt"/>
              </a:rPr>
              <a:pPr algn="r" eaLnBrk="1" fontAlgn="auto" hangingPunct="1">
                <a:spcBef>
                  <a:spcPts val="0"/>
                </a:spcBef>
                <a:spcAft>
                  <a:spcPts val="0"/>
                </a:spcAft>
                <a:defRPr/>
              </a:pPr>
              <a:t>‹#›</a:t>
            </a:fld>
            <a:endParaRPr kumimoji="1" lang="zh-CN" altLang="en-US" sz="1200" dirty="0">
              <a:solidFill>
                <a:schemeClr val="tx1">
                  <a:tint val="75000"/>
                </a:schemeClr>
              </a:solidFill>
              <a:latin typeface="+mn-l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b="0" i="0">
                <a:ea typeface="FZLanTingHeiS-R-GB" panose="02000000000000000000" pitchFamily="2" charset="-122"/>
              </a:defRPr>
            </a:lvl1pPr>
          </a:lstStyle>
          <a:p>
            <a:r>
              <a:rPr kumimoji="1" lang="zh-CN" altLang="en-US" dirty="0"/>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lvl1pPr>
              <a:defRPr b="0" i="0">
                <a:ea typeface="FZLanTingHeiS-R-GB" panose="02000000000000000000" pitchFamily="2" charset="-122"/>
              </a:defRPr>
            </a:lvl1pPr>
            <a:lvl2pPr>
              <a:defRPr b="0" i="0">
                <a:ea typeface="FZLanTingHeiS-R-GB" panose="02000000000000000000" pitchFamily="2" charset="-122"/>
              </a:defRPr>
            </a:lvl2pPr>
            <a:lvl3pPr>
              <a:defRPr b="0" i="0">
                <a:ea typeface="FZLanTingHeiS-R-GB" panose="02000000000000000000" pitchFamily="2" charset="-122"/>
              </a:defRPr>
            </a:lvl3pPr>
            <a:lvl4pPr>
              <a:defRPr b="0" i="0">
                <a:ea typeface="FZLanTingHeiS-R-GB" panose="02000000000000000000" pitchFamily="2" charset="-122"/>
              </a:defRPr>
            </a:lvl4pPr>
            <a:lvl5pPr>
              <a:defRPr b="0" i="0">
                <a:ea typeface="FZLanTingHeiS-R-GB" panose="02000000000000000000" pitchFamily="2"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b="0" i="0">
                <a:ea typeface="FZLanTingHeiS-R-GB" panose="02000000000000000000" pitchFamily="2" charset="-122"/>
              </a:defRPr>
            </a:lvl1pPr>
          </a:lstStyle>
          <a:p>
            <a:pPr eaLnBrk="1" fontAlgn="auto" hangingPunct="1">
              <a:spcBef>
                <a:spcPts val="0"/>
              </a:spcBef>
              <a:spcAft>
                <a:spcPts val="0"/>
              </a:spcAft>
              <a:defRPr/>
            </a:pPr>
            <a:endParaRPr kumimoji="1" lang="zh-CN" altLang="en-US" sz="1200" dirty="0">
              <a:solidFill>
                <a:schemeClr val="tx1">
                  <a:tint val="75000"/>
                </a:schemeClr>
              </a:solidFill>
              <a:latin typeface="+mn-lt"/>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b="0" i="0">
                <a:ea typeface="FZLanTingHeiS-R-GB" panose="02000000000000000000" pitchFamily="2" charset="-122"/>
              </a:defRPr>
            </a:lvl1pPr>
          </a:lstStyle>
          <a:p>
            <a:pPr algn="ctr" eaLnBrk="1" fontAlgn="auto" hangingPunct="1">
              <a:spcBef>
                <a:spcPts val="0"/>
              </a:spcBef>
              <a:spcAft>
                <a:spcPts val="0"/>
              </a:spcAft>
              <a:defRPr/>
            </a:pPr>
            <a:endParaRPr kumimoji="1" lang="zh-CN" altLang="en-US" sz="1200" dirty="0">
              <a:solidFill>
                <a:schemeClr val="tx1">
                  <a:tint val="75000"/>
                </a:schemeClr>
              </a:solidFill>
              <a:latin typeface="+mn-lt"/>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b="0" i="0">
                <a:ea typeface="FZLanTingHeiS-R-GB" panose="02000000000000000000" pitchFamily="2" charset="-122"/>
              </a:defRPr>
            </a:lvl1pPr>
          </a:lstStyle>
          <a:p>
            <a:pPr algn="r" eaLnBrk="1" fontAlgn="auto" hangingPunct="1">
              <a:spcBef>
                <a:spcPts val="0"/>
              </a:spcBef>
              <a:spcAft>
                <a:spcPts val="0"/>
              </a:spcAft>
              <a:defRPr/>
            </a:pPr>
            <a:fld id="{C09A97C3-AF9F-524B-BCB6-7987EEDA47D3}" type="slidenum">
              <a:rPr kumimoji="1" lang="zh-CN" altLang="en-US" sz="1200" smtClean="0">
                <a:solidFill>
                  <a:schemeClr val="tx1">
                    <a:tint val="75000"/>
                  </a:schemeClr>
                </a:solidFill>
                <a:latin typeface="+mn-lt"/>
              </a:rPr>
              <a:pPr algn="r" eaLnBrk="1" fontAlgn="auto" hangingPunct="1">
                <a:spcBef>
                  <a:spcPts val="0"/>
                </a:spcBef>
                <a:spcAft>
                  <a:spcPts val="0"/>
                </a:spcAft>
                <a:defRPr/>
              </a:pPr>
              <a:t>‹#›</a:t>
            </a:fld>
            <a:endParaRPr kumimoji="1" lang="zh-CN" altLang="en-US" sz="1200" dirty="0">
              <a:solidFill>
                <a:schemeClr val="tx1">
                  <a:tint val="75000"/>
                </a:schemeClr>
              </a:solidFill>
              <a:latin typeface="+mn-l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b="0" i="0">
                <a:ea typeface="FZLanTingHeiS-R-GB" panose="02000000000000000000" pitchFamily="2" charset="-122"/>
              </a:defRPr>
            </a:lvl1pPr>
          </a:lstStyle>
          <a:p>
            <a:r>
              <a:rPr kumimoji="1" lang="zh-CN" altLang="en-US" dirty="0"/>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b="0" i="0">
                <a:solidFill>
                  <a:schemeClr val="tx1">
                    <a:tint val="75000"/>
                  </a:schemeClr>
                </a:solidFill>
                <a:ea typeface="FZLanTingHeiS-R-GB" panose="02000000000000000000" pitchFamily="2"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dirty="0"/>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b="0" i="0">
                <a:ea typeface="FZLanTingHeiS-R-GB" panose="02000000000000000000" pitchFamily="2" charset="-122"/>
              </a:defRPr>
            </a:lvl1pPr>
          </a:lstStyle>
          <a:p>
            <a:pPr eaLnBrk="1" fontAlgn="auto" hangingPunct="1">
              <a:spcBef>
                <a:spcPts val="0"/>
              </a:spcBef>
              <a:spcAft>
                <a:spcPts val="0"/>
              </a:spcAft>
              <a:defRPr/>
            </a:pPr>
            <a:endParaRPr kumimoji="1" lang="zh-CN" altLang="en-US" sz="1200" dirty="0">
              <a:solidFill>
                <a:schemeClr val="tx1">
                  <a:tint val="75000"/>
                </a:schemeClr>
              </a:solidFill>
              <a:latin typeface="+mn-lt"/>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b="0" i="0">
                <a:ea typeface="FZLanTingHeiS-R-GB" panose="02000000000000000000" pitchFamily="2" charset="-122"/>
              </a:defRPr>
            </a:lvl1pPr>
          </a:lstStyle>
          <a:p>
            <a:pPr algn="ctr" eaLnBrk="1" fontAlgn="auto" hangingPunct="1">
              <a:spcBef>
                <a:spcPts val="0"/>
              </a:spcBef>
              <a:spcAft>
                <a:spcPts val="0"/>
              </a:spcAft>
              <a:defRPr/>
            </a:pPr>
            <a:endParaRPr kumimoji="1" lang="zh-CN" altLang="en-US" sz="1200" dirty="0">
              <a:solidFill>
                <a:schemeClr val="tx1">
                  <a:tint val="75000"/>
                </a:schemeClr>
              </a:solidFill>
              <a:latin typeface="+mn-lt"/>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b="0" i="0">
                <a:ea typeface="FZLanTingHeiS-R-GB" panose="02000000000000000000" pitchFamily="2" charset="-122"/>
              </a:defRPr>
            </a:lvl1pPr>
          </a:lstStyle>
          <a:p>
            <a:pPr algn="r" eaLnBrk="1" fontAlgn="auto" hangingPunct="1">
              <a:spcBef>
                <a:spcPts val="0"/>
              </a:spcBef>
              <a:spcAft>
                <a:spcPts val="0"/>
              </a:spcAft>
              <a:defRPr/>
            </a:pPr>
            <a:fld id="{C09A97C3-AF9F-524B-BCB6-7987EEDA47D3}" type="slidenum">
              <a:rPr kumimoji="1" lang="zh-CN" altLang="en-US" sz="1200" smtClean="0">
                <a:solidFill>
                  <a:schemeClr val="tx1">
                    <a:tint val="75000"/>
                  </a:schemeClr>
                </a:solidFill>
                <a:latin typeface="+mn-lt"/>
              </a:rPr>
              <a:pPr algn="r" eaLnBrk="1" fontAlgn="auto" hangingPunct="1">
                <a:spcBef>
                  <a:spcPts val="0"/>
                </a:spcBef>
                <a:spcAft>
                  <a:spcPts val="0"/>
                </a:spcAft>
                <a:defRPr/>
              </a:pPr>
              <a:t>‹#›</a:t>
            </a:fld>
            <a:endParaRPr kumimoji="1" lang="zh-CN" altLang="en-US" sz="1200" dirty="0">
              <a:solidFill>
                <a:schemeClr val="tx1">
                  <a:tint val="75000"/>
                </a:schemeClr>
              </a:solidFill>
              <a:latin typeface="+mn-l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b="0" i="0">
                <a:ea typeface="FZLanTingHeiS-R-GB" panose="02000000000000000000" pitchFamily="2" charset="-122"/>
              </a:defRPr>
            </a:lvl1pPr>
          </a:lstStyle>
          <a:p>
            <a:r>
              <a:rPr kumimoji="1" lang="zh-CN" altLang="en-US" dirty="0"/>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lvl1pPr>
              <a:defRPr b="0" i="0">
                <a:ea typeface="FZLanTingHeiS-R-GB" panose="02000000000000000000" pitchFamily="2" charset="-122"/>
              </a:defRPr>
            </a:lvl1pPr>
            <a:lvl2pPr>
              <a:defRPr b="0" i="0">
                <a:ea typeface="FZLanTingHeiS-R-GB" panose="02000000000000000000" pitchFamily="2" charset="-122"/>
              </a:defRPr>
            </a:lvl2pPr>
            <a:lvl3pPr>
              <a:defRPr b="0" i="0">
                <a:ea typeface="FZLanTingHeiS-R-GB" panose="02000000000000000000" pitchFamily="2" charset="-122"/>
              </a:defRPr>
            </a:lvl3pPr>
            <a:lvl4pPr>
              <a:defRPr b="0" i="0">
                <a:ea typeface="FZLanTingHeiS-R-GB" panose="02000000000000000000" pitchFamily="2" charset="-122"/>
              </a:defRPr>
            </a:lvl4pPr>
            <a:lvl5pPr>
              <a:defRPr b="0" i="0">
                <a:ea typeface="FZLanTingHeiS-R-GB" panose="02000000000000000000" pitchFamily="2"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lvl1pPr>
              <a:defRPr b="0" i="0">
                <a:ea typeface="FZLanTingHeiS-R-GB" panose="02000000000000000000" pitchFamily="2" charset="-122"/>
              </a:defRPr>
            </a:lvl1pPr>
            <a:lvl2pPr>
              <a:defRPr b="0" i="0">
                <a:ea typeface="FZLanTingHeiS-R-GB" panose="02000000000000000000" pitchFamily="2" charset="-122"/>
              </a:defRPr>
            </a:lvl2pPr>
            <a:lvl3pPr>
              <a:defRPr b="0" i="0">
                <a:ea typeface="FZLanTingHeiS-R-GB" panose="02000000000000000000" pitchFamily="2" charset="-122"/>
              </a:defRPr>
            </a:lvl3pPr>
            <a:lvl4pPr>
              <a:defRPr b="0" i="0">
                <a:ea typeface="FZLanTingHeiS-R-GB" panose="02000000000000000000" pitchFamily="2" charset="-122"/>
              </a:defRPr>
            </a:lvl4pPr>
            <a:lvl5pPr>
              <a:defRPr b="0" i="0">
                <a:ea typeface="FZLanTingHeiS-R-GB" panose="02000000000000000000" pitchFamily="2"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b="0" i="0">
                <a:ea typeface="FZLanTingHeiS-R-GB" panose="02000000000000000000" pitchFamily="2" charset="-122"/>
              </a:defRPr>
            </a:lvl1pPr>
          </a:lstStyle>
          <a:p>
            <a:pPr eaLnBrk="1" fontAlgn="auto" hangingPunct="1">
              <a:spcBef>
                <a:spcPts val="0"/>
              </a:spcBef>
              <a:spcAft>
                <a:spcPts val="0"/>
              </a:spcAft>
              <a:defRPr/>
            </a:pPr>
            <a:endParaRPr kumimoji="1" lang="zh-CN" altLang="en-US" sz="1200" dirty="0">
              <a:solidFill>
                <a:schemeClr val="tx1">
                  <a:tint val="75000"/>
                </a:schemeClr>
              </a:solidFill>
              <a:latin typeface="+mn-lt"/>
            </a:endParaRPr>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b="0" i="0">
                <a:ea typeface="FZLanTingHeiS-R-GB" panose="02000000000000000000" pitchFamily="2" charset="-122"/>
              </a:defRPr>
            </a:lvl1pPr>
          </a:lstStyle>
          <a:p>
            <a:pPr algn="ctr" eaLnBrk="1" fontAlgn="auto" hangingPunct="1">
              <a:spcBef>
                <a:spcPts val="0"/>
              </a:spcBef>
              <a:spcAft>
                <a:spcPts val="0"/>
              </a:spcAft>
              <a:defRPr/>
            </a:pPr>
            <a:endParaRPr kumimoji="1" lang="zh-CN" altLang="en-US" sz="1200" dirty="0">
              <a:solidFill>
                <a:schemeClr val="tx1">
                  <a:tint val="75000"/>
                </a:schemeClr>
              </a:solidFill>
              <a:latin typeface="+mn-lt"/>
            </a:endParaRPr>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b="0" i="0">
                <a:ea typeface="FZLanTingHeiS-R-GB" panose="02000000000000000000" pitchFamily="2" charset="-122"/>
              </a:defRPr>
            </a:lvl1pPr>
          </a:lstStyle>
          <a:p>
            <a:pPr algn="r" eaLnBrk="1" fontAlgn="auto" hangingPunct="1">
              <a:spcBef>
                <a:spcPts val="0"/>
              </a:spcBef>
              <a:spcAft>
                <a:spcPts val="0"/>
              </a:spcAft>
              <a:defRPr/>
            </a:pPr>
            <a:fld id="{C09A97C3-AF9F-524B-BCB6-7987EEDA47D3}" type="slidenum">
              <a:rPr kumimoji="1" lang="zh-CN" altLang="en-US" sz="1200" smtClean="0">
                <a:solidFill>
                  <a:schemeClr val="tx1">
                    <a:tint val="75000"/>
                  </a:schemeClr>
                </a:solidFill>
                <a:latin typeface="+mn-lt"/>
              </a:rPr>
              <a:pPr algn="r" eaLnBrk="1" fontAlgn="auto" hangingPunct="1">
                <a:spcBef>
                  <a:spcPts val="0"/>
                </a:spcBef>
                <a:spcAft>
                  <a:spcPts val="0"/>
                </a:spcAft>
                <a:defRPr/>
              </a:pPr>
              <a:t>‹#›</a:t>
            </a:fld>
            <a:endParaRPr kumimoji="1" lang="zh-CN" altLang="en-US" sz="1200" dirty="0">
              <a:solidFill>
                <a:schemeClr val="tx1">
                  <a:tint val="75000"/>
                </a:schemeClr>
              </a:solidFill>
              <a:latin typeface="+mn-l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lvl1pPr>
              <a:defRPr b="0" i="0">
                <a:ea typeface="FZLanTingHeiS-R-GB" panose="02000000000000000000" pitchFamily="2" charset="-122"/>
              </a:defRPr>
            </a:lvl1pPr>
          </a:lstStyle>
          <a:p>
            <a:r>
              <a:rPr kumimoji="1" lang="zh-CN" altLang="en-US" dirty="0"/>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0" i="0">
                <a:ea typeface="FZLanTingHeiS-R-GB" panose="02000000000000000000"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dirty="0"/>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lvl1pPr>
              <a:defRPr b="0" i="0">
                <a:ea typeface="FZLanTingHeiS-R-GB" panose="02000000000000000000" pitchFamily="2" charset="-122"/>
              </a:defRPr>
            </a:lvl1pPr>
            <a:lvl2pPr>
              <a:defRPr b="0" i="0">
                <a:ea typeface="FZLanTingHeiS-R-GB" panose="02000000000000000000" pitchFamily="2" charset="-122"/>
              </a:defRPr>
            </a:lvl2pPr>
            <a:lvl3pPr>
              <a:defRPr b="0" i="0">
                <a:ea typeface="FZLanTingHeiS-R-GB" panose="02000000000000000000" pitchFamily="2" charset="-122"/>
              </a:defRPr>
            </a:lvl3pPr>
            <a:lvl4pPr>
              <a:defRPr b="0" i="0">
                <a:ea typeface="FZLanTingHeiS-R-GB" panose="02000000000000000000" pitchFamily="2" charset="-122"/>
              </a:defRPr>
            </a:lvl4pPr>
            <a:lvl5pPr>
              <a:defRPr b="0" i="0">
                <a:ea typeface="FZLanTingHeiS-R-GB" panose="02000000000000000000" pitchFamily="2"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0" i="0">
                <a:ea typeface="FZLanTingHeiS-R-GB" panose="02000000000000000000"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dirty="0"/>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lvl1pPr>
              <a:defRPr b="0" i="0">
                <a:ea typeface="FZLanTingHeiS-R-GB" panose="02000000000000000000" pitchFamily="2" charset="-122"/>
              </a:defRPr>
            </a:lvl1pPr>
            <a:lvl2pPr>
              <a:defRPr b="0" i="0">
                <a:ea typeface="FZLanTingHeiS-R-GB" panose="02000000000000000000" pitchFamily="2" charset="-122"/>
              </a:defRPr>
            </a:lvl2pPr>
            <a:lvl3pPr>
              <a:defRPr b="0" i="0">
                <a:ea typeface="FZLanTingHeiS-R-GB" panose="02000000000000000000" pitchFamily="2" charset="-122"/>
              </a:defRPr>
            </a:lvl3pPr>
            <a:lvl4pPr>
              <a:defRPr b="0" i="0">
                <a:ea typeface="FZLanTingHeiS-R-GB" panose="02000000000000000000" pitchFamily="2" charset="-122"/>
              </a:defRPr>
            </a:lvl4pPr>
            <a:lvl5pPr>
              <a:defRPr b="0" i="0">
                <a:ea typeface="FZLanTingHeiS-R-GB" panose="02000000000000000000" pitchFamily="2"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lvl1pPr>
              <a:defRPr b="0" i="0">
                <a:ea typeface="FZLanTingHeiS-R-GB" panose="02000000000000000000" pitchFamily="2" charset="-122"/>
              </a:defRPr>
            </a:lvl1pPr>
          </a:lstStyle>
          <a:p>
            <a:pPr eaLnBrk="1" fontAlgn="auto" hangingPunct="1">
              <a:spcBef>
                <a:spcPts val="0"/>
              </a:spcBef>
              <a:spcAft>
                <a:spcPts val="0"/>
              </a:spcAft>
              <a:defRPr/>
            </a:pPr>
            <a:endParaRPr kumimoji="1" lang="zh-CN" altLang="en-US" sz="1200" dirty="0">
              <a:solidFill>
                <a:schemeClr val="tx1">
                  <a:tint val="75000"/>
                </a:schemeClr>
              </a:solidFill>
              <a:latin typeface="+mn-lt"/>
            </a:endParaRPr>
          </a:p>
        </p:txBody>
      </p:sp>
      <p:sp>
        <p:nvSpPr>
          <p:cNvPr id="8" name="页脚占位符 7"/>
          <p:cNvSpPr>
            <a:spLocks noGrp="1"/>
          </p:cNvSpPr>
          <p:nvPr>
            <p:ph type="ftr" sz="quarter" idx="11"/>
          </p:nvPr>
        </p:nvSpPr>
        <p:spPr>
          <a:xfrm>
            <a:off x="4038600" y="6356350"/>
            <a:ext cx="4114800" cy="365125"/>
          </a:xfrm>
          <a:prstGeom prst="rect">
            <a:avLst/>
          </a:prstGeom>
        </p:spPr>
        <p:txBody>
          <a:bodyPr/>
          <a:lstStyle>
            <a:lvl1pPr>
              <a:defRPr b="0" i="0">
                <a:ea typeface="FZLanTingHeiS-R-GB" panose="02000000000000000000" pitchFamily="2" charset="-122"/>
              </a:defRPr>
            </a:lvl1pPr>
          </a:lstStyle>
          <a:p>
            <a:pPr algn="ctr" eaLnBrk="1" fontAlgn="auto" hangingPunct="1">
              <a:spcBef>
                <a:spcPts val="0"/>
              </a:spcBef>
              <a:spcAft>
                <a:spcPts val="0"/>
              </a:spcAft>
              <a:defRPr/>
            </a:pPr>
            <a:endParaRPr kumimoji="1" lang="zh-CN" altLang="en-US" sz="1200" dirty="0">
              <a:solidFill>
                <a:schemeClr val="tx1">
                  <a:tint val="75000"/>
                </a:schemeClr>
              </a:solidFill>
              <a:latin typeface="+mn-lt"/>
            </a:endParaRPr>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lvl1pPr>
              <a:defRPr b="0" i="0">
                <a:ea typeface="FZLanTingHeiS-R-GB" panose="02000000000000000000" pitchFamily="2" charset="-122"/>
              </a:defRPr>
            </a:lvl1pPr>
          </a:lstStyle>
          <a:p>
            <a:pPr algn="r" eaLnBrk="1" fontAlgn="auto" hangingPunct="1">
              <a:spcBef>
                <a:spcPts val="0"/>
              </a:spcBef>
              <a:spcAft>
                <a:spcPts val="0"/>
              </a:spcAft>
              <a:defRPr/>
            </a:pPr>
            <a:fld id="{C09A97C3-AF9F-524B-BCB6-7987EEDA47D3}" type="slidenum">
              <a:rPr kumimoji="1" lang="zh-CN" altLang="en-US" sz="1200" smtClean="0">
                <a:solidFill>
                  <a:schemeClr val="tx1">
                    <a:tint val="75000"/>
                  </a:schemeClr>
                </a:solidFill>
                <a:latin typeface="+mn-lt"/>
              </a:rPr>
              <a:pPr algn="r" eaLnBrk="1" fontAlgn="auto" hangingPunct="1">
                <a:spcBef>
                  <a:spcPts val="0"/>
                </a:spcBef>
                <a:spcAft>
                  <a:spcPts val="0"/>
                </a:spcAft>
                <a:defRPr/>
              </a:pPr>
              <a:t>‹#›</a:t>
            </a:fld>
            <a:endParaRPr kumimoji="1" lang="zh-CN" altLang="en-US" sz="1200" dirty="0">
              <a:solidFill>
                <a:schemeClr val="tx1">
                  <a:tint val="75000"/>
                </a:schemeClr>
              </a:solidFill>
              <a:latin typeface="+mn-l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b="0" i="0">
                <a:ea typeface="FZLanTingHeiS-R-GB" panose="02000000000000000000" pitchFamily="2" charset="-122"/>
              </a:defRPr>
            </a:lvl1pPr>
          </a:lstStyle>
          <a:p>
            <a:r>
              <a:rPr kumimoji="1" lang="zh-CN" altLang="en-US" dirty="0"/>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lvl1pPr>
              <a:defRPr b="0" i="0">
                <a:ea typeface="FZLanTingHeiS-R-GB" panose="02000000000000000000" pitchFamily="2" charset="-122"/>
              </a:defRPr>
            </a:lvl1pPr>
          </a:lstStyle>
          <a:p>
            <a:pPr eaLnBrk="1" fontAlgn="auto" hangingPunct="1">
              <a:spcBef>
                <a:spcPts val="0"/>
              </a:spcBef>
              <a:spcAft>
                <a:spcPts val="0"/>
              </a:spcAft>
              <a:defRPr/>
            </a:pPr>
            <a:endParaRPr kumimoji="1" lang="zh-CN" altLang="en-US" sz="1200" dirty="0">
              <a:solidFill>
                <a:schemeClr val="tx1">
                  <a:tint val="75000"/>
                </a:schemeClr>
              </a:solidFill>
              <a:latin typeface="+mn-lt"/>
            </a:endParaRPr>
          </a:p>
        </p:txBody>
      </p:sp>
      <p:sp>
        <p:nvSpPr>
          <p:cNvPr id="4" name="页脚占位符 3"/>
          <p:cNvSpPr>
            <a:spLocks noGrp="1"/>
          </p:cNvSpPr>
          <p:nvPr>
            <p:ph type="ftr" sz="quarter" idx="11"/>
          </p:nvPr>
        </p:nvSpPr>
        <p:spPr>
          <a:xfrm>
            <a:off x="4038600" y="6356350"/>
            <a:ext cx="4114800" cy="365125"/>
          </a:xfrm>
          <a:prstGeom prst="rect">
            <a:avLst/>
          </a:prstGeom>
        </p:spPr>
        <p:txBody>
          <a:bodyPr/>
          <a:lstStyle>
            <a:lvl1pPr>
              <a:defRPr b="0" i="0">
                <a:ea typeface="FZLanTingHeiS-R-GB" panose="02000000000000000000" pitchFamily="2" charset="-122"/>
              </a:defRPr>
            </a:lvl1pPr>
          </a:lstStyle>
          <a:p>
            <a:pPr algn="ctr" eaLnBrk="1" fontAlgn="auto" hangingPunct="1">
              <a:spcBef>
                <a:spcPts val="0"/>
              </a:spcBef>
              <a:spcAft>
                <a:spcPts val="0"/>
              </a:spcAft>
              <a:defRPr/>
            </a:pPr>
            <a:endParaRPr kumimoji="1" lang="zh-CN" altLang="en-US" sz="1200" dirty="0">
              <a:solidFill>
                <a:schemeClr val="tx1">
                  <a:tint val="75000"/>
                </a:schemeClr>
              </a:solidFill>
              <a:latin typeface="+mn-lt"/>
            </a:endParaRPr>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lvl1pPr>
              <a:defRPr b="0" i="0">
                <a:ea typeface="FZLanTingHeiS-R-GB" panose="02000000000000000000" pitchFamily="2" charset="-122"/>
              </a:defRPr>
            </a:lvl1pPr>
          </a:lstStyle>
          <a:p>
            <a:pPr algn="r" eaLnBrk="1" fontAlgn="auto" hangingPunct="1">
              <a:spcBef>
                <a:spcPts val="0"/>
              </a:spcBef>
              <a:spcAft>
                <a:spcPts val="0"/>
              </a:spcAft>
              <a:defRPr/>
            </a:pPr>
            <a:fld id="{C09A97C3-AF9F-524B-BCB6-7987EEDA47D3}" type="slidenum">
              <a:rPr kumimoji="1" lang="zh-CN" altLang="en-US" sz="1200" smtClean="0">
                <a:solidFill>
                  <a:schemeClr val="tx1">
                    <a:tint val="75000"/>
                  </a:schemeClr>
                </a:solidFill>
                <a:latin typeface="+mn-lt"/>
              </a:rPr>
              <a:pPr algn="r" eaLnBrk="1" fontAlgn="auto" hangingPunct="1">
                <a:spcBef>
                  <a:spcPts val="0"/>
                </a:spcBef>
                <a:spcAft>
                  <a:spcPts val="0"/>
                </a:spcAft>
                <a:defRPr/>
              </a:pPr>
              <a:t>‹#›</a:t>
            </a:fld>
            <a:endParaRPr kumimoji="1" lang="zh-CN" altLang="en-US" sz="1200" dirty="0">
              <a:solidFill>
                <a:schemeClr val="tx1">
                  <a:tint val="75000"/>
                </a:schemeClr>
              </a:solidFill>
              <a:latin typeface="+mn-lt"/>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lvl1pPr>
              <a:defRPr b="0" i="0">
                <a:ea typeface="FZLanTingHeiS-R-GB" panose="02000000000000000000" pitchFamily="2" charset="-122"/>
              </a:defRPr>
            </a:lvl1pPr>
          </a:lstStyle>
          <a:p>
            <a:pPr eaLnBrk="1" fontAlgn="auto" hangingPunct="1">
              <a:spcBef>
                <a:spcPts val="0"/>
              </a:spcBef>
              <a:spcAft>
                <a:spcPts val="0"/>
              </a:spcAft>
              <a:defRPr/>
            </a:pPr>
            <a:endParaRPr kumimoji="1" lang="zh-CN" altLang="en-US" sz="1200" dirty="0">
              <a:solidFill>
                <a:schemeClr val="tx1">
                  <a:tint val="75000"/>
                </a:schemeClr>
              </a:solidFill>
              <a:latin typeface="+mn-lt"/>
            </a:endParaRPr>
          </a:p>
        </p:txBody>
      </p:sp>
      <p:sp>
        <p:nvSpPr>
          <p:cNvPr id="3" name="页脚占位符 2"/>
          <p:cNvSpPr>
            <a:spLocks noGrp="1"/>
          </p:cNvSpPr>
          <p:nvPr>
            <p:ph type="ftr" sz="quarter" idx="11"/>
          </p:nvPr>
        </p:nvSpPr>
        <p:spPr>
          <a:xfrm>
            <a:off x="4038600" y="6356350"/>
            <a:ext cx="4114800" cy="365125"/>
          </a:xfrm>
          <a:prstGeom prst="rect">
            <a:avLst/>
          </a:prstGeom>
        </p:spPr>
        <p:txBody>
          <a:bodyPr/>
          <a:lstStyle>
            <a:lvl1pPr>
              <a:defRPr b="0" i="0">
                <a:ea typeface="FZLanTingHeiS-R-GB" panose="02000000000000000000" pitchFamily="2" charset="-122"/>
              </a:defRPr>
            </a:lvl1pPr>
          </a:lstStyle>
          <a:p>
            <a:pPr algn="ctr" eaLnBrk="1" fontAlgn="auto" hangingPunct="1">
              <a:spcBef>
                <a:spcPts val="0"/>
              </a:spcBef>
              <a:spcAft>
                <a:spcPts val="0"/>
              </a:spcAft>
              <a:defRPr/>
            </a:pPr>
            <a:endParaRPr kumimoji="1" lang="zh-CN" altLang="en-US" sz="1200" dirty="0">
              <a:solidFill>
                <a:schemeClr val="tx1">
                  <a:tint val="75000"/>
                </a:schemeClr>
              </a:solidFill>
              <a:latin typeface="+mn-lt"/>
            </a:endParaRPr>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lvl1pPr>
              <a:defRPr b="0" i="0">
                <a:ea typeface="FZLanTingHeiS-R-GB" panose="02000000000000000000" pitchFamily="2" charset="-122"/>
              </a:defRPr>
            </a:lvl1pPr>
          </a:lstStyle>
          <a:p>
            <a:pPr algn="r" eaLnBrk="1" fontAlgn="auto" hangingPunct="1">
              <a:spcBef>
                <a:spcPts val="0"/>
              </a:spcBef>
              <a:spcAft>
                <a:spcPts val="0"/>
              </a:spcAft>
              <a:defRPr/>
            </a:pPr>
            <a:fld id="{C09A97C3-AF9F-524B-BCB6-7987EEDA47D3}" type="slidenum">
              <a:rPr kumimoji="1" lang="zh-CN" altLang="en-US" sz="1200" smtClean="0">
                <a:solidFill>
                  <a:schemeClr val="tx1">
                    <a:tint val="75000"/>
                  </a:schemeClr>
                </a:solidFill>
                <a:latin typeface="+mn-lt"/>
              </a:rPr>
              <a:pPr algn="r" eaLnBrk="1" fontAlgn="auto" hangingPunct="1">
                <a:spcBef>
                  <a:spcPts val="0"/>
                </a:spcBef>
                <a:spcAft>
                  <a:spcPts val="0"/>
                </a:spcAft>
                <a:defRPr/>
              </a:pPr>
              <a:t>‹#›</a:t>
            </a:fld>
            <a:endParaRPr kumimoji="1" lang="zh-CN" altLang="en-US" sz="1200" dirty="0">
              <a:solidFill>
                <a:schemeClr val="tx1">
                  <a:tint val="75000"/>
                </a:schemeClr>
              </a:solidFill>
              <a:latin typeface="+mn-l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b="0" i="0">
                <a:ea typeface="FZLanTingHeiS-R-GB" panose="02000000000000000000" pitchFamily="2" charset="-122"/>
              </a:defRPr>
            </a:lvl1pPr>
          </a:lstStyle>
          <a:p>
            <a:r>
              <a:rPr kumimoji="1" lang="zh-CN" altLang="en-US" dirty="0"/>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b="0" i="0">
                <a:ea typeface="FZLanTingHeiS-R-GB" panose="02000000000000000000" pitchFamily="2" charset="-122"/>
              </a:defRPr>
            </a:lvl1pPr>
            <a:lvl2pPr>
              <a:defRPr sz="2800" b="0" i="0">
                <a:ea typeface="FZLanTingHeiS-R-GB" panose="02000000000000000000" pitchFamily="2" charset="-122"/>
              </a:defRPr>
            </a:lvl2pPr>
            <a:lvl3pPr>
              <a:defRPr sz="2400" b="0" i="0">
                <a:ea typeface="FZLanTingHeiS-R-GB" panose="02000000000000000000" pitchFamily="2" charset="-122"/>
              </a:defRPr>
            </a:lvl3pPr>
            <a:lvl4pPr>
              <a:defRPr sz="2000" b="0" i="0">
                <a:ea typeface="FZLanTingHeiS-R-GB" panose="02000000000000000000" pitchFamily="2" charset="-122"/>
              </a:defRPr>
            </a:lvl4pPr>
            <a:lvl5pPr>
              <a:defRPr sz="2000" b="0" i="0">
                <a:ea typeface="FZLanTingHeiS-R-GB" panose="02000000000000000000" pitchFamily="2" charset="-122"/>
              </a:defRPr>
            </a:lvl5pPr>
            <a:lvl6pPr>
              <a:defRPr sz="2000"/>
            </a:lvl6pPr>
            <a:lvl7pPr>
              <a:defRPr sz="2000"/>
            </a:lvl7pPr>
            <a:lvl8pPr>
              <a:defRPr sz="2000"/>
            </a:lvl8pPr>
            <a:lvl9pPr>
              <a:defRPr sz="2000"/>
            </a:lvl9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b="0" i="0">
                <a:ea typeface="FZLanTingHeiS-R-GB" panose="02000000000000000000" pitchFamily="2"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b="0" i="0">
                <a:ea typeface="FZLanTingHeiS-R-GB" panose="02000000000000000000" pitchFamily="2" charset="-122"/>
              </a:defRPr>
            </a:lvl1pPr>
          </a:lstStyle>
          <a:p>
            <a:pPr eaLnBrk="1" fontAlgn="auto" hangingPunct="1">
              <a:spcBef>
                <a:spcPts val="0"/>
              </a:spcBef>
              <a:spcAft>
                <a:spcPts val="0"/>
              </a:spcAft>
              <a:defRPr/>
            </a:pPr>
            <a:endParaRPr kumimoji="1" lang="zh-CN" altLang="en-US" sz="1200" dirty="0">
              <a:solidFill>
                <a:schemeClr val="tx1">
                  <a:tint val="75000"/>
                </a:schemeClr>
              </a:solidFill>
              <a:latin typeface="+mn-lt"/>
            </a:endParaRPr>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b="0" i="0">
                <a:ea typeface="FZLanTingHeiS-R-GB" panose="02000000000000000000" pitchFamily="2" charset="-122"/>
              </a:defRPr>
            </a:lvl1pPr>
          </a:lstStyle>
          <a:p>
            <a:pPr algn="ctr" eaLnBrk="1" fontAlgn="auto" hangingPunct="1">
              <a:spcBef>
                <a:spcPts val="0"/>
              </a:spcBef>
              <a:spcAft>
                <a:spcPts val="0"/>
              </a:spcAft>
              <a:defRPr/>
            </a:pPr>
            <a:endParaRPr kumimoji="1" lang="zh-CN" altLang="en-US" sz="1200" dirty="0">
              <a:solidFill>
                <a:schemeClr val="tx1">
                  <a:tint val="75000"/>
                </a:schemeClr>
              </a:solidFill>
              <a:latin typeface="+mn-lt"/>
            </a:endParaRPr>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b="0" i="0">
                <a:ea typeface="FZLanTingHeiS-R-GB" panose="02000000000000000000" pitchFamily="2" charset="-122"/>
              </a:defRPr>
            </a:lvl1pPr>
          </a:lstStyle>
          <a:p>
            <a:pPr algn="r" eaLnBrk="1" fontAlgn="auto" hangingPunct="1">
              <a:spcBef>
                <a:spcPts val="0"/>
              </a:spcBef>
              <a:spcAft>
                <a:spcPts val="0"/>
              </a:spcAft>
              <a:defRPr/>
            </a:pPr>
            <a:fld id="{C09A97C3-AF9F-524B-BCB6-7987EEDA47D3}" type="slidenum">
              <a:rPr kumimoji="1" lang="zh-CN" altLang="en-US" sz="1200" smtClean="0">
                <a:solidFill>
                  <a:schemeClr val="tx1">
                    <a:tint val="75000"/>
                  </a:schemeClr>
                </a:solidFill>
                <a:latin typeface="+mn-lt"/>
              </a:rPr>
              <a:pPr algn="r" eaLnBrk="1" fontAlgn="auto" hangingPunct="1">
                <a:spcBef>
                  <a:spcPts val="0"/>
                </a:spcBef>
                <a:spcAft>
                  <a:spcPts val="0"/>
                </a:spcAft>
                <a:defRPr/>
              </a:pPr>
              <a:t>‹#›</a:t>
            </a:fld>
            <a:endParaRPr kumimoji="1" lang="zh-CN" altLang="en-US" sz="1200" dirty="0">
              <a:solidFill>
                <a:schemeClr val="tx1">
                  <a:tint val="75000"/>
                </a:schemeClr>
              </a:solidFill>
              <a:latin typeface="+mn-l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b="0" i="0">
                <a:ea typeface="FZLanTingHeiS-R-GB" panose="02000000000000000000" pitchFamily="2" charset="-122"/>
              </a:defRPr>
            </a:lvl1pPr>
          </a:lstStyle>
          <a:p>
            <a:r>
              <a:rPr kumimoji="1" lang="zh-CN" altLang="en-US" dirty="0"/>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vert="horz" lIns="91440" tIns="45720" rIns="91440" bIns="45720" rtlCol="0">
            <a:normAutofit/>
          </a:bodyPr>
          <a:lstStyle>
            <a:lvl1pPr marL="0" indent="0">
              <a:buNone/>
              <a:defRPr sz="3200" b="0" i="0">
                <a:ea typeface="FZLanTingHeiS-R-GB" panose="02000000000000000000" pitchFamily="2"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a:buNone/>
              <a:defRPr/>
            </a:pPr>
            <a:endParaRPr kumimoji="1" lang="zh-CN" alt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b="0" i="0">
                <a:ea typeface="FZLanTingHeiS-R-GB" panose="02000000000000000000" pitchFamily="2"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b="0" i="0">
                <a:ea typeface="FZLanTingHeiS-R-GB" panose="02000000000000000000" pitchFamily="2" charset="-122"/>
              </a:defRPr>
            </a:lvl1pPr>
          </a:lstStyle>
          <a:p>
            <a:pPr eaLnBrk="1" fontAlgn="auto" hangingPunct="1">
              <a:spcBef>
                <a:spcPts val="0"/>
              </a:spcBef>
              <a:spcAft>
                <a:spcPts val="0"/>
              </a:spcAft>
              <a:defRPr/>
            </a:pPr>
            <a:endParaRPr kumimoji="1" lang="zh-CN" altLang="en-US" sz="1200" dirty="0">
              <a:solidFill>
                <a:schemeClr val="tx1">
                  <a:tint val="75000"/>
                </a:schemeClr>
              </a:solidFill>
              <a:latin typeface="+mn-lt"/>
            </a:endParaRPr>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b="0" i="0">
                <a:ea typeface="FZLanTingHeiS-R-GB" panose="02000000000000000000" pitchFamily="2" charset="-122"/>
              </a:defRPr>
            </a:lvl1pPr>
          </a:lstStyle>
          <a:p>
            <a:pPr algn="ctr" eaLnBrk="1" fontAlgn="auto" hangingPunct="1">
              <a:spcBef>
                <a:spcPts val="0"/>
              </a:spcBef>
              <a:spcAft>
                <a:spcPts val="0"/>
              </a:spcAft>
              <a:defRPr/>
            </a:pPr>
            <a:endParaRPr kumimoji="1" lang="zh-CN" altLang="en-US" sz="1200" dirty="0">
              <a:solidFill>
                <a:schemeClr val="tx1">
                  <a:tint val="75000"/>
                </a:schemeClr>
              </a:solidFill>
              <a:latin typeface="+mn-lt"/>
            </a:endParaRPr>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b="0" i="0">
                <a:ea typeface="FZLanTingHeiS-R-GB" panose="02000000000000000000" pitchFamily="2" charset="-122"/>
              </a:defRPr>
            </a:lvl1pPr>
          </a:lstStyle>
          <a:p>
            <a:pPr algn="r" eaLnBrk="1" fontAlgn="auto" hangingPunct="1">
              <a:spcBef>
                <a:spcPts val="0"/>
              </a:spcBef>
              <a:spcAft>
                <a:spcPts val="0"/>
              </a:spcAft>
              <a:defRPr/>
            </a:pPr>
            <a:fld id="{C09A97C3-AF9F-524B-BCB6-7987EEDA47D3}" type="slidenum">
              <a:rPr kumimoji="1" lang="zh-CN" altLang="en-US" sz="1200" smtClean="0">
                <a:solidFill>
                  <a:schemeClr val="tx1">
                    <a:tint val="75000"/>
                  </a:schemeClr>
                </a:solidFill>
                <a:latin typeface="+mn-lt"/>
              </a:rPr>
              <a:pPr algn="r" eaLnBrk="1" fontAlgn="auto" hangingPunct="1">
                <a:spcBef>
                  <a:spcPts val="0"/>
                </a:spcBef>
                <a:spcAft>
                  <a:spcPts val="0"/>
                </a:spcAft>
                <a:defRPr/>
              </a:pPr>
              <a:t>‹#›</a:t>
            </a:fld>
            <a:endParaRPr kumimoji="1" lang="zh-CN" altLang="en-US" sz="1200" dirty="0">
              <a:solidFill>
                <a:schemeClr val="tx1">
                  <a:tint val="75000"/>
                </a:schemeClr>
              </a:solidFill>
              <a:latin typeface="+mn-lt"/>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1">
            <a:extLst>
              <a:ext uri="{FF2B5EF4-FFF2-40B4-BE49-F238E27FC236}">
                <a16:creationId xmlns:a16="http://schemas.microsoft.com/office/drawing/2014/main" id="{191B0D4D-CF53-554D-892E-1103EFB0E222}"/>
              </a:ext>
            </a:extLst>
          </p:cNvPr>
          <p:cNvPicPr>
            <a:picLocks noChangeAspect="1"/>
          </p:cNvPicPr>
          <p:nvPr userDrawn="1"/>
        </p:nvPicPr>
        <p:blipFill>
          <a:blip r:embed="rId13"/>
          <a:stretch>
            <a:fillRect/>
          </a:stretch>
        </p:blipFill>
        <p:spPr>
          <a:xfrm>
            <a:off x="0" y="6388100"/>
            <a:ext cx="12198350" cy="469900"/>
          </a:xfrm>
          <a:prstGeom prst="rect">
            <a:avLst/>
          </a:prstGeom>
          <a:noFill/>
          <a:ln w="9525">
            <a:noFill/>
          </a:ln>
        </p:spPr>
      </p:pic>
      <p:pic>
        <p:nvPicPr>
          <p:cNvPr id="8" name="图片 2" descr="logo（上市）-11">
            <a:extLst>
              <a:ext uri="{FF2B5EF4-FFF2-40B4-BE49-F238E27FC236}">
                <a16:creationId xmlns:a16="http://schemas.microsoft.com/office/drawing/2014/main" id="{D3B23310-795D-0D45-8345-E40F08A5DC04}"/>
              </a:ext>
            </a:extLst>
          </p:cNvPr>
          <p:cNvPicPr>
            <a:picLocks noChangeAspect="1"/>
          </p:cNvPicPr>
          <p:nvPr userDrawn="1"/>
        </p:nvPicPr>
        <p:blipFill>
          <a:blip r:embed="rId14"/>
          <a:stretch>
            <a:fillRect/>
          </a:stretch>
        </p:blipFill>
        <p:spPr>
          <a:xfrm>
            <a:off x="10488613" y="117475"/>
            <a:ext cx="1635125" cy="79692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00.xml.rels><?xml version="1.0" encoding="UTF-8" standalone="yes"?>
<Relationships xmlns="http://schemas.openxmlformats.org/package/2006/relationships"><Relationship Id="rId3" Type="http://schemas.openxmlformats.org/officeDocument/2006/relationships/diagramData" Target="../diagrams/data68.xml"/><Relationship Id="rId7" Type="http://schemas.microsoft.com/office/2007/relationships/diagramDrawing" Target="../diagrams/drawing68.xml"/><Relationship Id="rId2" Type="http://schemas.openxmlformats.org/officeDocument/2006/relationships/notesSlide" Target="../notesSlides/notesSlide98.xml"/><Relationship Id="rId1" Type="http://schemas.openxmlformats.org/officeDocument/2006/relationships/slideLayout" Target="../slideLayouts/slideLayout7.xml"/><Relationship Id="rId6" Type="http://schemas.openxmlformats.org/officeDocument/2006/relationships/diagramColors" Target="../diagrams/colors68.xml"/><Relationship Id="rId5" Type="http://schemas.openxmlformats.org/officeDocument/2006/relationships/diagramQuickStyle" Target="../diagrams/quickStyle68.xml"/><Relationship Id="rId4" Type="http://schemas.openxmlformats.org/officeDocument/2006/relationships/diagramLayout" Target="../diagrams/layout68.xml"/></Relationships>
</file>

<file path=ppt/slides/_rels/slide101.xml.rels><?xml version="1.0" encoding="UTF-8" standalone="yes"?>
<Relationships xmlns="http://schemas.openxmlformats.org/package/2006/relationships"><Relationship Id="rId8" Type="http://schemas.microsoft.com/office/2007/relationships/diagramDrawing" Target="../diagrams/drawing69.xml"/><Relationship Id="rId3" Type="http://schemas.openxmlformats.org/officeDocument/2006/relationships/notesSlide" Target="../notesSlides/notesSlide99.xml"/><Relationship Id="rId7" Type="http://schemas.openxmlformats.org/officeDocument/2006/relationships/diagramColors" Target="../diagrams/colors69.xml"/><Relationship Id="rId2" Type="http://schemas.openxmlformats.org/officeDocument/2006/relationships/slideLayout" Target="../slideLayouts/slideLayout7.xml"/><Relationship Id="rId1" Type="http://schemas.openxmlformats.org/officeDocument/2006/relationships/tags" Target="../tags/tag27.xml"/><Relationship Id="rId6" Type="http://schemas.openxmlformats.org/officeDocument/2006/relationships/diagramQuickStyle" Target="../diagrams/quickStyle69.xml"/><Relationship Id="rId5" Type="http://schemas.openxmlformats.org/officeDocument/2006/relationships/diagramLayout" Target="../diagrams/layout69.xml"/><Relationship Id="rId4" Type="http://schemas.openxmlformats.org/officeDocument/2006/relationships/diagramData" Target="../diagrams/data69.xml"/></Relationships>
</file>

<file path=ppt/slides/_rels/slide102.xml.rels><?xml version="1.0" encoding="UTF-8" standalone="yes"?>
<Relationships xmlns="http://schemas.openxmlformats.org/package/2006/relationships"><Relationship Id="rId8" Type="http://schemas.openxmlformats.org/officeDocument/2006/relationships/image" Target="../media/image18.tiff"/><Relationship Id="rId3" Type="http://schemas.openxmlformats.org/officeDocument/2006/relationships/diagramData" Target="../diagrams/data70.xml"/><Relationship Id="rId7" Type="http://schemas.microsoft.com/office/2007/relationships/diagramDrawing" Target="../diagrams/drawing70.xml"/><Relationship Id="rId2" Type="http://schemas.openxmlformats.org/officeDocument/2006/relationships/notesSlide" Target="../notesSlides/notesSlide100.xml"/><Relationship Id="rId1" Type="http://schemas.openxmlformats.org/officeDocument/2006/relationships/slideLayout" Target="../slideLayouts/slideLayout7.xml"/><Relationship Id="rId6" Type="http://schemas.openxmlformats.org/officeDocument/2006/relationships/diagramColors" Target="../diagrams/colors70.xml"/><Relationship Id="rId5" Type="http://schemas.openxmlformats.org/officeDocument/2006/relationships/diagramQuickStyle" Target="../diagrams/quickStyle70.xml"/><Relationship Id="rId4" Type="http://schemas.openxmlformats.org/officeDocument/2006/relationships/diagramLayout" Target="../diagrams/layout70.xml"/></Relationships>
</file>

<file path=ppt/slides/_rels/slide103.xml.rels><?xml version="1.0" encoding="UTF-8" standalone="yes"?>
<Relationships xmlns="http://schemas.openxmlformats.org/package/2006/relationships"><Relationship Id="rId3" Type="http://schemas.openxmlformats.org/officeDocument/2006/relationships/diagramData" Target="../diagrams/data71.xml"/><Relationship Id="rId7" Type="http://schemas.microsoft.com/office/2007/relationships/diagramDrawing" Target="../diagrams/drawing71.xml"/><Relationship Id="rId2" Type="http://schemas.openxmlformats.org/officeDocument/2006/relationships/notesSlide" Target="../notesSlides/notesSlide101.xml"/><Relationship Id="rId1" Type="http://schemas.openxmlformats.org/officeDocument/2006/relationships/slideLayout" Target="../slideLayouts/slideLayout7.xml"/><Relationship Id="rId6" Type="http://schemas.openxmlformats.org/officeDocument/2006/relationships/diagramColors" Target="../diagrams/colors71.xml"/><Relationship Id="rId5" Type="http://schemas.openxmlformats.org/officeDocument/2006/relationships/diagramQuickStyle" Target="../diagrams/quickStyle71.xml"/><Relationship Id="rId4" Type="http://schemas.openxmlformats.org/officeDocument/2006/relationships/diagramLayout" Target="../diagrams/layout71.xml"/></Relationships>
</file>

<file path=ppt/slides/_rels/slide10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72.xml"/><Relationship Id="rId7" Type="http://schemas.microsoft.com/office/2007/relationships/diagramDrawing" Target="../diagrams/drawing72.xml"/><Relationship Id="rId2" Type="http://schemas.openxmlformats.org/officeDocument/2006/relationships/notesSlide" Target="../notesSlides/notesSlide102.xml"/><Relationship Id="rId1" Type="http://schemas.openxmlformats.org/officeDocument/2006/relationships/slideLayout" Target="../slideLayouts/slideLayout7.xml"/><Relationship Id="rId6" Type="http://schemas.openxmlformats.org/officeDocument/2006/relationships/diagramColors" Target="../diagrams/colors72.xml"/><Relationship Id="rId5" Type="http://schemas.openxmlformats.org/officeDocument/2006/relationships/diagramQuickStyle" Target="../diagrams/quickStyle72.xml"/><Relationship Id="rId4" Type="http://schemas.openxmlformats.org/officeDocument/2006/relationships/diagramLayout" Target="../diagrams/layout72.xml"/></Relationships>
</file>

<file path=ppt/slides/_rels/slide105.xml.rels><?xml version="1.0" encoding="UTF-8" standalone="yes"?>
<Relationships xmlns="http://schemas.openxmlformats.org/package/2006/relationships"><Relationship Id="rId8" Type="http://schemas.microsoft.com/office/2007/relationships/diagramDrawing" Target="../diagrams/drawing73.xml"/><Relationship Id="rId3" Type="http://schemas.openxmlformats.org/officeDocument/2006/relationships/notesSlide" Target="../notesSlides/notesSlide103.xml"/><Relationship Id="rId7" Type="http://schemas.openxmlformats.org/officeDocument/2006/relationships/diagramColors" Target="../diagrams/colors73.xml"/><Relationship Id="rId2"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diagramQuickStyle" Target="../diagrams/quickStyle73.xml"/><Relationship Id="rId5" Type="http://schemas.openxmlformats.org/officeDocument/2006/relationships/diagramLayout" Target="../diagrams/layout73.xml"/><Relationship Id="rId4" Type="http://schemas.openxmlformats.org/officeDocument/2006/relationships/diagramData" Target="../diagrams/data73.xml"/></Relationships>
</file>

<file path=ppt/slides/_rels/slide106.xml.rels><?xml version="1.0" encoding="UTF-8" standalone="yes"?>
<Relationships xmlns="http://schemas.openxmlformats.org/package/2006/relationships"><Relationship Id="rId3" Type="http://schemas.openxmlformats.org/officeDocument/2006/relationships/diagramData" Target="../diagrams/data74.xml"/><Relationship Id="rId7" Type="http://schemas.microsoft.com/office/2007/relationships/diagramDrawing" Target="../diagrams/drawing74.xml"/><Relationship Id="rId2" Type="http://schemas.openxmlformats.org/officeDocument/2006/relationships/notesSlide" Target="../notesSlides/notesSlide104.xml"/><Relationship Id="rId1" Type="http://schemas.openxmlformats.org/officeDocument/2006/relationships/slideLayout" Target="../slideLayouts/slideLayout7.xml"/><Relationship Id="rId6" Type="http://schemas.openxmlformats.org/officeDocument/2006/relationships/diagramColors" Target="../diagrams/colors74.xml"/><Relationship Id="rId5" Type="http://schemas.openxmlformats.org/officeDocument/2006/relationships/diagramQuickStyle" Target="../diagrams/quickStyle74.xml"/><Relationship Id="rId4" Type="http://schemas.openxmlformats.org/officeDocument/2006/relationships/diagramLayout" Target="../diagrams/layout74.xml"/></Relationships>
</file>

<file path=ppt/slides/_rels/slide107.xml.rels><?xml version="1.0" encoding="UTF-8" standalone="yes"?>
<Relationships xmlns="http://schemas.openxmlformats.org/package/2006/relationships"><Relationship Id="rId3" Type="http://schemas.openxmlformats.org/officeDocument/2006/relationships/diagramData" Target="../diagrams/data75.xml"/><Relationship Id="rId7" Type="http://schemas.microsoft.com/office/2007/relationships/diagramDrawing" Target="../diagrams/drawing75.xml"/><Relationship Id="rId2" Type="http://schemas.openxmlformats.org/officeDocument/2006/relationships/notesSlide" Target="../notesSlides/notesSlide105.xml"/><Relationship Id="rId1" Type="http://schemas.openxmlformats.org/officeDocument/2006/relationships/slideLayout" Target="../slideLayouts/slideLayout7.xml"/><Relationship Id="rId6" Type="http://schemas.openxmlformats.org/officeDocument/2006/relationships/diagramColors" Target="../diagrams/colors75.xml"/><Relationship Id="rId5" Type="http://schemas.openxmlformats.org/officeDocument/2006/relationships/diagramQuickStyle" Target="../diagrams/quickStyle75.xml"/><Relationship Id="rId4" Type="http://schemas.openxmlformats.org/officeDocument/2006/relationships/diagramLayout" Target="../diagrams/layout75.xml"/></Relationships>
</file>

<file path=ppt/slides/_rels/slide108.xml.rels><?xml version="1.0" encoding="UTF-8" standalone="yes"?>
<Relationships xmlns="http://schemas.openxmlformats.org/package/2006/relationships"><Relationship Id="rId3" Type="http://schemas.openxmlformats.org/officeDocument/2006/relationships/diagramData" Target="../diagrams/data76.xml"/><Relationship Id="rId7" Type="http://schemas.microsoft.com/office/2007/relationships/diagramDrawing" Target="../diagrams/drawing76.xml"/><Relationship Id="rId2" Type="http://schemas.openxmlformats.org/officeDocument/2006/relationships/notesSlide" Target="../notesSlides/notesSlide106.xml"/><Relationship Id="rId1" Type="http://schemas.openxmlformats.org/officeDocument/2006/relationships/slideLayout" Target="../slideLayouts/slideLayout7.xml"/><Relationship Id="rId6" Type="http://schemas.openxmlformats.org/officeDocument/2006/relationships/diagramColors" Target="../diagrams/colors76.xml"/><Relationship Id="rId5" Type="http://schemas.openxmlformats.org/officeDocument/2006/relationships/diagramQuickStyle" Target="../diagrams/quickStyle76.xml"/><Relationship Id="rId4" Type="http://schemas.openxmlformats.org/officeDocument/2006/relationships/diagramLayout" Target="../diagrams/layout76.xml"/></Relationships>
</file>

<file path=ppt/slides/_rels/slide109.xml.rels><?xml version="1.0" encoding="UTF-8" standalone="yes"?>
<Relationships xmlns="http://schemas.openxmlformats.org/package/2006/relationships"><Relationship Id="rId3" Type="http://schemas.openxmlformats.org/officeDocument/2006/relationships/diagramData" Target="../diagrams/data77.xml"/><Relationship Id="rId7" Type="http://schemas.microsoft.com/office/2007/relationships/diagramDrawing" Target="../diagrams/drawing77.xml"/><Relationship Id="rId2" Type="http://schemas.openxmlformats.org/officeDocument/2006/relationships/notesSlide" Target="../notesSlides/notesSlide107.xml"/><Relationship Id="rId1" Type="http://schemas.openxmlformats.org/officeDocument/2006/relationships/slideLayout" Target="../slideLayouts/slideLayout7.xml"/><Relationship Id="rId6" Type="http://schemas.openxmlformats.org/officeDocument/2006/relationships/diagramColors" Target="../diagrams/colors77.xml"/><Relationship Id="rId5" Type="http://schemas.openxmlformats.org/officeDocument/2006/relationships/diagramQuickStyle" Target="../diagrams/quickStyle77.xml"/><Relationship Id="rId4" Type="http://schemas.openxmlformats.org/officeDocument/2006/relationships/diagramLayout" Target="../diagrams/layout7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10.xml.rels><?xml version="1.0" encoding="UTF-8" standalone="yes"?>
<Relationships xmlns="http://schemas.openxmlformats.org/package/2006/relationships"><Relationship Id="rId3" Type="http://schemas.openxmlformats.org/officeDocument/2006/relationships/diagramData" Target="../diagrams/data78.xml"/><Relationship Id="rId7" Type="http://schemas.microsoft.com/office/2007/relationships/diagramDrawing" Target="../diagrams/drawing78.xml"/><Relationship Id="rId2" Type="http://schemas.openxmlformats.org/officeDocument/2006/relationships/notesSlide" Target="../notesSlides/notesSlide108.xml"/><Relationship Id="rId1" Type="http://schemas.openxmlformats.org/officeDocument/2006/relationships/slideLayout" Target="../slideLayouts/slideLayout7.xml"/><Relationship Id="rId6" Type="http://schemas.openxmlformats.org/officeDocument/2006/relationships/diagramColors" Target="../diagrams/colors78.xml"/><Relationship Id="rId5" Type="http://schemas.openxmlformats.org/officeDocument/2006/relationships/diagramQuickStyle" Target="../diagrams/quickStyle78.xml"/><Relationship Id="rId4" Type="http://schemas.openxmlformats.org/officeDocument/2006/relationships/diagramLayout" Target="../diagrams/layout78.xml"/></Relationships>
</file>

<file path=ppt/slides/_rels/slide111.xml.rels><?xml version="1.0" encoding="UTF-8" standalone="yes"?>
<Relationships xmlns="http://schemas.openxmlformats.org/package/2006/relationships"><Relationship Id="rId3" Type="http://schemas.openxmlformats.org/officeDocument/2006/relationships/diagramData" Target="../diagrams/data79.xml"/><Relationship Id="rId7" Type="http://schemas.microsoft.com/office/2007/relationships/diagramDrawing" Target="../diagrams/drawing79.xml"/><Relationship Id="rId2" Type="http://schemas.openxmlformats.org/officeDocument/2006/relationships/notesSlide" Target="../notesSlides/notesSlide109.xml"/><Relationship Id="rId1" Type="http://schemas.openxmlformats.org/officeDocument/2006/relationships/slideLayout" Target="../slideLayouts/slideLayout7.xml"/><Relationship Id="rId6" Type="http://schemas.openxmlformats.org/officeDocument/2006/relationships/diagramColors" Target="../diagrams/colors79.xml"/><Relationship Id="rId5" Type="http://schemas.openxmlformats.org/officeDocument/2006/relationships/diagramQuickStyle" Target="../diagrams/quickStyle79.xml"/><Relationship Id="rId4" Type="http://schemas.openxmlformats.org/officeDocument/2006/relationships/diagramLayout" Target="../diagrams/layout79.xml"/></Relationships>
</file>

<file path=ppt/slides/_rels/slide1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80.xml"/><Relationship Id="rId7" Type="http://schemas.microsoft.com/office/2007/relationships/diagramDrawing" Target="../diagrams/drawing80.xml"/><Relationship Id="rId2" Type="http://schemas.openxmlformats.org/officeDocument/2006/relationships/notesSlide" Target="../notesSlides/notesSlide110.xml"/><Relationship Id="rId1" Type="http://schemas.openxmlformats.org/officeDocument/2006/relationships/slideLayout" Target="../slideLayouts/slideLayout7.xml"/><Relationship Id="rId6" Type="http://schemas.openxmlformats.org/officeDocument/2006/relationships/diagramColors" Target="../diagrams/colors80.xml"/><Relationship Id="rId5" Type="http://schemas.openxmlformats.org/officeDocument/2006/relationships/diagramQuickStyle" Target="../diagrams/quickStyle80.xml"/><Relationship Id="rId4" Type="http://schemas.openxmlformats.org/officeDocument/2006/relationships/diagramLayout" Target="../diagrams/layout80.xml"/></Relationships>
</file>

<file path=ppt/slides/_rels/slide1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81.xml"/><Relationship Id="rId7" Type="http://schemas.microsoft.com/office/2007/relationships/diagramDrawing" Target="../diagrams/drawing81.xml"/><Relationship Id="rId2" Type="http://schemas.openxmlformats.org/officeDocument/2006/relationships/notesSlide" Target="../notesSlides/notesSlide111.xml"/><Relationship Id="rId1" Type="http://schemas.openxmlformats.org/officeDocument/2006/relationships/slideLayout" Target="../slideLayouts/slideLayout7.xml"/><Relationship Id="rId6" Type="http://schemas.openxmlformats.org/officeDocument/2006/relationships/diagramColors" Target="../diagrams/colors81.xml"/><Relationship Id="rId5" Type="http://schemas.openxmlformats.org/officeDocument/2006/relationships/diagramQuickStyle" Target="../diagrams/quickStyle81.xml"/><Relationship Id="rId4" Type="http://schemas.openxmlformats.org/officeDocument/2006/relationships/diagramLayout" Target="../diagrams/layout81.xml"/></Relationships>
</file>

<file path=ppt/slides/_rels/slide1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82.xml"/><Relationship Id="rId7" Type="http://schemas.microsoft.com/office/2007/relationships/diagramDrawing" Target="../diagrams/drawing82.xml"/><Relationship Id="rId2" Type="http://schemas.openxmlformats.org/officeDocument/2006/relationships/notesSlide" Target="../notesSlides/notesSlide112.xml"/><Relationship Id="rId1" Type="http://schemas.openxmlformats.org/officeDocument/2006/relationships/slideLayout" Target="../slideLayouts/slideLayout7.xml"/><Relationship Id="rId6" Type="http://schemas.openxmlformats.org/officeDocument/2006/relationships/diagramColors" Target="../diagrams/colors82.xml"/><Relationship Id="rId5" Type="http://schemas.openxmlformats.org/officeDocument/2006/relationships/diagramQuickStyle" Target="../diagrams/quickStyle82.xml"/><Relationship Id="rId4" Type="http://schemas.openxmlformats.org/officeDocument/2006/relationships/diagramLayout" Target="../diagrams/layout82.xml"/></Relationships>
</file>

<file path=ppt/slides/_rels/slide1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83.xml"/><Relationship Id="rId7" Type="http://schemas.microsoft.com/office/2007/relationships/diagramDrawing" Target="../diagrams/drawing83.xml"/><Relationship Id="rId2" Type="http://schemas.openxmlformats.org/officeDocument/2006/relationships/notesSlide" Target="../notesSlides/notesSlide113.xml"/><Relationship Id="rId1" Type="http://schemas.openxmlformats.org/officeDocument/2006/relationships/slideLayout" Target="../slideLayouts/slideLayout7.xml"/><Relationship Id="rId6" Type="http://schemas.openxmlformats.org/officeDocument/2006/relationships/diagramColors" Target="../diagrams/colors83.xml"/><Relationship Id="rId5" Type="http://schemas.openxmlformats.org/officeDocument/2006/relationships/diagramQuickStyle" Target="../diagrams/quickStyle83.xml"/><Relationship Id="rId4" Type="http://schemas.openxmlformats.org/officeDocument/2006/relationships/diagramLayout" Target="../diagrams/layout83.xml"/></Relationships>
</file>

<file path=ppt/slides/_rels/slide11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84.xml"/><Relationship Id="rId7" Type="http://schemas.microsoft.com/office/2007/relationships/diagramDrawing" Target="../diagrams/drawing84.xml"/><Relationship Id="rId2" Type="http://schemas.openxmlformats.org/officeDocument/2006/relationships/notesSlide" Target="../notesSlides/notesSlide114.xml"/><Relationship Id="rId1" Type="http://schemas.openxmlformats.org/officeDocument/2006/relationships/slideLayout" Target="../slideLayouts/slideLayout7.xml"/><Relationship Id="rId6" Type="http://schemas.openxmlformats.org/officeDocument/2006/relationships/diagramColors" Target="../diagrams/colors84.xml"/><Relationship Id="rId5" Type="http://schemas.openxmlformats.org/officeDocument/2006/relationships/diagramQuickStyle" Target="../diagrams/quickStyle84.xml"/><Relationship Id="rId4" Type="http://schemas.openxmlformats.org/officeDocument/2006/relationships/diagramLayout" Target="../diagrams/layout84.xml"/></Relationships>
</file>

<file path=ppt/slides/_rels/slide117.xml.rels><?xml version="1.0" encoding="UTF-8" standalone="yes"?>
<Relationships xmlns="http://schemas.openxmlformats.org/package/2006/relationships"><Relationship Id="rId3" Type="http://schemas.openxmlformats.org/officeDocument/2006/relationships/diagramData" Target="../diagrams/data85.xml"/><Relationship Id="rId7" Type="http://schemas.microsoft.com/office/2007/relationships/diagramDrawing" Target="../diagrams/drawing85.xml"/><Relationship Id="rId2" Type="http://schemas.openxmlformats.org/officeDocument/2006/relationships/notesSlide" Target="../notesSlides/notesSlide115.xml"/><Relationship Id="rId1" Type="http://schemas.openxmlformats.org/officeDocument/2006/relationships/slideLayout" Target="../slideLayouts/slideLayout7.xml"/><Relationship Id="rId6" Type="http://schemas.openxmlformats.org/officeDocument/2006/relationships/diagramColors" Target="../diagrams/colors85.xml"/><Relationship Id="rId5" Type="http://schemas.openxmlformats.org/officeDocument/2006/relationships/diagramQuickStyle" Target="../diagrams/quickStyle85.xml"/><Relationship Id="rId4" Type="http://schemas.openxmlformats.org/officeDocument/2006/relationships/diagramLayout" Target="../diagrams/layout85.xml"/></Relationships>
</file>

<file path=ppt/slides/_rels/slide118.xml.rels><?xml version="1.0" encoding="UTF-8" standalone="yes"?>
<Relationships xmlns="http://schemas.openxmlformats.org/package/2006/relationships"><Relationship Id="rId3" Type="http://schemas.openxmlformats.org/officeDocument/2006/relationships/diagramData" Target="../diagrams/data86.xml"/><Relationship Id="rId7" Type="http://schemas.microsoft.com/office/2007/relationships/diagramDrawing" Target="../diagrams/drawing86.xml"/><Relationship Id="rId2" Type="http://schemas.openxmlformats.org/officeDocument/2006/relationships/notesSlide" Target="../notesSlides/notesSlide116.xml"/><Relationship Id="rId1" Type="http://schemas.openxmlformats.org/officeDocument/2006/relationships/slideLayout" Target="../slideLayouts/slideLayout7.xml"/><Relationship Id="rId6" Type="http://schemas.openxmlformats.org/officeDocument/2006/relationships/diagramColors" Target="../diagrams/colors86.xml"/><Relationship Id="rId5" Type="http://schemas.openxmlformats.org/officeDocument/2006/relationships/diagramQuickStyle" Target="../diagrams/quickStyle86.xml"/><Relationship Id="rId4" Type="http://schemas.openxmlformats.org/officeDocument/2006/relationships/diagramLayout" Target="../diagrams/layout86.xml"/></Relationships>
</file>

<file path=ppt/slides/_rels/slide11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87.xml"/><Relationship Id="rId7" Type="http://schemas.microsoft.com/office/2007/relationships/diagramDrawing" Target="../diagrams/drawing87.xml"/><Relationship Id="rId2" Type="http://schemas.openxmlformats.org/officeDocument/2006/relationships/notesSlide" Target="../notesSlides/notesSlide117.xml"/><Relationship Id="rId1" Type="http://schemas.openxmlformats.org/officeDocument/2006/relationships/slideLayout" Target="../slideLayouts/slideLayout7.xml"/><Relationship Id="rId6" Type="http://schemas.openxmlformats.org/officeDocument/2006/relationships/diagramColors" Target="../diagrams/colors87.xml"/><Relationship Id="rId5" Type="http://schemas.openxmlformats.org/officeDocument/2006/relationships/diagramQuickStyle" Target="../diagrams/quickStyle87.xml"/><Relationship Id="rId4" Type="http://schemas.openxmlformats.org/officeDocument/2006/relationships/diagramLayout" Target="../diagrams/layout8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2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88.xml"/><Relationship Id="rId7" Type="http://schemas.microsoft.com/office/2007/relationships/diagramDrawing" Target="../diagrams/drawing88.xml"/><Relationship Id="rId2" Type="http://schemas.openxmlformats.org/officeDocument/2006/relationships/notesSlide" Target="../notesSlides/notesSlide118.xml"/><Relationship Id="rId1" Type="http://schemas.openxmlformats.org/officeDocument/2006/relationships/slideLayout" Target="../slideLayouts/slideLayout7.xml"/><Relationship Id="rId6" Type="http://schemas.openxmlformats.org/officeDocument/2006/relationships/diagramColors" Target="../diagrams/colors88.xml"/><Relationship Id="rId5" Type="http://schemas.openxmlformats.org/officeDocument/2006/relationships/diagramQuickStyle" Target="../diagrams/quickStyle88.xml"/><Relationship Id="rId4" Type="http://schemas.openxmlformats.org/officeDocument/2006/relationships/diagramLayout" Target="../diagrams/layout88.xml"/></Relationships>
</file>

<file path=ppt/slides/_rels/slide12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89.xml"/><Relationship Id="rId7" Type="http://schemas.microsoft.com/office/2007/relationships/diagramDrawing" Target="../diagrams/drawing89.xml"/><Relationship Id="rId2" Type="http://schemas.openxmlformats.org/officeDocument/2006/relationships/notesSlide" Target="../notesSlides/notesSlide119.xml"/><Relationship Id="rId1" Type="http://schemas.openxmlformats.org/officeDocument/2006/relationships/slideLayout" Target="../slideLayouts/slideLayout7.xml"/><Relationship Id="rId6" Type="http://schemas.openxmlformats.org/officeDocument/2006/relationships/diagramColors" Target="../diagrams/colors89.xml"/><Relationship Id="rId5" Type="http://schemas.openxmlformats.org/officeDocument/2006/relationships/diagramQuickStyle" Target="../diagrams/quickStyle89.xml"/><Relationship Id="rId4" Type="http://schemas.openxmlformats.org/officeDocument/2006/relationships/diagramLayout" Target="../diagrams/layout89.xml"/></Relationships>
</file>

<file path=ppt/slides/_rels/slide12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90.xml"/><Relationship Id="rId7" Type="http://schemas.microsoft.com/office/2007/relationships/diagramDrawing" Target="../diagrams/drawing90.xml"/><Relationship Id="rId2" Type="http://schemas.openxmlformats.org/officeDocument/2006/relationships/notesSlide" Target="../notesSlides/notesSlide120.xml"/><Relationship Id="rId1" Type="http://schemas.openxmlformats.org/officeDocument/2006/relationships/slideLayout" Target="../slideLayouts/slideLayout7.xml"/><Relationship Id="rId6" Type="http://schemas.openxmlformats.org/officeDocument/2006/relationships/diagramColors" Target="../diagrams/colors90.xml"/><Relationship Id="rId5" Type="http://schemas.openxmlformats.org/officeDocument/2006/relationships/diagramQuickStyle" Target="../diagrams/quickStyle90.xml"/><Relationship Id="rId4" Type="http://schemas.openxmlformats.org/officeDocument/2006/relationships/diagramLayout" Target="../diagrams/layout90.xml"/></Relationships>
</file>

<file path=ppt/slides/_rels/slide12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91.xml"/><Relationship Id="rId7" Type="http://schemas.microsoft.com/office/2007/relationships/diagramDrawing" Target="../diagrams/drawing91.xml"/><Relationship Id="rId2" Type="http://schemas.openxmlformats.org/officeDocument/2006/relationships/notesSlide" Target="../notesSlides/notesSlide121.xml"/><Relationship Id="rId1" Type="http://schemas.openxmlformats.org/officeDocument/2006/relationships/slideLayout" Target="../slideLayouts/slideLayout7.xml"/><Relationship Id="rId6" Type="http://schemas.openxmlformats.org/officeDocument/2006/relationships/diagramColors" Target="../diagrams/colors91.xml"/><Relationship Id="rId5" Type="http://schemas.openxmlformats.org/officeDocument/2006/relationships/diagramQuickStyle" Target="../diagrams/quickStyle91.xml"/><Relationship Id="rId4" Type="http://schemas.openxmlformats.org/officeDocument/2006/relationships/diagramLayout" Target="../diagrams/layout91.xml"/></Relationships>
</file>

<file path=ppt/slides/_rels/slide124.xml.rels><?xml version="1.0" encoding="UTF-8" standalone="yes"?>
<Relationships xmlns="http://schemas.openxmlformats.org/package/2006/relationships"><Relationship Id="rId3" Type="http://schemas.openxmlformats.org/officeDocument/2006/relationships/diagramData" Target="../diagrams/data92.xml"/><Relationship Id="rId7" Type="http://schemas.microsoft.com/office/2007/relationships/diagramDrawing" Target="../diagrams/drawing92.xml"/><Relationship Id="rId2" Type="http://schemas.openxmlformats.org/officeDocument/2006/relationships/notesSlide" Target="../notesSlides/notesSlide122.xml"/><Relationship Id="rId1" Type="http://schemas.openxmlformats.org/officeDocument/2006/relationships/slideLayout" Target="../slideLayouts/slideLayout7.xml"/><Relationship Id="rId6" Type="http://schemas.openxmlformats.org/officeDocument/2006/relationships/diagramColors" Target="../diagrams/colors92.xml"/><Relationship Id="rId5" Type="http://schemas.openxmlformats.org/officeDocument/2006/relationships/diagramQuickStyle" Target="../diagrams/quickStyle92.xml"/><Relationship Id="rId4" Type="http://schemas.openxmlformats.org/officeDocument/2006/relationships/diagramLayout" Target="../diagrams/layout92.xml"/></Relationships>
</file>

<file path=ppt/slides/_rels/slide125.xml.rels><?xml version="1.0" encoding="UTF-8" standalone="yes"?>
<Relationships xmlns="http://schemas.openxmlformats.org/package/2006/relationships"><Relationship Id="rId8" Type="http://schemas.openxmlformats.org/officeDocument/2006/relationships/image" Target="../media/image24.tiff"/><Relationship Id="rId3" Type="http://schemas.openxmlformats.org/officeDocument/2006/relationships/diagramData" Target="../diagrams/data93.xml"/><Relationship Id="rId7" Type="http://schemas.microsoft.com/office/2007/relationships/diagramDrawing" Target="../diagrams/drawing93.xml"/><Relationship Id="rId2" Type="http://schemas.openxmlformats.org/officeDocument/2006/relationships/notesSlide" Target="../notesSlides/notesSlide123.xml"/><Relationship Id="rId1" Type="http://schemas.openxmlformats.org/officeDocument/2006/relationships/slideLayout" Target="../slideLayouts/slideLayout7.xml"/><Relationship Id="rId6" Type="http://schemas.openxmlformats.org/officeDocument/2006/relationships/diagramColors" Target="../diagrams/colors93.xml"/><Relationship Id="rId5" Type="http://schemas.openxmlformats.org/officeDocument/2006/relationships/diagramQuickStyle" Target="../diagrams/quickStyle93.xml"/><Relationship Id="rId4" Type="http://schemas.openxmlformats.org/officeDocument/2006/relationships/diagramLayout" Target="../diagrams/layout9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5.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8" Type="http://schemas.microsoft.com/office/2007/relationships/diagramDrawing" Target="../diagrams/drawing94.xml"/><Relationship Id="rId3" Type="http://schemas.openxmlformats.org/officeDocument/2006/relationships/notesSlide" Target="../notesSlides/notesSlide130.xml"/><Relationship Id="rId7" Type="http://schemas.openxmlformats.org/officeDocument/2006/relationships/diagramColors" Target="../diagrams/colors94.xml"/><Relationship Id="rId2" Type="http://schemas.openxmlformats.org/officeDocument/2006/relationships/slideLayout" Target="../slideLayouts/slideLayout7.xml"/><Relationship Id="rId1" Type="http://schemas.openxmlformats.org/officeDocument/2006/relationships/tags" Target="../tags/tag29.xml"/><Relationship Id="rId6" Type="http://schemas.openxmlformats.org/officeDocument/2006/relationships/diagramQuickStyle" Target="../diagrams/quickStyle94.xml"/><Relationship Id="rId5" Type="http://schemas.openxmlformats.org/officeDocument/2006/relationships/diagramLayout" Target="../diagrams/layout94.xml"/><Relationship Id="rId4" Type="http://schemas.openxmlformats.org/officeDocument/2006/relationships/diagramData" Target="../diagrams/data94.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6.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notesSlide" Target="../notesSlides/notesSlide14.xml"/><Relationship Id="rId7" Type="http://schemas.openxmlformats.org/officeDocument/2006/relationships/diagramColors" Target="../diagrams/colors13.xml"/><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8.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9.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2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2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microsoft.com/office/2007/relationships/diagramDrawing" Target="../diagrams/drawing22.xml"/><Relationship Id="rId3" Type="http://schemas.openxmlformats.org/officeDocument/2006/relationships/notesSlide" Target="../notesSlides/notesSlide27.xml"/><Relationship Id="rId7" Type="http://schemas.openxmlformats.org/officeDocument/2006/relationships/diagramColors" Target="../diagrams/colors22.xml"/><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diagramQuickStyle" Target="../diagrams/quickStyle22.xml"/><Relationship Id="rId5" Type="http://schemas.openxmlformats.org/officeDocument/2006/relationships/diagramLayout" Target="../diagrams/layout22.xml"/><Relationship Id="rId4" Type="http://schemas.openxmlformats.org/officeDocument/2006/relationships/diagramData" Target="../diagrams/data2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2.xml"/><Relationship Id="rId7" Type="http://schemas.openxmlformats.org/officeDocument/2006/relationships/diagramColors" Target="../diagrams/colors1.xml"/><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3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39.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4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3.xml"/><Relationship Id="rId7" Type="http://schemas.openxmlformats.org/officeDocument/2006/relationships/diagramColors" Target="../diagrams/colors2.xml"/><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8" Type="http://schemas.microsoft.com/office/2007/relationships/diagramDrawing" Target="../diagrams/drawing39.xml"/><Relationship Id="rId3" Type="http://schemas.openxmlformats.org/officeDocument/2006/relationships/notesSlide" Target="../notesSlides/notesSlide51.xml"/><Relationship Id="rId7" Type="http://schemas.openxmlformats.org/officeDocument/2006/relationships/diagramColors" Target="../diagrams/colors39.xml"/><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diagramQuickStyle" Target="../diagrams/quickStyle39.xml"/><Relationship Id="rId5" Type="http://schemas.openxmlformats.org/officeDocument/2006/relationships/diagramLayout" Target="../diagrams/layout39.xml"/><Relationship Id="rId4" Type="http://schemas.openxmlformats.org/officeDocument/2006/relationships/diagramData" Target="../diagrams/data39.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40.xml"/><Relationship Id="rId7" Type="http://schemas.microsoft.com/office/2007/relationships/diagramDrawing" Target="../diagrams/drawing40.xml"/><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diagramColors" Target="../diagrams/colors40.xml"/><Relationship Id="rId5" Type="http://schemas.openxmlformats.org/officeDocument/2006/relationships/diagramQuickStyle" Target="../diagrams/quickStyle40.xml"/><Relationship Id="rId4" Type="http://schemas.openxmlformats.org/officeDocument/2006/relationships/diagramLayout" Target="../diagrams/layout40.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41.xml"/><Relationship Id="rId7" Type="http://schemas.microsoft.com/office/2007/relationships/diagramDrawing" Target="../diagrams/drawing41.xml"/><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diagramColors" Target="../diagrams/colors41.xml"/><Relationship Id="rId5" Type="http://schemas.openxmlformats.org/officeDocument/2006/relationships/diagramQuickStyle" Target="../diagrams/quickStyle41.xml"/><Relationship Id="rId4" Type="http://schemas.openxmlformats.org/officeDocument/2006/relationships/diagramLayout" Target="../diagrams/layout41.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42.xml"/><Relationship Id="rId7" Type="http://schemas.microsoft.com/office/2007/relationships/diagramDrawing" Target="../diagrams/drawing42.xml"/><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diagramColors" Target="../diagrams/colors42.xml"/><Relationship Id="rId5" Type="http://schemas.openxmlformats.org/officeDocument/2006/relationships/diagramQuickStyle" Target="../diagrams/quickStyle42.xml"/><Relationship Id="rId4" Type="http://schemas.openxmlformats.org/officeDocument/2006/relationships/diagramLayout" Target="../diagrams/layout42.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44.xml"/><Relationship Id="rId7" Type="http://schemas.microsoft.com/office/2007/relationships/diagramDrawing" Target="../diagrams/drawing44.xml"/><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diagramColors" Target="../diagrams/colors44.xml"/><Relationship Id="rId5" Type="http://schemas.openxmlformats.org/officeDocument/2006/relationships/diagramQuickStyle" Target="../diagrams/quickStyle44.xml"/><Relationship Id="rId4" Type="http://schemas.openxmlformats.org/officeDocument/2006/relationships/diagramLayout" Target="../diagrams/layout44.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45.xml"/><Relationship Id="rId7" Type="http://schemas.microsoft.com/office/2007/relationships/diagramDrawing" Target="../diagrams/drawing45.xml"/><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diagramColors" Target="../diagrams/colors45.xml"/><Relationship Id="rId5" Type="http://schemas.openxmlformats.org/officeDocument/2006/relationships/diagramQuickStyle" Target="../diagrams/quickStyle45.xml"/><Relationship Id="rId4" Type="http://schemas.openxmlformats.org/officeDocument/2006/relationships/diagramLayout" Target="../diagrams/layout45.xml"/></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4.xml"/><Relationship Id="rId7" Type="http://schemas.openxmlformats.org/officeDocument/2006/relationships/diagramColors" Target="../diagrams/colors3.xml"/><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8" Type="http://schemas.microsoft.com/office/2007/relationships/diagramDrawing" Target="../diagrams/drawing46.xml"/><Relationship Id="rId3" Type="http://schemas.openxmlformats.org/officeDocument/2006/relationships/notesSlide" Target="../notesSlides/notesSlide60.xml"/><Relationship Id="rId7" Type="http://schemas.openxmlformats.org/officeDocument/2006/relationships/diagramColors" Target="../diagrams/colors46.xml"/><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diagramQuickStyle" Target="../diagrams/quickStyle46.xml"/><Relationship Id="rId5" Type="http://schemas.openxmlformats.org/officeDocument/2006/relationships/diagramLayout" Target="../diagrams/layout46.xml"/><Relationship Id="rId4" Type="http://schemas.openxmlformats.org/officeDocument/2006/relationships/diagramData" Target="../diagrams/data46.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tags" Target="../tags/tag9.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7.xml"/><Relationship Id="rId1" Type="http://schemas.openxmlformats.org/officeDocument/2006/relationships/tags" Target="../tags/tag1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7.xml"/><Relationship Id="rId1" Type="http://schemas.openxmlformats.org/officeDocument/2006/relationships/tags" Target="../tags/tag13.xml"/></Relationships>
</file>

<file path=ppt/slides/_rels/slide68.xml.rels><?xml version="1.0" encoding="UTF-8" standalone="yes"?>
<Relationships xmlns="http://schemas.openxmlformats.org/package/2006/relationships"><Relationship Id="rId8" Type="http://schemas.microsoft.com/office/2007/relationships/diagramDrawing" Target="../diagrams/drawing47.xml"/><Relationship Id="rId3" Type="http://schemas.openxmlformats.org/officeDocument/2006/relationships/notesSlide" Target="../notesSlides/notesSlide66.xml"/><Relationship Id="rId7" Type="http://schemas.openxmlformats.org/officeDocument/2006/relationships/diagramColors" Target="../diagrams/colors47.xml"/><Relationship Id="rId2" Type="http://schemas.openxmlformats.org/officeDocument/2006/relationships/slideLayout" Target="../slideLayouts/slideLayout7.xml"/><Relationship Id="rId1" Type="http://schemas.openxmlformats.org/officeDocument/2006/relationships/tags" Target="../tags/tag14.xml"/><Relationship Id="rId6" Type="http://schemas.openxmlformats.org/officeDocument/2006/relationships/diagramQuickStyle" Target="../diagrams/quickStyle47.xml"/><Relationship Id="rId5" Type="http://schemas.openxmlformats.org/officeDocument/2006/relationships/diagramLayout" Target="../diagrams/layout47.xml"/><Relationship Id="rId4" Type="http://schemas.openxmlformats.org/officeDocument/2006/relationships/diagramData" Target="../diagrams/data47.xml"/></Relationships>
</file>

<file path=ppt/slides/_rels/slide69.xml.rels><?xml version="1.0" encoding="UTF-8" standalone="yes"?>
<Relationships xmlns="http://schemas.openxmlformats.org/package/2006/relationships"><Relationship Id="rId8" Type="http://schemas.microsoft.com/office/2007/relationships/diagramDrawing" Target="../diagrams/drawing48.xml"/><Relationship Id="rId3" Type="http://schemas.openxmlformats.org/officeDocument/2006/relationships/notesSlide" Target="../notesSlides/notesSlide67.xml"/><Relationship Id="rId7" Type="http://schemas.openxmlformats.org/officeDocument/2006/relationships/diagramColors" Target="../diagrams/colors48.xml"/><Relationship Id="rId2" Type="http://schemas.openxmlformats.org/officeDocument/2006/relationships/slideLayout" Target="../slideLayouts/slideLayout7.xml"/><Relationship Id="rId1" Type="http://schemas.openxmlformats.org/officeDocument/2006/relationships/tags" Target="../tags/tag15.xml"/><Relationship Id="rId6" Type="http://schemas.openxmlformats.org/officeDocument/2006/relationships/diagramQuickStyle" Target="../diagrams/quickStyle48.xml"/><Relationship Id="rId5" Type="http://schemas.openxmlformats.org/officeDocument/2006/relationships/diagramLayout" Target="../diagrams/layout48.xml"/><Relationship Id="rId4" Type="http://schemas.openxmlformats.org/officeDocument/2006/relationships/diagramData" Target="../diagrams/data48.xml"/></Relationships>
</file>

<file path=ppt/slides/_rels/slide7.xml.rels><?xml version="1.0" encoding="UTF-8" standalone="yes"?>
<Relationships xmlns="http://schemas.openxmlformats.org/package/2006/relationships"><Relationship Id="rId8" Type="http://schemas.openxmlformats.org/officeDocument/2006/relationships/image" Target="../media/image4.tiff"/><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5.tiff"/></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7.xml"/><Relationship Id="rId1" Type="http://schemas.openxmlformats.org/officeDocument/2006/relationships/tags" Target="../tags/tag16.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7.xml"/><Relationship Id="rId1" Type="http://schemas.openxmlformats.org/officeDocument/2006/relationships/tags" Target="../tags/tag17.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7.xml"/><Relationship Id="rId1" Type="http://schemas.openxmlformats.org/officeDocument/2006/relationships/tags" Target="../tags/tag18.xml"/></Relationships>
</file>

<file path=ppt/slides/_rels/slide73.xml.rels><?xml version="1.0" encoding="UTF-8" standalone="yes"?>
<Relationships xmlns="http://schemas.openxmlformats.org/package/2006/relationships"><Relationship Id="rId8" Type="http://schemas.microsoft.com/office/2007/relationships/diagramDrawing" Target="../diagrams/drawing49.xml"/><Relationship Id="rId3" Type="http://schemas.openxmlformats.org/officeDocument/2006/relationships/notesSlide" Target="../notesSlides/notesSlide71.xml"/><Relationship Id="rId7" Type="http://schemas.openxmlformats.org/officeDocument/2006/relationships/diagramColors" Target="../diagrams/colors49.xml"/><Relationship Id="rId2" Type="http://schemas.openxmlformats.org/officeDocument/2006/relationships/slideLayout" Target="../slideLayouts/slideLayout7.xml"/><Relationship Id="rId1" Type="http://schemas.openxmlformats.org/officeDocument/2006/relationships/tags" Target="../tags/tag19.xml"/><Relationship Id="rId6" Type="http://schemas.openxmlformats.org/officeDocument/2006/relationships/diagramQuickStyle" Target="../diagrams/quickStyle49.xml"/><Relationship Id="rId5" Type="http://schemas.openxmlformats.org/officeDocument/2006/relationships/diagramLayout" Target="../diagrams/layout49.xml"/><Relationship Id="rId4" Type="http://schemas.openxmlformats.org/officeDocument/2006/relationships/diagramData" Target="../diagrams/data49.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50.xml"/><Relationship Id="rId7" Type="http://schemas.microsoft.com/office/2007/relationships/diagramDrawing" Target="../diagrams/drawing50.xml"/><Relationship Id="rId2" Type="http://schemas.openxmlformats.org/officeDocument/2006/relationships/notesSlide" Target="../notesSlides/notesSlide72.xml"/><Relationship Id="rId1" Type="http://schemas.openxmlformats.org/officeDocument/2006/relationships/slideLayout" Target="../slideLayouts/slideLayout7.xml"/><Relationship Id="rId6" Type="http://schemas.openxmlformats.org/officeDocument/2006/relationships/diagramColors" Target="../diagrams/colors50.xml"/><Relationship Id="rId5" Type="http://schemas.openxmlformats.org/officeDocument/2006/relationships/diagramQuickStyle" Target="../diagrams/quickStyle50.xml"/><Relationship Id="rId4" Type="http://schemas.openxmlformats.org/officeDocument/2006/relationships/diagramLayout" Target="../diagrams/layout50.xml"/></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51.xml"/><Relationship Id="rId7" Type="http://schemas.microsoft.com/office/2007/relationships/diagramDrawing" Target="../diagrams/drawing51.xml"/><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openxmlformats.org/officeDocument/2006/relationships/diagramColors" Target="../diagrams/colors51.xml"/><Relationship Id="rId5" Type="http://schemas.openxmlformats.org/officeDocument/2006/relationships/diagramQuickStyle" Target="../diagrams/quickStyle51.xml"/><Relationship Id="rId4" Type="http://schemas.openxmlformats.org/officeDocument/2006/relationships/diagramLayout" Target="../diagrams/layout51.xml"/></Relationships>
</file>

<file path=ppt/slides/_rels/slide76.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diagramData" Target="../diagrams/data52.xml"/><Relationship Id="rId7" Type="http://schemas.microsoft.com/office/2007/relationships/diagramDrawing" Target="../diagrams/drawing52.xml"/><Relationship Id="rId2" Type="http://schemas.openxmlformats.org/officeDocument/2006/relationships/notesSlide" Target="../notesSlides/notesSlide74.xml"/><Relationship Id="rId1" Type="http://schemas.openxmlformats.org/officeDocument/2006/relationships/slideLayout" Target="../slideLayouts/slideLayout7.xml"/><Relationship Id="rId6" Type="http://schemas.openxmlformats.org/officeDocument/2006/relationships/diagramColors" Target="../diagrams/colors52.xml"/><Relationship Id="rId5" Type="http://schemas.openxmlformats.org/officeDocument/2006/relationships/diagramQuickStyle" Target="../diagrams/quickStyle52.xml"/><Relationship Id="rId4" Type="http://schemas.openxmlformats.org/officeDocument/2006/relationships/diagramLayout" Target="../diagrams/layout52.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53.xml"/><Relationship Id="rId7" Type="http://schemas.microsoft.com/office/2007/relationships/diagramDrawing" Target="../diagrams/drawing53.xml"/><Relationship Id="rId2" Type="http://schemas.openxmlformats.org/officeDocument/2006/relationships/notesSlide" Target="../notesSlides/notesSlide75.xml"/><Relationship Id="rId1" Type="http://schemas.openxmlformats.org/officeDocument/2006/relationships/slideLayout" Target="../slideLayouts/slideLayout7.xml"/><Relationship Id="rId6" Type="http://schemas.openxmlformats.org/officeDocument/2006/relationships/diagramColors" Target="../diagrams/colors53.xml"/><Relationship Id="rId5" Type="http://schemas.openxmlformats.org/officeDocument/2006/relationships/diagramQuickStyle" Target="../diagrams/quickStyle53.xml"/><Relationship Id="rId4" Type="http://schemas.openxmlformats.org/officeDocument/2006/relationships/diagramLayout" Target="../diagrams/layout53.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54.xml"/><Relationship Id="rId7" Type="http://schemas.microsoft.com/office/2007/relationships/diagramDrawing" Target="../diagrams/drawing54.xml"/><Relationship Id="rId2" Type="http://schemas.openxmlformats.org/officeDocument/2006/relationships/notesSlide" Target="../notesSlides/notesSlide76.xml"/><Relationship Id="rId1" Type="http://schemas.openxmlformats.org/officeDocument/2006/relationships/slideLayout" Target="../slideLayouts/slideLayout7.xml"/><Relationship Id="rId6" Type="http://schemas.openxmlformats.org/officeDocument/2006/relationships/diagramColors" Target="../diagrams/colors54.xml"/><Relationship Id="rId5" Type="http://schemas.openxmlformats.org/officeDocument/2006/relationships/diagramQuickStyle" Target="../diagrams/quickStyle54.xml"/><Relationship Id="rId4" Type="http://schemas.openxmlformats.org/officeDocument/2006/relationships/diagramLayout" Target="../diagrams/layout54.xml"/></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55.xml"/><Relationship Id="rId7" Type="http://schemas.microsoft.com/office/2007/relationships/diagramDrawing" Target="../diagrams/drawing55.xml"/><Relationship Id="rId2" Type="http://schemas.openxmlformats.org/officeDocument/2006/relationships/notesSlide" Target="../notesSlides/notesSlide77.xml"/><Relationship Id="rId1" Type="http://schemas.openxmlformats.org/officeDocument/2006/relationships/slideLayout" Target="../slideLayouts/slideLayout7.xml"/><Relationship Id="rId6" Type="http://schemas.openxmlformats.org/officeDocument/2006/relationships/diagramColors" Target="../diagrams/colors55.xml"/><Relationship Id="rId5" Type="http://schemas.openxmlformats.org/officeDocument/2006/relationships/diagramQuickStyle" Target="../diagrams/quickStyle55.xml"/><Relationship Id="rId4" Type="http://schemas.openxmlformats.org/officeDocument/2006/relationships/diagramLayout" Target="../diagrams/layout5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0.xml.rels><?xml version="1.0" encoding="UTF-8" standalone="yes"?>
<Relationships xmlns="http://schemas.openxmlformats.org/package/2006/relationships"><Relationship Id="rId3" Type="http://schemas.openxmlformats.org/officeDocument/2006/relationships/diagramData" Target="../diagrams/data56.xml"/><Relationship Id="rId7" Type="http://schemas.microsoft.com/office/2007/relationships/diagramDrawing" Target="../diagrams/drawing56.xml"/><Relationship Id="rId2" Type="http://schemas.openxmlformats.org/officeDocument/2006/relationships/notesSlide" Target="../notesSlides/notesSlide78.xml"/><Relationship Id="rId1" Type="http://schemas.openxmlformats.org/officeDocument/2006/relationships/slideLayout" Target="../slideLayouts/slideLayout7.xml"/><Relationship Id="rId6" Type="http://schemas.openxmlformats.org/officeDocument/2006/relationships/diagramColors" Target="../diagrams/colors56.xml"/><Relationship Id="rId5" Type="http://schemas.openxmlformats.org/officeDocument/2006/relationships/diagramQuickStyle" Target="../diagrams/quickStyle56.xml"/><Relationship Id="rId4" Type="http://schemas.openxmlformats.org/officeDocument/2006/relationships/diagramLayout" Target="../diagrams/layout56.xml"/></Relationships>
</file>

<file path=ppt/slides/_rels/slide8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57.xml"/><Relationship Id="rId7" Type="http://schemas.microsoft.com/office/2007/relationships/diagramDrawing" Target="../diagrams/drawing57.xml"/><Relationship Id="rId2" Type="http://schemas.openxmlformats.org/officeDocument/2006/relationships/notesSlide" Target="../notesSlides/notesSlide79.xml"/><Relationship Id="rId1" Type="http://schemas.openxmlformats.org/officeDocument/2006/relationships/slideLayout" Target="../slideLayouts/slideLayout7.xml"/><Relationship Id="rId6" Type="http://schemas.openxmlformats.org/officeDocument/2006/relationships/diagramColors" Target="../diagrams/colors57.xml"/><Relationship Id="rId5" Type="http://schemas.openxmlformats.org/officeDocument/2006/relationships/diagramQuickStyle" Target="../diagrams/quickStyle57.xml"/><Relationship Id="rId4" Type="http://schemas.openxmlformats.org/officeDocument/2006/relationships/diagramLayout" Target="../diagrams/layout57.xml"/><Relationship Id="rId9" Type="http://schemas.openxmlformats.org/officeDocument/2006/relationships/image" Target="../media/image14.png"/></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58.xml"/><Relationship Id="rId7" Type="http://schemas.microsoft.com/office/2007/relationships/diagramDrawing" Target="../diagrams/drawing58.xml"/><Relationship Id="rId2" Type="http://schemas.openxmlformats.org/officeDocument/2006/relationships/notesSlide" Target="../notesSlides/notesSlide80.xml"/><Relationship Id="rId1" Type="http://schemas.openxmlformats.org/officeDocument/2006/relationships/slideLayout" Target="../slideLayouts/slideLayout7.xml"/><Relationship Id="rId6" Type="http://schemas.openxmlformats.org/officeDocument/2006/relationships/diagramColors" Target="../diagrams/colors58.xml"/><Relationship Id="rId5" Type="http://schemas.openxmlformats.org/officeDocument/2006/relationships/diagramQuickStyle" Target="../diagrams/quickStyle58.xml"/><Relationship Id="rId4" Type="http://schemas.openxmlformats.org/officeDocument/2006/relationships/diagramLayout" Target="../diagrams/layout58.xml"/></Relationships>
</file>

<file path=ppt/slides/_rels/slide83.xml.rels><?xml version="1.0" encoding="UTF-8" standalone="yes"?>
<Relationships xmlns="http://schemas.openxmlformats.org/package/2006/relationships"><Relationship Id="rId3" Type="http://schemas.openxmlformats.org/officeDocument/2006/relationships/diagramData" Target="../diagrams/data59.xml"/><Relationship Id="rId7" Type="http://schemas.microsoft.com/office/2007/relationships/diagramDrawing" Target="../diagrams/drawing59.xml"/><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diagramColors" Target="../diagrams/colors59.xml"/><Relationship Id="rId5" Type="http://schemas.openxmlformats.org/officeDocument/2006/relationships/diagramQuickStyle" Target="../diagrams/quickStyle59.xml"/><Relationship Id="rId4" Type="http://schemas.openxmlformats.org/officeDocument/2006/relationships/diagramLayout" Target="../diagrams/layout59.xml"/></Relationships>
</file>

<file path=ppt/slides/_rels/slide84.xml.rels><?xml version="1.0" encoding="UTF-8" standalone="yes"?>
<Relationships xmlns="http://schemas.openxmlformats.org/package/2006/relationships"><Relationship Id="rId3" Type="http://schemas.openxmlformats.org/officeDocument/2006/relationships/diagramData" Target="../diagrams/data60.xml"/><Relationship Id="rId7" Type="http://schemas.microsoft.com/office/2007/relationships/diagramDrawing" Target="../diagrams/drawing60.xml"/><Relationship Id="rId2" Type="http://schemas.openxmlformats.org/officeDocument/2006/relationships/notesSlide" Target="../notesSlides/notesSlide82.xml"/><Relationship Id="rId1" Type="http://schemas.openxmlformats.org/officeDocument/2006/relationships/slideLayout" Target="../slideLayouts/slideLayout7.xml"/><Relationship Id="rId6" Type="http://schemas.openxmlformats.org/officeDocument/2006/relationships/diagramColors" Target="../diagrams/colors60.xml"/><Relationship Id="rId5" Type="http://schemas.openxmlformats.org/officeDocument/2006/relationships/diagramQuickStyle" Target="../diagrams/quickStyle60.xml"/><Relationship Id="rId4" Type="http://schemas.openxmlformats.org/officeDocument/2006/relationships/diagramLayout" Target="../diagrams/layout60.xml"/></Relationships>
</file>

<file path=ppt/slides/_rels/slide85.xml.rels><?xml version="1.0" encoding="UTF-8" standalone="yes"?>
<Relationships xmlns="http://schemas.openxmlformats.org/package/2006/relationships"><Relationship Id="rId3" Type="http://schemas.openxmlformats.org/officeDocument/2006/relationships/diagramData" Target="../diagrams/data61.xml"/><Relationship Id="rId7" Type="http://schemas.microsoft.com/office/2007/relationships/diagramDrawing" Target="../diagrams/drawing61.xml"/><Relationship Id="rId2" Type="http://schemas.openxmlformats.org/officeDocument/2006/relationships/notesSlide" Target="../notesSlides/notesSlide83.xml"/><Relationship Id="rId1" Type="http://schemas.openxmlformats.org/officeDocument/2006/relationships/slideLayout" Target="../slideLayouts/slideLayout7.xml"/><Relationship Id="rId6" Type="http://schemas.openxmlformats.org/officeDocument/2006/relationships/diagramColors" Target="../diagrams/colors61.xml"/><Relationship Id="rId5" Type="http://schemas.openxmlformats.org/officeDocument/2006/relationships/diagramQuickStyle" Target="../diagrams/quickStyle61.xml"/><Relationship Id="rId4" Type="http://schemas.openxmlformats.org/officeDocument/2006/relationships/diagramLayout" Target="../diagrams/layout61.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7.xml"/><Relationship Id="rId1" Type="http://schemas.openxmlformats.org/officeDocument/2006/relationships/tags" Target="../tags/tag20.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7.xml"/><Relationship Id="rId1" Type="http://schemas.openxmlformats.org/officeDocument/2006/relationships/tags" Target="../tags/tag21.xml"/></Relationships>
</file>

<file path=ppt/slides/_rels/slide88.xml.rels><?xml version="1.0" encoding="UTF-8" standalone="yes"?>
<Relationships xmlns="http://schemas.openxmlformats.org/package/2006/relationships"><Relationship Id="rId3" Type="http://schemas.openxmlformats.org/officeDocument/2006/relationships/diagramData" Target="../diagrams/data62.xml"/><Relationship Id="rId7" Type="http://schemas.microsoft.com/office/2007/relationships/diagramDrawing" Target="../diagrams/drawing62.xml"/><Relationship Id="rId2" Type="http://schemas.openxmlformats.org/officeDocument/2006/relationships/notesSlide" Target="../notesSlides/notesSlide86.xml"/><Relationship Id="rId1" Type="http://schemas.openxmlformats.org/officeDocument/2006/relationships/slideLayout" Target="../slideLayouts/slideLayout7.xml"/><Relationship Id="rId6" Type="http://schemas.openxmlformats.org/officeDocument/2006/relationships/diagramColors" Target="../diagrams/colors62.xml"/><Relationship Id="rId5" Type="http://schemas.openxmlformats.org/officeDocument/2006/relationships/diagramQuickStyle" Target="../diagrams/quickStyle62.xml"/><Relationship Id="rId4" Type="http://schemas.openxmlformats.org/officeDocument/2006/relationships/diagramLayout" Target="../diagrams/layout6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7.xml"/><Relationship Id="rId1" Type="http://schemas.openxmlformats.org/officeDocument/2006/relationships/tags" Target="../tags/tag22.xml"/></Relationships>
</file>

<file path=ppt/slides/_rels/slide94.xml.rels><?xml version="1.0" encoding="UTF-8" standalone="yes"?>
<Relationships xmlns="http://schemas.openxmlformats.org/package/2006/relationships"><Relationship Id="rId8" Type="http://schemas.microsoft.com/office/2007/relationships/diagramDrawing" Target="../diagrams/drawing63.xml"/><Relationship Id="rId3" Type="http://schemas.openxmlformats.org/officeDocument/2006/relationships/notesSlide" Target="../notesSlides/notesSlide92.xml"/><Relationship Id="rId7" Type="http://schemas.openxmlformats.org/officeDocument/2006/relationships/diagramColors" Target="../diagrams/colors63.xml"/><Relationship Id="rId2" Type="http://schemas.openxmlformats.org/officeDocument/2006/relationships/slideLayout" Target="../slideLayouts/slideLayout7.xml"/><Relationship Id="rId1" Type="http://schemas.openxmlformats.org/officeDocument/2006/relationships/tags" Target="../tags/tag23.xml"/><Relationship Id="rId6" Type="http://schemas.openxmlformats.org/officeDocument/2006/relationships/diagramQuickStyle" Target="../diagrams/quickStyle63.xml"/><Relationship Id="rId5" Type="http://schemas.openxmlformats.org/officeDocument/2006/relationships/diagramLayout" Target="../diagrams/layout63.xml"/><Relationship Id="rId4" Type="http://schemas.openxmlformats.org/officeDocument/2006/relationships/diagramData" Target="../diagrams/data63.xml"/></Relationships>
</file>

<file path=ppt/slides/_rels/slide95.xml.rels><?xml version="1.0" encoding="UTF-8" standalone="yes"?>
<Relationships xmlns="http://schemas.openxmlformats.org/package/2006/relationships"><Relationship Id="rId8" Type="http://schemas.microsoft.com/office/2007/relationships/diagramDrawing" Target="../diagrams/drawing64.xml"/><Relationship Id="rId3" Type="http://schemas.openxmlformats.org/officeDocument/2006/relationships/notesSlide" Target="../notesSlides/notesSlide93.xml"/><Relationship Id="rId7" Type="http://schemas.openxmlformats.org/officeDocument/2006/relationships/diagramColors" Target="../diagrams/colors64.xml"/><Relationship Id="rId2" Type="http://schemas.openxmlformats.org/officeDocument/2006/relationships/slideLayout" Target="../slideLayouts/slideLayout7.xml"/><Relationship Id="rId1" Type="http://schemas.openxmlformats.org/officeDocument/2006/relationships/tags" Target="../tags/tag24.xml"/><Relationship Id="rId6" Type="http://schemas.openxmlformats.org/officeDocument/2006/relationships/diagramQuickStyle" Target="../diagrams/quickStyle64.xml"/><Relationship Id="rId5" Type="http://schemas.openxmlformats.org/officeDocument/2006/relationships/diagramLayout" Target="../diagrams/layout64.xml"/><Relationship Id="rId4" Type="http://schemas.openxmlformats.org/officeDocument/2006/relationships/diagramData" Target="../diagrams/data64.xml"/></Relationships>
</file>

<file path=ppt/slides/_rels/slide96.xml.rels><?xml version="1.0" encoding="UTF-8" standalone="yes"?>
<Relationships xmlns="http://schemas.openxmlformats.org/package/2006/relationships"><Relationship Id="rId8" Type="http://schemas.microsoft.com/office/2007/relationships/diagramDrawing" Target="../diagrams/drawing65.xml"/><Relationship Id="rId3" Type="http://schemas.openxmlformats.org/officeDocument/2006/relationships/notesSlide" Target="../notesSlides/notesSlide94.xml"/><Relationship Id="rId7" Type="http://schemas.openxmlformats.org/officeDocument/2006/relationships/diagramColors" Target="../diagrams/colors65.xml"/><Relationship Id="rId2" Type="http://schemas.openxmlformats.org/officeDocument/2006/relationships/slideLayout" Target="../slideLayouts/slideLayout7.xml"/><Relationship Id="rId1" Type="http://schemas.openxmlformats.org/officeDocument/2006/relationships/tags" Target="../tags/tag25.xml"/><Relationship Id="rId6" Type="http://schemas.openxmlformats.org/officeDocument/2006/relationships/diagramQuickStyle" Target="../diagrams/quickStyle65.xml"/><Relationship Id="rId5" Type="http://schemas.openxmlformats.org/officeDocument/2006/relationships/diagramLayout" Target="../diagrams/layout65.xml"/><Relationship Id="rId4" Type="http://schemas.openxmlformats.org/officeDocument/2006/relationships/diagramData" Target="../diagrams/data65.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7.xml"/><Relationship Id="rId1" Type="http://schemas.openxmlformats.org/officeDocument/2006/relationships/tags" Target="../tags/tag26.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png"/></Relationships>
</file>

<file path=ppt/slides/_rels/slide98.xml.rels><?xml version="1.0" encoding="UTF-8" standalone="yes"?>
<Relationships xmlns="http://schemas.openxmlformats.org/package/2006/relationships"><Relationship Id="rId3" Type="http://schemas.openxmlformats.org/officeDocument/2006/relationships/diagramData" Target="../diagrams/data66.xml"/><Relationship Id="rId7" Type="http://schemas.microsoft.com/office/2007/relationships/diagramDrawing" Target="../diagrams/drawing66.xml"/><Relationship Id="rId2" Type="http://schemas.openxmlformats.org/officeDocument/2006/relationships/notesSlide" Target="../notesSlides/notesSlide96.xml"/><Relationship Id="rId1" Type="http://schemas.openxmlformats.org/officeDocument/2006/relationships/slideLayout" Target="../slideLayouts/slideLayout7.xml"/><Relationship Id="rId6" Type="http://schemas.openxmlformats.org/officeDocument/2006/relationships/diagramColors" Target="../diagrams/colors66.xml"/><Relationship Id="rId5" Type="http://schemas.openxmlformats.org/officeDocument/2006/relationships/diagramQuickStyle" Target="../diagrams/quickStyle66.xml"/><Relationship Id="rId4" Type="http://schemas.openxmlformats.org/officeDocument/2006/relationships/diagramLayout" Target="../diagrams/layout66.xml"/></Relationships>
</file>

<file path=ppt/slides/_rels/slide99.xml.rels><?xml version="1.0" encoding="UTF-8" standalone="yes"?>
<Relationships xmlns="http://schemas.openxmlformats.org/package/2006/relationships"><Relationship Id="rId3" Type="http://schemas.openxmlformats.org/officeDocument/2006/relationships/diagramData" Target="../diagrams/data67.xml"/><Relationship Id="rId7" Type="http://schemas.microsoft.com/office/2007/relationships/diagramDrawing" Target="../diagrams/drawing67.xml"/><Relationship Id="rId2" Type="http://schemas.openxmlformats.org/officeDocument/2006/relationships/notesSlide" Target="../notesSlides/notesSlide97.xml"/><Relationship Id="rId1" Type="http://schemas.openxmlformats.org/officeDocument/2006/relationships/slideLayout" Target="../slideLayouts/slideLayout7.xml"/><Relationship Id="rId6" Type="http://schemas.openxmlformats.org/officeDocument/2006/relationships/diagramColors" Target="../diagrams/colors67.xml"/><Relationship Id="rId5" Type="http://schemas.openxmlformats.org/officeDocument/2006/relationships/diagramQuickStyle" Target="../diagrams/quickStyle67.xml"/><Relationship Id="rId4" Type="http://schemas.openxmlformats.org/officeDocument/2006/relationships/diagramLayout" Target="../diagrams/layout6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8526" y="0"/>
            <a:ext cx="9052653" cy="6858000"/>
          </a:xfrm>
          <a:prstGeom prst="rect">
            <a:avLst/>
          </a:prstGeom>
        </p:spPr>
      </p:pic>
      <p:sp>
        <p:nvSpPr>
          <p:cNvPr id="6" name="文本框 5"/>
          <p:cNvSpPr txBox="1"/>
          <p:nvPr/>
        </p:nvSpPr>
        <p:spPr>
          <a:xfrm>
            <a:off x="1664110" y="1347536"/>
            <a:ext cx="1182440" cy="4010527"/>
          </a:xfrm>
          <a:prstGeom prst="rect">
            <a:avLst/>
          </a:prstGeom>
          <a:noFill/>
        </p:spPr>
        <p:txBody>
          <a:bodyPr vert="eaVert" wrap="square" rtlCol="0" anchor="ctr">
            <a:spAutoFit/>
          </a:bodyPr>
          <a:lstStyle/>
          <a:p>
            <a:pPr algn="ctr">
              <a:lnSpc>
                <a:spcPct val="150000"/>
              </a:lnSpc>
            </a:pPr>
            <a:r>
              <a:rPr kumimoji="1" lang="zh-CN" altLang="en-US" sz="4800" dirty="0">
                <a:solidFill>
                  <a:schemeClr val="bg1"/>
                </a:solidFill>
                <a:latin typeface="FZLanTingHeiS-R-GB" panose="02000000000000000000" pitchFamily="2" charset="-122"/>
                <a:ea typeface="FZLanTingHeiS-R-GB" panose="02000000000000000000" pitchFamily="2" charset="-122"/>
                <a:cs typeface="SimSun" charset="-122"/>
              </a:rPr>
              <a:t>管理经济学</a:t>
            </a:r>
          </a:p>
        </p:txBody>
      </p:sp>
    </p:spTree>
    <p:extLst>
      <p:ext uri="{BB962C8B-B14F-4D97-AF65-F5344CB8AC3E}">
        <p14:creationId xmlns:p14="http://schemas.microsoft.com/office/powerpoint/2010/main" val="1522710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1.1.1</a:t>
            </a:r>
            <a:r>
              <a:rPr lang="zh-CN" altLang="en-US" sz="2800" dirty="0">
                <a:latin typeface="FZLanTingHeiS-R-GB" panose="02000000000000000000" pitchFamily="2" charset="-122"/>
                <a:ea typeface="FZLanTingHeiS-R-GB" panose="02000000000000000000" pitchFamily="2" charset="-122"/>
                <a:cs typeface="Microsoft YaHei" charset="-122"/>
              </a:rPr>
              <a:t>管理经济学的定义</a:t>
            </a:r>
          </a:p>
        </p:txBody>
      </p:sp>
      <p:graphicFrame>
        <p:nvGraphicFramePr>
          <p:cNvPr id="6" name="图表 5"/>
          <p:cNvGraphicFramePr/>
          <p:nvPr/>
        </p:nvGraphicFramePr>
        <p:xfrm>
          <a:off x="8181473" y="-20159"/>
          <a:ext cx="5229727" cy="2294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矩形 4"/>
          <p:cNvSpPr/>
          <p:nvPr/>
        </p:nvSpPr>
        <p:spPr>
          <a:xfrm>
            <a:off x="0" y="134247"/>
            <a:ext cx="2181726" cy="276999"/>
          </a:xfrm>
          <a:prstGeom prst="rect">
            <a:avLst/>
          </a:prstGeom>
        </p:spPr>
        <p:txBody>
          <a:bodyPr wrap="square">
            <a:spAutoFit/>
          </a:bodyPr>
          <a:lstStyle/>
          <a:p>
            <a:r>
              <a:rPr lang="en-US" altLang="zh-CN" sz="1200" dirty="0">
                <a:solidFill>
                  <a:schemeClr val="bg1">
                    <a:lumMod val="75000"/>
                  </a:schemeClr>
                </a:solidFill>
                <a:latin typeface="SimSun" charset="-122"/>
                <a:ea typeface="SimSun" charset="-122"/>
                <a:cs typeface="SimSun" charset="-122"/>
              </a:rPr>
              <a:t>1.1.1</a:t>
            </a:r>
            <a:r>
              <a:rPr lang="zh-CN" altLang="en-US" sz="1200" dirty="0">
                <a:solidFill>
                  <a:schemeClr val="bg1">
                    <a:lumMod val="75000"/>
                  </a:schemeClr>
                </a:solidFill>
                <a:latin typeface="SimSun" charset="-122"/>
                <a:ea typeface="SimSun" charset="-122"/>
                <a:cs typeface="SimSun" charset="-122"/>
              </a:rPr>
              <a:t>一、管理经济学的定义</a:t>
            </a:r>
          </a:p>
        </p:txBody>
      </p:sp>
      <p:sp>
        <p:nvSpPr>
          <p:cNvPr id="2" name="矩形 1">
            <a:extLst>
              <a:ext uri="{FF2B5EF4-FFF2-40B4-BE49-F238E27FC236}">
                <a16:creationId xmlns:a16="http://schemas.microsoft.com/office/drawing/2014/main" id="{7465B849-7DF2-2E45-80C5-210F3B031C39}"/>
              </a:ext>
            </a:extLst>
          </p:cNvPr>
          <p:cNvSpPr/>
          <p:nvPr/>
        </p:nvSpPr>
        <p:spPr>
          <a:xfrm>
            <a:off x="334127" y="1985478"/>
            <a:ext cx="11383740" cy="3361177"/>
          </a:xfrm>
          <a:prstGeom prst="rect">
            <a:avLst/>
          </a:prstGeom>
        </p:spPr>
        <p:txBody>
          <a:bodyPr wrap="square">
            <a:spAutoFit/>
          </a:bodyPr>
          <a:lstStyle/>
          <a:p>
            <a:pPr>
              <a:lnSpc>
                <a:spcPct val="150000"/>
              </a:lnSpc>
            </a:pPr>
            <a:r>
              <a:rPr kumimoji="1" lang="en-US" altLang="zh-CN" sz="2400" b="1" dirty="0">
                <a:latin typeface="FZLanTingHeiS-R-GB" panose="02000000000000000000" pitchFamily="2" charset="-122"/>
                <a:ea typeface="FZLanTingHeiS-R-GB" panose="02000000000000000000" pitchFamily="2" charset="-122"/>
                <a:cs typeface="Microsoft YaHei" charset="-122"/>
              </a:rPr>
              <a:t>1</a:t>
            </a:r>
            <a:r>
              <a:rPr kumimoji="1" lang="zh-CN" altLang="en-US" sz="2400" b="1" dirty="0">
                <a:latin typeface="FZLanTingHeiS-R-GB" panose="02000000000000000000" pitchFamily="2" charset="-122"/>
                <a:ea typeface="FZLanTingHeiS-R-GB" panose="02000000000000000000" pitchFamily="2" charset="-122"/>
                <a:cs typeface="Microsoft YaHei" charset="-122"/>
              </a:rPr>
              <a:t>、定义：</a:t>
            </a:r>
            <a:r>
              <a:rPr kumimoji="1" lang="en-US" altLang="zh-CN" sz="2400" b="1" dirty="0">
                <a:latin typeface="FZLanTingHeiS-R-GB" panose="02000000000000000000" pitchFamily="2" charset="-122"/>
                <a:ea typeface="FZLanTingHeiS-R-GB" panose="02000000000000000000" pitchFamily="2" charset="-122"/>
                <a:cs typeface="Microsoft YaHei" charset="-122"/>
              </a:rPr>
              <a:t>【</a:t>
            </a:r>
            <a:r>
              <a:rPr kumimoji="1" lang="zh-CN" altLang="en-US" sz="2400" b="1" dirty="0">
                <a:latin typeface="FZLanTingHeiS-R-GB" panose="02000000000000000000" pitchFamily="2" charset="-122"/>
                <a:ea typeface="FZLanTingHeiS-R-GB" panose="02000000000000000000" pitchFamily="2" charset="-122"/>
                <a:cs typeface="Microsoft YaHei" charset="-122"/>
              </a:rPr>
              <a:t>选择</a:t>
            </a:r>
            <a:r>
              <a:rPr kumimoji="1" lang="en-US" altLang="zh-CN" sz="2400" b="1" dirty="0">
                <a:latin typeface="FZLanTingHeiS-R-GB" panose="02000000000000000000" pitchFamily="2" charset="-122"/>
                <a:ea typeface="FZLanTingHeiS-R-GB" panose="02000000000000000000" pitchFamily="2" charset="-122"/>
                <a:cs typeface="Microsoft YaHei" charset="-122"/>
              </a:rPr>
              <a:t>】</a:t>
            </a: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管理经济学：运用经济理论和决策科学的</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分析工具</a:t>
            </a:r>
            <a:r>
              <a:rPr kumimoji="1" lang="zh-CN" altLang="en-US" sz="2400" dirty="0">
                <a:latin typeface="FZLanTingHeiS-R-GB" panose="02000000000000000000" pitchFamily="2" charset="-122"/>
                <a:ea typeface="FZLanTingHeiS-R-GB" panose="02000000000000000000" pitchFamily="2" charset="-122"/>
                <a:cs typeface="Microsoft YaHei" charset="-122"/>
              </a:rPr>
              <a:t>，使一个企业组织能够在一定的</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经济环境</a:t>
            </a:r>
            <a:r>
              <a:rPr kumimoji="1" lang="zh-CN" altLang="en-US" sz="2400" dirty="0">
                <a:latin typeface="FZLanTingHeiS-R-GB" panose="02000000000000000000" pitchFamily="2" charset="-122"/>
                <a:ea typeface="FZLanTingHeiS-R-GB" panose="02000000000000000000" pitchFamily="2" charset="-122"/>
                <a:cs typeface="Microsoft YaHei" charset="-122"/>
              </a:rPr>
              <a:t>中，在面临的</a:t>
            </a: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各种约束</a:t>
            </a:r>
            <a:r>
              <a:rPr kumimoji="1" lang="zh-CN" altLang="en-US" sz="2400" dirty="0">
                <a:latin typeface="FZLanTingHeiS-R-GB" panose="02000000000000000000" pitchFamily="2" charset="-122"/>
                <a:ea typeface="FZLanTingHeiS-R-GB" panose="02000000000000000000" pitchFamily="2" charset="-122"/>
                <a:cs typeface="Microsoft YaHei" charset="-122"/>
              </a:rPr>
              <a:t>之下，最有效的达到自己</a:t>
            </a: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既定目标</a:t>
            </a:r>
            <a:r>
              <a:rPr kumimoji="1" lang="zh-CN" altLang="en-US" sz="2400" dirty="0">
                <a:latin typeface="FZLanTingHeiS-R-GB" panose="02000000000000000000" pitchFamily="2" charset="-122"/>
                <a:ea typeface="FZLanTingHeiS-R-GB" panose="02000000000000000000" pitchFamily="2" charset="-122"/>
                <a:cs typeface="Microsoft YaHei" charset="-122"/>
              </a:rPr>
              <a:t>的科学。</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400" b="1" dirty="0">
                <a:solidFill>
                  <a:schemeClr val="bg1"/>
                </a:solidFill>
                <a:latin typeface="FZLanTingHeiS-R-GB" panose="02000000000000000000" pitchFamily="2" charset="-122"/>
                <a:ea typeface="FZLanTingHeiS-R-GB" panose="02000000000000000000" pitchFamily="2" charset="-122"/>
                <a:cs typeface="Microsoft YaHei" charset="-122"/>
              </a:rPr>
              <a:t>2</a:t>
            </a:r>
            <a:r>
              <a:rPr kumimoji="1" lang="zh-CN" altLang="en-US" sz="2400" b="1" dirty="0">
                <a:solidFill>
                  <a:schemeClr val="bg1"/>
                </a:solidFill>
                <a:latin typeface="FZLanTingHeiS-R-GB" panose="02000000000000000000" pitchFamily="2" charset="-122"/>
                <a:ea typeface="FZLanTingHeiS-R-GB" panose="02000000000000000000" pitchFamily="2" charset="-122"/>
                <a:cs typeface="Microsoft YaHei" charset="-122"/>
              </a:rPr>
              <a:t>、定义的两个要点：</a:t>
            </a:r>
            <a:r>
              <a:rPr kumimoji="1" lang="en-US" altLang="zh-CN" sz="2400" b="1" dirty="0">
                <a:solidFill>
                  <a:schemeClr val="bg1"/>
                </a:solidFill>
                <a:latin typeface="FZLanTingHeiS-R-GB" panose="02000000000000000000" pitchFamily="2" charset="-122"/>
                <a:ea typeface="FZLanTingHeiS-R-GB" panose="02000000000000000000" pitchFamily="2" charset="-122"/>
                <a:cs typeface="Microsoft YaHei" charset="-122"/>
              </a:rPr>
              <a:t>【</a:t>
            </a:r>
            <a:r>
              <a:rPr kumimoji="1" lang="zh-CN" altLang="en-US" sz="2400" b="1" dirty="0">
                <a:solidFill>
                  <a:schemeClr val="bg1"/>
                </a:solidFill>
                <a:latin typeface="FZLanTingHeiS-R-GB" panose="02000000000000000000" pitchFamily="2" charset="-122"/>
                <a:ea typeface="FZLanTingHeiS-R-GB" panose="02000000000000000000" pitchFamily="2" charset="-122"/>
                <a:cs typeface="Microsoft YaHei" charset="-122"/>
              </a:rPr>
              <a:t>选择题</a:t>
            </a:r>
            <a:r>
              <a:rPr kumimoji="1" lang="en-US" altLang="zh-CN" sz="2400" b="1" dirty="0">
                <a:solidFill>
                  <a:schemeClr val="bg1"/>
                </a:solidFill>
                <a:latin typeface="FZLanTingHeiS-R-GB" panose="02000000000000000000" pitchFamily="2" charset="-122"/>
                <a:ea typeface="FZLanTingHeiS-R-GB" panose="02000000000000000000" pitchFamily="2" charset="-122"/>
                <a:cs typeface="Microsoft YaHei" charset="-122"/>
              </a:rPr>
              <a:t>】</a:t>
            </a:r>
          </a:p>
          <a:p>
            <a:pPr>
              <a:lnSpc>
                <a:spcPct val="150000"/>
              </a:lnSpc>
            </a:pP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研究对象：资源配置有关的管理决策问题。</a:t>
            </a:r>
          </a:p>
          <a:p>
            <a:pPr>
              <a:lnSpc>
                <a:spcPct val="150000"/>
              </a:lnSpc>
            </a:pP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分析工具：经济理论和决策科学。</a:t>
            </a:r>
            <a:endParaRPr kumimoji="1" lang="en-US" altLang="zh-CN" sz="2400" dirty="0">
              <a:solidFill>
                <a:schemeClr val="bg1"/>
              </a:solidFill>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12661254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1.3.1</a:t>
            </a:r>
            <a:r>
              <a:rPr lang="zh-CN" altLang="en-US" sz="2800" dirty="0">
                <a:latin typeface="FZLanTingHeiS-R-GB" panose="02000000000000000000" pitchFamily="2" charset="-122"/>
                <a:ea typeface="FZLanTingHeiS-R-GB" panose="02000000000000000000" pitchFamily="2" charset="-122"/>
                <a:cs typeface="Microsoft YaHei" charset="-122"/>
              </a:rPr>
              <a:t>企业的概念与特征</a:t>
            </a:r>
          </a:p>
        </p:txBody>
      </p:sp>
      <p:sp>
        <p:nvSpPr>
          <p:cNvPr id="5" name="文本框 4"/>
          <p:cNvSpPr txBox="1"/>
          <p:nvPr/>
        </p:nvSpPr>
        <p:spPr>
          <a:xfrm>
            <a:off x="334127" y="2563240"/>
            <a:ext cx="11745578" cy="1135054"/>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企业：社会中的一个重要组织形式，以</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营利</a:t>
            </a:r>
            <a:r>
              <a:rPr kumimoji="1" lang="zh-CN" altLang="en-US" sz="2400" dirty="0">
                <a:latin typeface="FZLanTingHeiS-R-GB" panose="02000000000000000000" pitchFamily="2" charset="-122"/>
                <a:ea typeface="FZLanTingHeiS-R-GB" panose="02000000000000000000" pitchFamily="2" charset="-122"/>
                <a:cs typeface="Microsoft YaHei" charset="-122"/>
              </a:rPr>
              <a:t>为目。把各种生产要素组织起来，经过转换，为消费者或其他企业提供产品或劳务的</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经济实体</a:t>
            </a:r>
            <a:r>
              <a:rPr kumimoji="1" lang="zh-CN" altLang="en-US" sz="2400" dirty="0">
                <a:latin typeface="FZLanTingHeiS-R-GB" panose="02000000000000000000" pitchFamily="2" charset="-122"/>
                <a:ea typeface="FZLanTingHeiS-R-GB" panose="02000000000000000000" pitchFamily="2" charset="-122"/>
                <a:cs typeface="Microsoft YaHei" charset="-122"/>
              </a:rPr>
              <a:t>。</a:t>
            </a:r>
          </a:p>
        </p:txBody>
      </p:sp>
      <p:graphicFrame>
        <p:nvGraphicFramePr>
          <p:cNvPr id="6" name="图表 5"/>
          <p:cNvGraphicFramePr/>
          <p:nvPr/>
        </p:nvGraphicFramePr>
        <p:xfrm>
          <a:off x="9155547" y="0"/>
          <a:ext cx="3737810" cy="1911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文本框 9"/>
          <p:cNvSpPr txBox="1"/>
          <p:nvPr/>
        </p:nvSpPr>
        <p:spPr>
          <a:xfrm>
            <a:off x="334127" y="4752987"/>
            <a:ext cx="11745578" cy="1689052"/>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1</a:t>
            </a:r>
            <a:r>
              <a:rPr kumimoji="1" lang="zh-CN" altLang="en-US" sz="2400" dirty="0">
                <a:latin typeface="FZLanTingHeiS-R-GB" panose="02000000000000000000" pitchFamily="2" charset="-122"/>
                <a:ea typeface="FZLanTingHeiS-R-GB" panose="02000000000000000000" pitchFamily="2" charset="-122"/>
                <a:cs typeface="Microsoft YaHei" charset="-122"/>
              </a:rPr>
              <a:t>）企业必须</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自主经营</a:t>
            </a:r>
            <a:r>
              <a:rPr kumimoji="1" lang="zh-CN" altLang="en-US" sz="2400" dirty="0">
                <a:latin typeface="FZLanTingHeiS-R-GB" panose="02000000000000000000" pitchFamily="2" charset="-122"/>
                <a:ea typeface="FZLanTingHeiS-R-GB" panose="02000000000000000000" pitchFamily="2" charset="-122"/>
                <a:cs typeface="Microsoft YaHei" charset="-122"/>
              </a:rPr>
              <a:t>。</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2</a:t>
            </a:r>
            <a:r>
              <a:rPr kumimoji="1" lang="zh-CN" altLang="en-US" sz="2400" dirty="0">
                <a:latin typeface="FZLanTingHeiS-R-GB" panose="02000000000000000000" pitchFamily="2" charset="-122"/>
                <a:ea typeface="FZLanTingHeiS-R-GB" panose="02000000000000000000" pitchFamily="2" charset="-122"/>
                <a:cs typeface="Microsoft YaHei" charset="-122"/>
              </a:rPr>
              <a:t>）企业必须</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自负盈亏</a:t>
            </a:r>
            <a:r>
              <a:rPr kumimoji="1" lang="zh-CN" altLang="en-US" sz="2400" dirty="0">
                <a:latin typeface="FZLanTingHeiS-R-GB" panose="02000000000000000000" pitchFamily="2" charset="-122"/>
                <a:ea typeface="FZLanTingHeiS-R-GB" panose="02000000000000000000" pitchFamily="2" charset="-122"/>
                <a:cs typeface="Microsoft YaHei" charset="-122"/>
              </a:rPr>
              <a:t>。</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3</a:t>
            </a:r>
            <a:r>
              <a:rPr kumimoji="1" lang="zh-CN" altLang="en-US" sz="2400" dirty="0">
                <a:latin typeface="FZLanTingHeiS-R-GB" panose="02000000000000000000" pitchFamily="2" charset="-122"/>
                <a:ea typeface="FZLanTingHeiS-R-GB" panose="02000000000000000000" pitchFamily="2" charset="-122"/>
                <a:cs typeface="Microsoft YaHei" charset="-122"/>
              </a:rPr>
              <a:t>）企业的</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产权必须明晰</a:t>
            </a:r>
            <a:r>
              <a:rPr kumimoji="1" lang="zh-CN" altLang="en-US" sz="2400" dirty="0">
                <a:latin typeface="FZLanTingHeiS-R-GB" panose="02000000000000000000" pitchFamily="2" charset="-122"/>
                <a:ea typeface="FZLanTingHeiS-R-GB" panose="02000000000000000000" pitchFamily="2" charset="-122"/>
                <a:cs typeface="Microsoft YaHei" charset="-122"/>
              </a:rPr>
              <a:t>。</a:t>
            </a:r>
          </a:p>
        </p:txBody>
      </p:sp>
      <p:sp>
        <p:nvSpPr>
          <p:cNvPr id="11" name="圆角矩形 10"/>
          <p:cNvSpPr/>
          <p:nvPr/>
        </p:nvSpPr>
        <p:spPr>
          <a:xfrm>
            <a:off x="773650" y="3901916"/>
            <a:ext cx="3317087"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二、企业的特征</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endParaRPr>
          </a:p>
        </p:txBody>
      </p:sp>
      <p:sp>
        <p:nvSpPr>
          <p:cNvPr id="12" name="圆角矩形 11"/>
          <p:cNvSpPr/>
          <p:nvPr/>
        </p:nvSpPr>
        <p:spPr>
          <a:xfrm>
            <a:off x="773650" y="1542197"/>
            <a:ext cx="3317087"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一、企业的概念</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18285706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nvGraphicFramePr>
        <p:xfrm>
          <a:off x="1181767" y="815918"/>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23068149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1.3.2</a:t>
            </a:r>
            <a:r>
              <a:rPr lang="zh-CN" altLang="en-US" sz="2800" dirty="0">
                <a:latin typeface="FZLanTingHeiS-R-GB" panose="02000000000000000000" pitchFamily="2" charset="-122"/>
                <a:ea typeface="FZLanTingHeiS-R-GB" panose="02000000000000000000" pitchFamily="2" charset="-122"/>
                <a:cs typeface="Microsoft YaHei" charset="-122"/>
              </a:rPr>
              <a:t>企业理论</a:t>
            </a:r>
          </a:p>
        </p:txBody>
      </p:sp>
      <p:graphicFrame>
        <p:nvGraphicFramePr>
          <p:cNvPr id="6" name="图表 5"/>
          <p:cNvGraphicFramePr/>
          <p:nvPr/>
        </p:nvGraphicFramePr>
        <p:xfrm>
          <a:off x="9155547" y="0"/>
          <a:ext cx="3737810" cy="1911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矩形 2"/>
          <p:cNvSpPr/>
          <p:nvPr/>
        </p:nvSpPr>
        <p:spPr>
          <a:xfrm>
            <a:off x="761998" y="2501677"/>
            <a:ext cx="10504715" cy="1145185"/>
          </a:xfrm>
          <a:prstGeom prst="rect">
            <a:avLst/>
          </a:prstGeom>
        </p:spPr>
        <p:txBody>
          <a:bodyPr wrap="square">
            <a:spAutoFit/>
          </a:bodyPr>
          <a:lstStyle/>
          <a:p>
            <a:pPr>
              <a:lnSpc>
                <a:spcPct val="150000"/>
              </a:lnSpc>
            </a:pPr>
            <a:r>
              <a:rPr lang="zh-CN" altLang="en-US" sz="2400" dirty="0">
                <a:latin typeface="FZLanTingHeiS-R-GB" panose="02000000000000000000" pitchFamily="2" charset="-122"/>
                <a:ea typeface="FZLanTingHeiS-R-GB" panose="02000000000000000000" pitchFamily="2" charset="-122"/>
                <a:cs typeface="Microsoft YaHei" charset="-122"/>
              </a:rPr>
              <a:t>企业理论：企业为什么产生、为什么发展、为什么需要可持续发展、企业从事经济活动的目的是什么？</a:t>
            </a:r>
          </a:p>
        </p:txBody>
      </p:sp>
      <p:pic>
        <p:nvPicPr>
          <p:cNvPr id="5" name="图片 4"/>
          <p:cNvPicPr>
            <a:picLocks noChangeAspect="1"/>
          </p:cNvPicPr>
          <p:nvPr/>
        </p:nvPicPr>
        <p:blipFill>
          <a:blip r:embed="rId8"/>
          <a:stretch>
            <a:fillRect/>
          </a:stretch>
        </p:blipFill>
        <p:spPr>
          <a:xfrm>
            <a:off x="4292284" y="3785279"/>
            <a:ext cx="1722071" cy="2583106"/>
          </a:xfrm>
          <a:prstGeom prst="rect">
            <a:avLst/>
          </a:prstGeom>
        </p:spPr>
      </p:pic>
      <p:sp>
        <p:nvSpPr>
          <p:cNvPr id="7" name="矩形 6"/>
          <p:cNvSpPr/>
          <p:nvPr/>
        </p:nvSpPr>
        <p:spPr>
          <a:xfrm>
            <a:off x="6163585" y="4892166"/>
            <a:ext cx="2262158" cy="369332"/>
          </a:xfrm>
          <a:prstGeom prst="rect">
            <a:avLst/>
          </a:prstGeom>
        </p:spPr>
        <p:txBody>
          <a:bodyPr wrap="none">
            <a:spAutoFit/>
          </a:bodyPr>
          <a:lstStyle/>
          <a:p>
            <a:r>
              <a:rPr lang="zh-CN" altLang="en-US" dirty="0">
                <a:solidFill>
                  <a:srgbClr val="333333"/>
                </a:solidFill>
                <a:latin typeface="FZLanTingHeiS-R-GB" panose="02000000000000000000" pitchFamily="2" charset="-122"/>
                <a:ea typeface="FZLanTingHeiS-R-GB" panose="02000000000000000000" pitchFamily="2" charset="-122"/>
                <a:cs typeface="Microsoft YaHei" charset="-122"/>
              </a:rPr>
              <a:t>罗纳德</a:t>
            </a:r>
            <a:r>
              <a:rPr lang="en-US" altLang="zh-CN" dirty="0">
                <a:solidFill>
                  <a:srgbClr val="333333"/>
                </a:solidFill>
                <a:latin typeface="FZLanTingHeiS-R-GB" panose="02000000000000000000" pitchFamily="2" charset="-122"/>
                <a:ea typeface="FZLanTingHeiS-R-GB" panose="02000000000000000000" pitchFamily="2" charset="-122"/>
                <a:cs typeface="Microsoft YaHei" charset="-122"/>
              </a:rPr>
              <a:t>·</a:t>
            </a:r>
            <a:r>
              <a:rPr lang="zh-CN" altLang="en-US" dirty="0">
                <a:solidFill>
                  <a:srgbClr val="333333"/>
                </a:solidFill>
                <a:latin typeface="FZLanTingHeiS-R-GB" panose="02000000000000000000" pitchFamily="2" charset="-122"/>
                <a:ea typeface="FZLanTingHeiS-R-GB" panose="02000000000000000000" pitchFamily="2" charset="-122"/>
                <a:cs typeface="Microsoft YaHei" charset="-122"/>
              </a:rPr>
              <a:t>哈里</a:t>
            </a:r>
            <a:r>
              <a:rPr lang="en-US" altLang="zh-CN" dirty="0">
                <a:solidFill>
                  <a:srgbClr val="333333"/>
                </a:solidFill>
                <a:latin typeface="FZLanTingHeiS-R-GB" panose="02000000000000000000" pitchFamily="2" charset="-122"/>
                <a:ea typeface="FZLanTingHeiS-R-GB" panose="02000000000000000000" pitchFamily="2" charset="-122"/>
                <a:cs typeface="Microsoft YaHei" charset="-122"/>
              </a:rPr>
              <a:t>·</a:t>
            </a:r>
            <a:r>
              <a:rPr lang="zh-CN" altLang="en-US" dirty="0">
                <a:solidFill>
                  <a:srgbClr val="333333"/>
                </a:solidFill>
                <a:latin typeface="FZLanTingHeiS-R-GB" panose="02000000000000000000" pitchFamily="2" charset="-122"/>
                <a:ea typeface="FZLanTingHeiS-R-GB" panose="02000000000000000000" pitchFamily="2" charset="-122"/>
                <a:cs typeface="Microsoft YaHei" charset="-122"/>
              </a:rPr>
              <a:t>科斯</a:t>
            </a:r>
            <a:endParaRPr lang="zh-CN" altLang="en-US"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5380246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1.3.2</a:t>
            </a:r>
            <a:r>
              <a:rPr lang="zh-CN" altLang="en-US" sz="2800" dirty="0">
                <a:latin typeface="FZLanTingHeiS-R-GB" panose="02000000000000000000" pitchFamily="2" charset="-122"/>
                <a:ea typeface="FZLanTingHeiS-R-GB" panose="02000000000000000000" pitchFamily="2" charset="-122"/>
                <a:cs typeface="Microsoft YaHei" charset="-122"/>
              </a:rPr>
              <a:t>企业理论</a:t>
            </a:r>
          </a:p>
        </p:txBody>
      </p:sp>
      <p:sp>
        <p:nvSpPr>
          <p:cNvPr id="3" name="圆角矩形 2"/>
          <p:cNvSpPr/>
          <p:nvPr/>
        </p:nvSpPr>
        <p:spPr>
          <a:xfrm>
            <a:off x="773650" y="1542197"/>
            <a:ext cx="3317087"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一、交易成本</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了解</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endParaRPr>
          </a:p>
        </p:txBody>
      </p:sp>
      <p:sp>
        <p:nvSpPr>
          <p:cNvPr id="5" name="文本框 4"/>
          <p:cNvSpPr txBox="1"/>
          <p:nvPr/>
        </p:nvSpPr>
        <p:spPr>
          <a:xfrm>
            <a:off x="773650" y="2677540"/>
            <a:ext cx="7389288" cy="588944"/>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交易成本： 指一项交易所需要花费的时间和精力。</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p:txBody>
      </p:sp>
      <p:graphicFrame>
        <p:nvGraphicFramePr>
          <p:cNvPr id="6" name="图表 5"/>
          <p:cNvGraphicFramePr/>
          <p:nvPr>
            <p:extLst>
              <p:ext uri="{D42A27DB-BD31-4B8C-83A1-F6EECF244321}">
                <p14:modId xmlns:p14="http://schemas.microsoft.com/office/powerpoint/2010/main" val="835174046"/>
              </p:ext>
            </p:extLst>
          </p:nvPr>
        </p:nvGraphicFramePr>
        <p:xfrm>
          <a:off x="9155547" y="0"/>
          <a:ext cx="3737810" cy="1911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071712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1.3.2</a:t>
            </a:r>
            <a:r>
              <a:rPr lang="zh-CN" altLang="en-US" sz="2800" dirty="0">
                <a:latin typeface="FZLanTingHeiS-R-GB" panose="02000000000000000000" pitchFamily="2" charset="-122"/>
                <a:ea typeface="FZLanTingHeiS-R-GB" panose="02000000000000000000" pitchFamily="2" charset="-122"/>
                <a:cs typeface="Microsoft YaHei" charset="-122"/>
              </a:rPr>
              <a:t>企业理论</a:t>
            </a:r>
          </a:p>
        </p:txBody>
      </p:sp>
      <p:sp>
        <p:nvSpPr>
          <p:cNvPr id="3" name="圆角矩形 2"/>
          <p:cNvSpPr/>
          <p:nvPr/>
        </p:nvSpPr>
        <p:spPr>
          <a:xfrm>
            <a:off x="773650" y="1542197"/>
            <a:ext cx="3317087"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二、企业产生的根源</a:t>
            </a:r>
            <a:endPar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endParaRPr>
          </a:p>
        </p:txBody>
      </p:sp>
      <p:sp>
        <p:nvSpPr>
          <p:cNvPr id="5" name="文本框 4"/>
          <p:cNvSpPr txBox="1"/>
          <p:nvPr/>
        </p:nvSpPr>
        <p:spPr>
          <a:xfrm>
            <a:off x="334127" y="2326586"/>
            <a:ext cx="11745578" cy="1754326"/>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企业产生的根源：当生产要素的所有者和购买者对要素在生产过程中的使用效率的信息不充分和生产的结果带来的很大的或然性时，交易成本就会很高，为了减少这种交易成本，</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要素所有者</a:t>
            </a:r>
            <a:r>
              <a:rPr kumimoji="1" lang="zh-CN" altLang="en-US" sz="2400" dirty="0">
                <a:latin typeface="FZLanTingHeiS-R-GB" panose="02000000000000000000" pitchFamily="2" charset="-122"/>
                <a:ea typeface="FZLanTingHeiS-R-GB" panose="02000000000000000000" pitchFamily="2" charset="-122"/>
                <a:cs typeface="Microsoft YaHei" charset="-122"/>
              </a:rPr>
              <a:t>和</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使用者</a:t>
            </a:r>
            <a:r>
              <a:rPr kumimoji="1" lang="zh-CN" altLang="en-US" sz="2400" dirty="0">
                <a:latin typeface="FZLanTingHeiS-R-GB" panose="02000000000000000000" pitchFamily="2" charset="-122"/>
                <a:ea typeface="FZLanTingHeiS-R-GB" panose="02000000000000000000" pitchFamily="2" charset="-122"/>
                <a:cs typeface="Microsoft YaHei" charset="-122"/>
              </a:rPr>
              <a:t>以合同的形式让渡要素的生产权。</a:t>
            </a:r>
          </a:p>
        </p:txBody>
      </p:sp>
      <p:graphicFrame>
        <p:nvGraphicFramePr>
          <p:cNvPr id="6" name="图表 5"/>
          <p:cNvGraphicFramePr/>
          <p:nvPr/>
        </p:nvGraphicFramePr>
        <p:xfrm>
          <a:off x="9155547" y="0"/>
          <a:ext cx="3737810" cy="1911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图片 1"/>
          <p:cNvPicPr>
            <a:picLocks noChangeAspect="1"/>
          </p:cNvPicPr>
          <p:nvPr/>
        </p:nvPicPr>
        <p:blipFill>
          <a:blip r:embed="rId8"/>
          <a:stretch>
            <a:fillRect/>
          </a:stretch>
        </p:blipFill>
        <p:spPr>
          <a:xfrm>
            <a:off x="4773762" y="4259604"/>
            <a:ext cx="2481130" cy="2598396"/>
          </a:xfrm>
          <a:prstGeom prst="rect">
            <a:avLst/>
          </a:prstGeom>
        </p:spPr>
      </p:pic>
    </p:spTree>
    <p:extLst>
      <p:ext uri="{BB962C8B-B14F-4D97-AF65-F5344CB8AC3E}">
        <p14:creationId xmlns:p14="http://schemas.microsoft.com/office/powerpoint/2010/main" val="10409554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nvGraphicFramePr>
        <p:xfrm>
          <a:off x="1181767" y="815918"/>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41625767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1.3.3</a:t>
            </a:r>
            <a:r>
              <a:rPr lang="zh-CN" altLang="en-US" sz="2800" dirty="0">
                <a:latin typeface="FZLanTingHeiS-R-GB" panose="02000000000000000000" pitchFamily="2" charset="-122"/>
                <a:ea typeface="FZLanTingHeiS-R-GB" panose="02000000000000000000" pitchFamily="2" charset="-122"/>
                <a:cs typeface="Microsoft YaHei" charset="-122"/>
              </a:rPr>
              <a:t>企业利润与决策</a:t>
            </a:r>
          </a:p>
        </p:txBody>
      </p:sp>
      <p:graphicFrame>
        <p:nvGraphicFramePr>
          <p:cNvPr id="6" name="图表 5"/>
          <p:cNvGraphicFramePr/>
          <p:nvPr/>
        </p:nvGraphicFramePr>
        <p:xfrm>
          <a:off x="9155547" y="0"/>
          <a:ext cx="3737810" cy="1911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矩形 1"/>
          <p:cNvSpPr/>
          <p:nvPr/>
        </p:nvSpPr>
        <p:spPr>
          <a:xfrm>
            <a:off x="0" y="29943"/>
            <a:ext cx="1338828" cy="276999"/>
          </a:xfrm>
          <a:prstGeom prst="rect">
            <a:avLst/>
          </a:prstGeom>
        </p:spPr>
        <p:txBody>
          <a:bodyPr wrap="none">
            <a:spAutoFit/>
          </a:bodyPr>
          <a:lstStyle/>
          <a:p>
            <a:r>
              <a:rPr lang="en-US" altLang="zh-CN" sz="1200" dirty="0">
                <a:solidFill>
                  <a:schemeClr val="bg1">
                    <a:lumMod val="75000"/>
                  </a:schemeClr>
                </a:solidFill>
                <a:latin typeface="FZLanTingHeiS-R-GB" panose="02000000000000000000" pitchFamily="2" charset="-122"/>
                <a:ea typeface="FZLanTingHeiS-R-GB" panose="02000000000000000000" pitchFamily="2" charset="-122"/>
              </a:rPr>
              <a:t>1.3.3.1</a:t>
            </a:r>
            <a:r>
              <a:rPr lang="zh-CN" altLang="en-US" sz="1200" dirty="0">
                <a:solidFill>
                  <a:schemeClr val="bg1">
                    <a:lumMod val="75000"/>
                  </a:schemeClr>
                </a:solidFill>
                <a:latin typeface="FZLanTingHeiS-R-GB" panose="02000000000000000000" pitchFamily="2" charset="-122"/>
                <a:ea typeface="FZLanTingHeiS-R-GB" panose="02000000000000000000" pitchFamily="2" charset="-122"/>
              </a:rPr>
              <a:t>企业利润</a:t>
            </a:r>
          </a:p>
        </p:txBody>
      </p:sp>
      <p:sp>
        <p:nvSpPr>
          <p:cNvPr id="7" name="矩形: 圆角 3">
            <a:extLst>
              <a:ext uri="{FF2B5EF4-FFF2-40B4-BE49-F238E27FC236}">
                <a16:creationId xmlns:a16="http://schemas.microsoft.com/office/drawing/2014/main" id="{641AFB3A-BC1C-4776-B9EF-E4A6EF5EDD5D}"/>
              </a:ext>
            </a:extLst>
          </p:cNvPr>
          <p:cNvSpPr/>
          <p:nvPr/>
        </p:nvSpPr>
        <p:spPr>
          <a:xfrm>
            <a:off x="334127" y="2772877"/>
            <a:ext cx="1570997" cy="62527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FZLanTingHeiS-R-GB" panose="02000000000000000000" pitchFamily="2" charset="-122"/>
              <a:ea typeface="FZLanTingHeiS-R-GB" panose="02000000000000000000" pitchFamily="2" charset="-122"/>
              <a:cs typeface="Microsoft YaHei" charset="-122"/>
            </a:endParaRPr>
          </a:p>
        </p:txBody>
      </p:sp>
      <p:sp>
        <p:nvSpPr>
          <p:cNvPr id="10" name="矩形 9">
            <a:extLst>
              <a:ext uri="{FF2B5EF4-FFF2-40B4-BE49-F238E27FC236}">
                <a16:creationId xmlns:a16="http://schemas.microsoft.com/office/drawing/2014/main" id="{28914705-976F-4C9B-912C-42CE2996AAA9}"/>
              </a:ext>
            </a:extLst>
          </p:cNvPr>
          <p:cNvSpPr/>
          <p:nvPr/>
        </p:nvSpPr>
        <p:spPr>
          <a:xfrm>
            <a:off x="334128" y="2936484"/>
            <a:ext cx="1415772" cy="461665"/>
          </a:xfrm>
          <a:prstGeom prst="rect">
            <a:avLst/>
          </a:prstGeom>
        </p:spPr>
        <p:txBody>
          <a:bodyPr wrap="none">
            <a:spAutoFit/>
          </a:bodyPr>
          <a:lstStyle/>
          <a:p>
            <a:r>
              <a:rPr lang="zh-CN" altLang="zh-CN" sz="2400" kern="100" dirty="0">
                <a:latin typeface="FZLanTingHeiS-R-GB" panose="02000000000000000000" pitchFamily="2" charset="-122"/>
                <a:ea typeface="FZLanTingHeiS-R-GB" panose="02000000000000000000" pitchFamily="2" charset="-122"/>
                <a:cs typeface="Microsoft YaHei" charset="-122"/>
              </a:rPr>
              <a:t>会计利润</a:t>
            </a:r>
            <a:endParaRPr lang="zh-CN" altLang="en-US" sz="2400" dirty="0">
              <a:latin typeface="FZLanTingHeiS-R-GB" panose="02000000000000000000" pitchFamily="2" charset="-122"/>
              <a:ea typeface="FZLanTingHeiS-R-GB" panose="02000000000000000000" pitchFamily="2" charset="-122"/>
              <a:cs typeface="Microsoft YaHei" charset="-122"/>
            </a:endParaRPr>
          </a:p>
        </p:txBody>
      </p:sp>
      <p:sp>
        <p:nvSpPr>
          <p:cNvPr id="14" name="矩形 13"/>
          <p:cNvSpPr/>
          <p:nvPr/>
        </p:nvSpPr>
        <p:spPr>
          <a:xfrm>
            <a:off x="1962578" y="2510580"/>
            <a:ext cx="10022591" cy="969753"/>
          </a:xfrm>
          <a:prstGeom prst="rect">
            <a:avLst/>
          </a:prstGeom>
          <a:ln>
            <a:solidFill>
              <a:schemeClr val="tx1"/>
            </a:solidFill>
          </a:ln>
        </p:spPr>
        <p:txBody>
          <a:bodyPr wrap="square">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企业取得的</a:t>
            </a:r>
            <a:r>
              <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销售收入</a:t>
            </a:r>
            <a:r>
              <a:rPr kumimoji="1" lang="zh-CN" altLang="en-US" sz="2000" dirty="0">
                <a:latin typeface="FZLanTingHeiS-R-GB" panose="02000000000000000000" pitchFamily="2" charset="-122"/>
                <a:ea typeface="FZLanTingHeiS-R-GB" panose="02000000000000000000" pitchFamily="2" charset="-122"/>
                <a:cs typeface="Microsoft YaHei" charset="-122"/>
              </a:rPr>
              <a:t>减去会计账目上已经发生的各种费用（即</a:t>
            </a:r>
            <a:r>
              <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会计成本</a:t>
            </a:r>
            <a:r>
              <a:rPr kumimoji="1" lang="zh-CN" altLang="en-US" sz="2000" dirty="0">
                <a:latin typeface="FZLanTingHeiS-R-GB" panose="02000000000000000000" pitchFamily="2" charset="-122"/>
                <a:ea typeface="FZLanTingHeiS-R-GB" panose="02000000000000000000" pitchFamily="2" charset="-122"/>
                <a:cs typeface="Microsoft YaHei" charset="-122"/>
              </a:rPr>
              <a:t>）的差。</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gn="ct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会计利润</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销售收入</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会计成本</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p:txBody>
      </p:sp>
      <p:sp>
        <p:nvSpPr>
          <p:cNvPr id="12" name="圆角矩形 11"/>
          <p:cNvSpPr/>
          <p:nvPr/>
        </p:nvSpPr>
        <p:spPr>
          <a:xfrm>
            <a:off x="773651" y="1542197"/>
            <a:ext cx="2998250"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一、企业利润</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87962483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1.3.3</a:t>
            </a:r>
            <a:r>
              <a:rPr lang="zh-CN" altLang="en-US" sz="2800" dirty="0">
                <a:latin typeface="FZLanTingHeiS-R-GB" panose="02000000000000000000" pitchFamily="2" charset="-122"/>
                <a:ea typeface="FZLanTingHeiS-R-GB" panose="02000000000000000000" pitchFamily="2" charset="-122"/>
                <a:cs typeface="Microsoft YaHei" charset="-122"/>
              </a:rPr>
              <a:t>企业利润与决策</a:t>
            </a:r>
          </a:p>
        </p:txBody>
      </p:sp>
      <p:graphicFrame>
        <p:nvGraphicFramePr>
          <p:cNvPr id="6" name="图表 5"/>
          <p:cNvGraphicFramePr/>
          <p:nvPr/>
        </p:nvGraphicFramePr>
        <p:xfrm>
          <a:off x="9155547" y="0"/>
          <a:ext cx="3737810" cy="1911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矩形 1"/>
          <p:cNvSpPr/>
          <p:nvPr/>
        </p:nvSpPr>
        <p:spPr>
          <a:xfrm>
            <a:off x="0" y="29943"/>
            <a:ext cx="1338828" cy="276999"/>
          </a:xfrm>
          <a:prstGeom prst="rect">
            <a:avLst/>
          </a:prstGeom>
        </p:spPr>
        <p:txBody>
          <a:bodyPr wrap="none">
            <a:spAutoFit/>
          </a:bodyPr>
          <a:lstStyle/>
          <a:p>
            <a:r>
              <a:rPr lang="en-US" altLang="zh-CN" sz="1200" dirty="0">
                <a:solidFill>
                  <a:schemeClr val="bg1">
                    <a:lumMod val="75000"/>
                  </a:schemeClr>
                </a:solidFill>
                <a:latin typeface="FZLanTingHeiS-R-GB" panose="02000000000000000000" pitchFamily="2" charset="-122"/>
                <a:ea typeface="FZLanTingHeiS-R-GB" panose="02000000000000000000" pitchFamily="2" charset="-122"/>
              </a:rPr>
              <a:t>1.3.3.1</a:t>
            </a:r>
            <a:r>
              <a:rPr lang="zh-CN" altLang="en-US" sz="1200" dirty="0">
                <a:solidFill>
                  <a:schemeClr val="bg1">
                    <a:lumMod val="75000"/>
                  </a:schemeClr>
                </a:solidFill>
                <a:latin typeface="FZLanTingHeiS-R-GB" panose="02000000000000000000" pitchFamily="2" charset="-122"/>
                <a:ea typeface="FZLanTingHeiS-R-GB" panose="02000000000000000000" pitchFamily="2" charset="-122"/>
              </a:rPr>
              <a:t>企业利润</a:t>
            </a:r>
          </a:p>
        </p:txBody>
      </p:sp>
      <p:sp>
        <p:nvSpPr>
          <p:cNvPr id="7" name="矩形: 圆角 3">
            <a:extLst>
              <a:ext uri="{FF2B5EF4-FFF2-40B4-BE49-F238E27FC236}">
                <a16:creationId xmlns:a16="http://schemas.microsoft.com/office/drawing/2014/main" id="{641AFB3A-BC1C-4776-B9EF-E4A6EF5EDD5D}"/>
              </a:ext>
            </a:extLst>
          </p:cNvPr>
          <p:cNvSpPr/>
          <p:nvPr/>
        </p:nvSpPr>
        <p:spPr>
          <a:xfrm>
            <a:off x="334127" y="2772877"/>
            <a:ext cx="1570997" cy="62527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FZLanTingHeiS-R-GB" panose="02000000000000000000" pitchFamily="2" charset="-122"/>
              <a:ea typeface="FZLanTingHeiS-R-GB" panose="02000000000000000000" pitchFamily="2" charset="-122"/>
              <a:cs typeface="Microsoft YaHei" charset="-122"/>
            </a:endParaRPr>
          </a:p>
        </p:txBody>
      </p:sp>
      <p:sp>
        <p:nvSpPr>
          <p:cNvPr id="9" name="矩形: 圆角 4">
            <a:extLst>
              <a:ext uri="{FF2B5EF4-FFF2-40B4-BE49-F238E27FC236}">
                <a16:creationId xmlns:a16="http://schemas.microsoft.com/office/drawing/2014/main" id="{776C01AF-1337-48CB-9F5C-0FBBFDDB3FB9}"/>
              </a:ext>
            </a:extLst>
          </p:cNvPr>
          <p:cNvSpPr/>
          <p:nvPr/>
        </p:nvSpPr>
        <p:spPr>
          <a:xfrm>
            <a:off x="334127" y="4926466"/>
            <a:ext cx="1570997" cy="62527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FF0000"/>
              </a:solidFill>
              <a:latin typeface="FZLanTingHeiS-R-GB" panose="02000000000000000000" pitchFamily="2" charset="-122"/>
              <a:ea typeface="FZLanTingHeiS-R-GB" panose="02000000000000000000" pitchFamily="2" charset="-122"/>
              <a:cs typeface="Microsoft YaHei" charset="-122"/>
            </a:endParaRPr>
          </a:p>
        </p:txBody>
      </p:sp>
      <p:sp>
        <p:nvSpPr>
          <p:cNvPr id="10" name="矩形 9">
            <a:extLst>
              <a:ext uri="{FF2B5EF4-FFF2-40B4-BE49-F238E27FC236}">
                <a16:creationId xmlns:a16="http://schemas.microsoft.com/office/drawing/2014/main" id="{28914705-976F-4C9B-912C-42CE2996AAA9}"/>
              </a:ext>
            </a:extLst>
          </p:cNvPr>
          <p:cNvSpPr/>
          <p:nvPr/>
        </p:nvSpPr>
        <p:spPr>
          <a:xfrm>
            <a:off x="334128" y="2936484"/>
            <a:ext cx="1415772" cy="461665"/>
          </a:xfrm>
          <a:prstGeom prst="rect">
            <a:avLst/>
          </a:prstGeom>
        </p:spPr>
        <p:txBody>
          <a:bodyPr wrap="none">
            <a:spAutoFit/>
          </a:bodyPr>
          <a:lstStyle/>
          <a:p>
            <a:r>
              <a:rPr lang="zh-CN" altLang="zh-CN" sz="2400" kern="100" dirty="0">
                <a:latin typeface="FZLanTingHeiS-R-GB" panose="02000000000000000000" pitchFamily="2" charset="-122"/>
                <a:ea typeface="FZLanTingHeiS-R-GB" panose="02000000000000000000" pitchFamily="2" charset="-122"/>
                <a:cs typeface="Microsoft YaHei" charset="-122"/>
              </a:rPr>
              <a:t>会计利润</a:t>
            </a:r>
            <a:endParaRPr lang="zh-CN" altLang="en-US" sz="2400" dirty="0">
              <a:latin typeface="FZLanTingHeiS-R-GB" panose="02000000000000000000" pitchFamily="2" charset="-122"/>
              <a:ea typeface="FZLanTingHeiS-R-GB" panose="02000000000000000000" pitchFamily="2" charset="-122"/>
              <a:cs typeface="Microsoft YaHei" charset="-122"/>
            </a:endParaRPr>
          </a:p>
        </p:txBody>
      </p:sp>
      <p:sp>
        <p:nvSpPr>
          <p:cNvPr id="11" name="矩形 10">
            <a:extLst>
              <a:ext uri="{FF2B5EF4-FFF2-40B4-BE49-F238E27FC236}">
                <a16:creationId xmlns:a16="http://schemas.microsoft.com/office/drawing/2014/main" id="{EE2D0EC0-C90A-4F96-A9F0-F1D29C5F03B9}"/>
              </a:ext>
            </a:extLst>
          </p:cNvPr>
          <p:cNvSpPr/>
          <p:nvPr/>
        </p:nvSpPr>
        <p:spPr>
          <a:xfrm>
            <a:off x="334128" y="5050457"/>
            <a:ext cx="1415772" cy="461665"/>
          </a:xfrm>
          <a:prstGeom prst="rect">
            <a:avLst/>
          </a:prstGeom>
        </p:spPr>
        <p:txBody>
          <a:bodyPr wrap="none">
            <a:spAutoFit/>
          </a:bodyPr>
          <a:lstStyle/>
          <a:p>
            <a:r>
              <a:rPr lang="zh-CN" altLang="en-US" sz="2400" kern="100" dirty="0">
                <a:latin typeface="FZLanTingHeiS-R-GB" panose="02000000000000000000" pitchFamily="2" charset="-122"/>
                <a:ea typeface="FZLanTingHeiS-R-GB" panose="02000000000000000000" pitchFamily="2" charset="-122"/>
                <a:cs typeface="Microsoft YaHei" charset="-122"/>
              </a:rPr>
              <a:t>经济</a:t>
            </a:r>
            <a:r>
              <a:rPr lang="zh-CN" altLang="zh-CN" sz="2400" kern="100" dirty="0">
                <a:latin typeface="FZLanTingHeiS-R-GB" panose="02000000000000000000" pitchFamily="2" charset="-122"/>
                <a:ea typeface="FZLanTingHeiS-R-GB" panose="02000000000000000000" pitchFamily="2" charset="-122"/>
                <a:cs typeface="Microsoft YaHei" charset="-122"/>
              </a:rPr>
              <a:t>利润</a:t>
            </a:r>
            <a:endParaRPr lang="zh-CN" altLang="en-US" sz="2400" dirty="0">
              <a:latin typeface="FZLanTingHeiS-R-GB" panose="02000000000000000000" pitchFamily="2" charset="-122"/>
              <a:ea typeface="FZLanTingHeiS-R-GB" panose="02000000000000000000" pitchFamily="2" charset="-122"/>
              <a:cs typeface="Microsoft YaHei" charset="-122"/>
            </a:endParaRPr>
          </a:p>
        </p:txBody>
      </p:sp>
      <p:sp>
        <p:nvSpPr>
          <p:cNvPr id="14" name="矩形 13"/>
          <p:cNvSpPr/>
          <p:nvPr/>
        </p:nvSpPr>
        <p:spPr>
          <a:xfrm>
            <a:off x="1962578" y="2510580"/>
            <a:ext cx="10022591" cy="969753"/>
          </a:xfrm>
          <a:prstGeom prst="rect">
            <a:avLst/>
          </a:prstGeom>
          <a:ln>
            <a:solidFill>
              <a:schemeClr val="tx1"/>
            </a:solidFill>
          </a:ln>
        </p:spPr>
        <p:txBody>
          <a:bodyPr wrap="square">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企业取得的</a:t>
            </a:r>
            <a:r>
              <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销售收入</a:t>
            </a:r>
            <a:r>
              <a:rPr kumimoji="1" lang="zh-CN" altLang="en-US" sz="2000" dirty="0">
                <a:latin typeface="FZLanTingHeiS-R-GB" panose="02000000000000000000" pitchFamily="2" charset="-122"/>
                <a:ea typeface="FZLanTingHeiS-R-GB" panose="02000000000000000000" pitchFamily="2" charset="-122"/>
                <a:cs typeface="Microsoft YaHei" charset="-122"/>
              </a:rPr>
              <a:t>减去会计账目上已经发生的各种费用（即</a:t>
            </a:r>
            <a:r>
              <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会计成本</a:t>
            </a:r>
            <a:r>
              <a:rPr kumimoji="1" lang="zh-CN" altLang="en-US" sz="2000" dirty="0">
                <a:latin typeface="FZLanTingHeiS-R-GB" panose="02000000000000000000" pitchFamily="2" charset="-122"/>
                <a:ea typeface="FZLanTingHeiS-R-GB" panose="02000000000000000000" pitchFamily="2" charset="-122"/>
                <a:cs typeface="Microsoft YaHei" charset="-122"/>
              </a:rPr>
              <a:t>）的差。</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gn="ct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会计利润</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销售收入</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会计成本</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p:txBody>
      </p:sp>
      <p:sp>
        <p:nvSpPr>
          <p:cNvPr id="15" name="矩形 14"/>
          <p:cNvSpPr/>
          <p:nvPr/>
        </p:nvSpPr>
        <p:spPr>
          <a:xfrm>
            <a:off x="1962578" y="4754225"/>
            <a:ext cx="10022592" cy="969753"/>
          </a:xfrm>
          <a:prstGeom prst="rect">
            <a:avLst/>
          </a:prstGeom>
          <a:ln>
            <a:solidFill>
              <a:schemeClr val="tx1"/>
            </a:solidFill>
          </a:ln>
        </p:spPr>
        <p:txBody>
          <a:bodyPr wrap="square">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企业取得的</a:t>
            </a:r>
            <a:r>
              <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销售收入</a:t>
            </a:r>
            <a:r>
              <a:rPr kumimoji="1" lang="zh-CN" altLang="en-US" sz="2000" dirty="0">
                <a:latin typeface="FZLanTingHeiS-R-GB" panose="02000000000000000000" pitchFamily="2" charset="-122"/>
                <a:ea typeface="FZLanTingHeiS-R-GB" panose="02000000000000000000" pitchFamily="2" charset="-122"/>
                <a:cs typeface="Microsoft YaHei" charset="-122"/>
              </a:rPr>
              <a:t>减去从事某项经济活动的</a:t>
            </a:r>
            <a:r>
              <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显性成本</a:t>
            </a:r>
            <a:r>
              <a:rPr kumimoji="1" lang="zh-CN" altLang="en-US" sz="2000" dirty="0">
                <a:latin typeface="FZLanTingHeiS-R-GB" panose="02000000000000000000" pitchFamily="2" charset="-122"/>
                <a:ea typeface="FZLanTingHeiS-R-GB" panose="02000000000000000000" pitchFamily="2" charset="-122"/>
                <a:cs typeface="Microsoft YaHei" charset="-122"/>
              </a:rPr>
              <a:t>与</a:t>
            </a:r>
            <a:r>
              <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隐性成本</a:t>
            </a:r>
            <a:r>
              <a:rPr kumimoji="1" lang="zh-CN" altLang="en-US" sz="2000" dirty="0">
                <a:latin typeface="FZLanTingHeiS-R-GB" panose="02000000000000000000" pitchFamily="2" charset="-122"/>
                <a:ea typeface="FZLanTingHeiS-R-GB" panose="02000000000000000000" pitchFamily="2" charset="-122"/>
                <a:cs typeface="Microsoft YaHei" charset="-122"/>
              </a:rPr>
              <a:t>之和。</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gn="ct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经济利润</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销售收入</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显性成本</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隐性成本</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p:txBody>
      </p:sp>
      <p:sp>
        <p:nvSpPr>
          <p:cNvPr id="12" name="圆角矩形 11"/>
          <p:cNvSpPr/>
          <p:nvPr/>
        </p:nvSpPr>
        <p:spPr>
          <a:xfrm>
            <a:off x="773651" y="1542197"/>
            <a:ext cx="2998250"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一、企业利润</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397510492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1.3.3</a:t>
            </a:r>
            <a:r>
              <a:rPr lang="zh-CN" altLang="en-US" sz="2800" dirty="0">
                <a:latin typeface="FZLanTingHeiS-R-GB" panose="02000000000000000000" pitchFamily="2" charset="-122"/>
                <a:ea typeface="FZLanTingHeiS-R-GB" panose="02000000000000000000" pitchFamily="2" charset="-122"/>
                <a:cs typeface="Microsoft YaHei" charset="-122"/>
              </a:rPr>
              <a:t>企业利润与决策</a:t>
            </a:r>
          </a:p>
        </p:txBody>
      </p:sp>
      <p:graphicFrame>
        <p:nvGraphicFramePr>
          <p:cNvPr id="6" name="图表 5"/>
          <p:cNvGraphicFramePr/>
          <p:nvPr/>
        </p:nvGraphicFramePr>
        <p:xfrm>
          <a:off x="9155547" y="0"/>
          <a:ext cx="3737810" cy="1911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矩形 1"/>
          <p:cNvSpPr/>
          <p:nvPr/>
        </p:nvSpPr>
        <p:spPr>
          <a:xfrm>
            <a:off x="0" y="29943"/>
            <a:ext cx="1338828" cy="276999"/>
          </a:xfrm>
          <a:prstGeom prst="rect">
            <a:avLst/>
          </a:prstGeom>
        </p:spPr>
        <p:txBody>
          <a:bodyPr wrap="none">
            <a:spAutoFit/>
          </a:bodyPr>
          <a:lstStyle/>
          <a:p>
            <a:r>
              <a:rPr lang="en-US" altLang="zh-CN" sz="1200" dirty="0">
                <a:solidFill>
                  <a:schemeClr val="bg1">
                    <a:lumMod val="75000"/>
                  </a:schemeClr>
                </a:solidFill>
                <a:latin typeface="FZLanTingHeiS-R-GB" panose="02000000000000000000" pitchFamily="2" charset="-122"/>
                <a:ea typeface="FZLanTingHeiS-R-GB" panose="02000000000000000000" pitchFamily="2" charset="-122"/>
              </a:rPr>
              <a:t>1.3.3.1</a:t>
            </a:r>
            <a:r>
              <a:rPr lang="zh-CN" altLang="en-US" sz="1200" dirty="0">
                <a:solidFill>
                  <a:schemeClr val="bg1">
                    <a:lumMod val="75000"/>
                  </a:schemeClr>
                </a:solidFill>
                <a:latin typeface="FZLanTingHeiS-R-GB" panose="02000000000000000000" pitchFamily="2" charset="-122"/>
                <a:ea typeface="FZLanTingHeiS-R-GB" panose="02000000000000000000" pitchFamily="2" charset="-122"/>
              </a:rPr>
              <a:t>企业利润</a:t>
            </a:r>
          </a:p>
        </p:txBody>
      </p:sp>
      <p:sp>
        <p:nvSpPr>
          <p:cNvPr id="7" name="矩形: 圆角 3">
            <a:extLst>
              <a:ext uri="{FF2B5EF4-FFF2-40B4-BE49-F238E27FC236}">
                <a16:creationId xmlns:a16="http://schemas.microsoft.com/office/drawing/2014/main" id="{641AFB3A-BC1C-4776-B9EF-E4A6EF5EDD5D}"/>
              </a:ext>
            </a:extLst>
          </p:cNvPr>
          <p:cNvSpPr/>
          <p:nvPr/>
        </p:nvSpPr>
        <p:spPr>
          <a:xfrm>
            <a:off x="334127" y="2772877"/>
            <a:ext cx="1570997" cy="62527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FZLanTingHeiS-R-GB" panose="02000000000000000000" pitchFamily="2" charset="-122"/>
              <a:ea typeface="FZLanTingHeiS-R-GB" panose="02000000000000000000" pitchFamily="2" charset="-122"/>
              <a:cs typeface="Microsoft YaHei" charset="-122"/>
            </a:endParaRPr>
          </a:p>
        </p:txBody>
      </p:sp>
      <p:sp>
        <p:nvSpPr>
          <p:cNvPr id="9" name="矩形: 圆角 4">
            <a:extLst>
              <a:ext uri="{FF2B5EF4-FFF2-40B4-BE49-F238E27FC236}">
                <a16:creationId xmlns:a16="http://schemas.microsoft.com/office/drawing/2014/main" id="{776C01AF-1337-48CB-9F5C-0FBBFDDB3FB9}"/>
              </a:ext>
            </a:extLst>
          </p:cNvPr>
          <p:cNvSpPr/>
          <p:nvPr/>
        </p:nvSpPr>
        <p:spPr>
          <a:xfrm>
            <a:off x="334127" y="4926466"/>
            <a:ext cx="1570997" cy="62527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FF0000"/>
              </a:solidFill>
              <a:latin typeface="FZLanTingHeiS-R-GB" panose="02000000000000000000" pitchFamily="2" charset="-122"/>
              <a:ea typeface="FZLanTingHeiS-R-GB" panose="02000000000000000000" pitchFamily="2" charset="-122"/>
              <a:cs typeface="Microsoft YaHei" charset="-122"/>
            </a:endParaRPr>
          </a:p>
        </p:txBody>
      </p:sp>
      <p:sp>
        <p:nvSpPr>
          <p:cNvPr id="10" name="矩形 9">
            <a:extLst>
              <a:ext uri="{FF2B5EF4-FFF2-40B4-BE49-F238E27FC236}">
                <a16:creationId xmlns:a16="http://schemas.microsoft.com/office/drawing/2014/main" id="{28914705-976F-4C9B-912C-42CE2996AAA9}"/>
              </a:ext>
            </a:extLst>
          </p:cNvPr>
          <p:cNvSpPr/>
          <p:nvPr/>
        </p:nvSpPr>
        <p:spPr>
          <a:xfrm>
            <a:off x="334128" y="2936484"/>
            <a:ext cx="1415772" cy="461665"/>
          </a:xfrm>
          <a:prstGeom prst="rect">
            <a:avLst/>
          </a:prstGeom>
        </p:spPr>
        <p:txBody>
          <a:bodyPr wrap="none">
            <a:spAutoFit/>
          </a:bodyPr>
          <a:lstStyle/>
          <a:p>
            <a:r>
              <a:rPr lang="zh-CN" altLang="zh-CN" sz="2400" kern="100" dirty="0">
                <a:latin typeface="FZLanTingHeiS-R-GB" panose="02000000000000000000" pitchFamily="2" charset="-122"/>
                <a:ea typeface="FZLanTingHeiS-R-GB" panose="02000000000000000000" pitchFamily="2" charset="-122"/>
                <a:cs typeface="Microsoft YaHei" charset="-122"/>
              </a:rPr>
              <a:t>会计利润</a:t>
            </a:r>
            <a:endParaRPr lang="zh-CN" altLang="en-US" sz="2400" dirty="0">
              <a:latin typeface="FZLanTingHeiS-R-GB" panose="02000000000000000000" pitchFamily="2" charset="-122"/>
              <a:ea typeface="FZLanTingHeiS-R-GB" panose="02000000000000000000" pitchFamily="2" charset="-122"/>
              <a:cs typeface="Microsoft YaHei" charset="-122"/>
            </a:endParaRPr>
          </a:p>
        </p:txBody>
      </p:sp>
      <p:sp>
        <p:nvSpPr>
          <p:cNvPr id="11" name="矩形 10">
            <a:extLst>
              <a:ext uri="{FF2B5EF4-FFF2-40B4-BE49-F238E27FC236}">
                <a16:creationId xmlns:a16="http://schemas.microsoft.com/office/drawing/2014/main" id="{EE2D0EC0-C90A-4F96-A9F0-F1D29C5F03B9}"/>
              </a:ext>
            </a:extLst>
          </p:cNvPr>
          <p:cNvSpPr/>
          <p:nvPr/>
        </p:nvSpPr>
        <p:spPr>
          <a:xfrm>
            <a:off x="334128" y="5050457"/>
            <a:ext cx="1415772" cy="461665"/>
          </a:xfrm>
          <a:prstGeom prst="rect">
            <a:avLst/>
          </a:prstGeom>
        </p:spPr>
        <p:txBody>
          <a:bodyPr wrap="none">
            <a:spAutoFit/>
          </a:bodyPr>
          <a:lstStyle/>
          <a:p>
            <a:r>
              <a:rPr lang="zh-CN" altLang="en-US" sz="2400" kern="100" dirty="0">
                <a:latin typeface="FZLanTingHeiS-R-GB" panose="02000000000000000000" pitchFamily="2" charset="-122"/>
                <a:ea typeface="FZLanTingHeiS-R-GB" panose="02000000000000000000" pitchFamily="2" charset="-122"/>
                <a:cs typeface="Microsoft YaHei" charset="-122"/>
              </a:rPr>
              <a:t>经济</a:t>
            </a:r>
            <a:r>
              <a:rPr lang="zh-CN" altLang="zh-CN" sz="2400" kern="100" dirty="0">
                <a:latin typeface="FZLanTingHeiS-R-GB" panose="02000000000000000000" pitchFamily="2" charset="-122"/>
                <a:ea typeface="FZLanTingHeiS-R-GB" panose="02000000000000000000" pitchFamily="2" charset="-122"/>
                <a:cs typeface="Microsoft YaHei" charset="-122"/>
              </a:rPr>
              <a:t>利润</a:t>
            </a:r>
            <a:endParaRPr lang="zh-CN" altLang="en-US" sz="2400" dirty="0">
              <a:latin typeface="FZLanTingHeiS-R-GB" panose="02000000000000000000" pitchFamily="2" charset="-122"/>
              <a:ea typeface="FZLanTingHeiS-R-GB" panose="02000000000000000000" pitchFamily="2" charset="-122"/>
              <a:cs typeface="Microsoft YaHei" charset="-122"/>
            </a:endParaRPr>
          </a:p>
        </p:txBody>
      </p:sp>
      <p:sp>
        <p:nvSpPr>
          <p:cNvPr id="14" name="矩形 13"/>
          <p:cNvSpPr/>
          <p:nvPr/>
        </p:nvSpPr>
        <p:spPr>
          <a:xfrm>
            <a:off x="1962578" y="2510580"/>
            <a:ext cx="10022591" cy="969753"/>
          </a:xfrm>
          <a:prstGeom prst="rect">
            <a:avLst/>
          </a:prstGeom>
          <a:ln>
            <a:solidFill>
              <a:schemeClr val="tx1"/>
            </a:solidFill>
          </a:ln>
        </p:spPr>
        <p:txBody>
          <a:bodyPr wrap="square">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企业取得的</a:t>
            </a:r>
            <a:r>
              <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销售收入</a:t>
            </a:r>
            <a:r>
              <a:rPr kumimoji="1" lang="zh-CN" altLang="en-US" sz="2000" dirty="0">
                <a:latin typeface="FZLanTingHeiS-R-GB" panose="02000000000000000000" pitchFamily="2" charset="-122"/>
                <a:ea typeface="FZLanTingHeiS-R-GB" panose="02000000000000000000" pitchFamily="2" charset="-122"/>
                <a:cs typeface="Microsoft YaHei" charset="-122"/>
              </a:rPr>
              <a:t>减去会计账目上已经发生的各种费用（即</a:t>
            </a:r>
            <a:r>
              <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会计成本</a:t>
            </a:r>
            <a:r>
              <a:rPr kumimoji="1" lang="zh-CN" altLang="en-US" sz="2000" dirty="0">
                <a:latin typeface="FZLanTingHeiS-R-GB" panose="02000000000000000000" pitchFamily="2" charset="-122"/>
                <a:ea typeface="FZLanTingHeiS-R-GB" panose="02000000000000000000" pitchFamily="2" charset="-122"/>
                <a:cs typeface="Microsoft YaHei" charset="-122"/>
              </a:rPr>
              <a:t>）的差。</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gn="ct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会计利润</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销售收入</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会计成本</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p:txBody>
      </p:sp>
      <p:sp>
        <p:nvSpPr>
          <p:cNvPr id="15" name="矩形 14"/>
          <p:cNvSpPr/>
          <p:nvPr/>
        </p:nvSpPr>
        <p:spPr>
          <a:xfrm>
            <a:off x="1962578" y="4754225"/>
            <a:ext cx="10022592" cy="969753"/>
          </a:xfrm>
          <a:prstGeom prst="rect">
            <a:avLst/>
          </a:prstGeom>
          <a:ln>
            <a:solidFill>
              <a:schemeClr val="tx1"/>
            </a:solidFill>
          </a:ln>
        </p:spPr>
        <p:txBody>
          <a:bodyPr wrap="square">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企业取得的</a:t>
            </a:r>
            <a:r>
              <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销售收入</a:t>
            </a:r>
            <a:r>
              <a:rPr kumimoji="1" lang="zh-CN" altLang="en-US" sz="2000" dirty="0">
                <a:latin typeface="FZLanTingHeiS-R-GB" panose="02000000000000000000" pitchFamily="2" charset="-122"/>
                <a:ea typeface="FZLanTingHeiS-R-GB" panose="02000000000000000000" pitchFamily="2" charset="-122"/>
                <a:cs typeface="Microsoft YaHei" charset="-122"/>
              </a:rPr>
              <a:t>减去从事某项经济活动的</a:t>
            </a:r>
            <a:r>
              <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显性成本</a:t>
            </a:r>
            <a:r>
              <a:rPr kumimoji="1" lang="zh-CN" altLang="en-US" sz="2000" dirty="0">
                <a:latin typeface="FZLanTingHeiS-R-GB" panose="02000000000000000000" pitchFamily="2" charset="-122"/>
                <a:ea typeface="FZLanTingHeiS-R-GB" panose="02000000000000000000" pitchFamily="2" charset="-122"/>
                <a:cs typeface="Microsoft YaHei" charset="-122"/>
              </a:rPr>
              <a:t>与</a:t>
            </a:r>
            <a:r>
              <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隐性成本</a:t>
            </a:r>
            <a:r>
              <a:rPr kumimoji="1" lang="zh-CN" altLang="en-US" sz="2000" dirty="0">
                <a:latin typeface="FZLanTingHeiS-R-GB" panose="02000000000000000000" pitchFamily="2" charset="-122"/>
                <a:ea typeface="FZLanTingHeiS-R-GB" panose="02000000000000000000" pitchFamily="2" charset="-122"/>
                <a:cs typeface="Microsoft YaHei" charset="-122"/>
              </a:rPr>
              <a:t>之和。</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gn="ct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经济利润</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销售收入</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显性成本</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隐性成本</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p:txBody>
      </p:sp>
      <p:sp>
        <p:nvSpPr>
          <p:cNvPr id="12" name="圆角矩形 11"/>
          <p:cNvSpPr/>
          <p:nvPr/>
        </p:nvSpPr>
        <p:spPr>
          <a:xfrm>
            <a:off x="773651" y="1542197"/>
            <a:ext cx="2998250"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一、企业利润</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endParaRPr>
          </a:p>
        </p:txBody>
      </p:sp>
      <p:sp>
        <p:nvSpPr>
          <p:cNvPr id="13" name="圆角矩形 12">
            <a:extLst>
              <a:ext uri="{FF2B5EF4-FFF2-40B4-BE49-F238E27FC236}">
                <a16:creationId xmlns:a16="http://schemas.microsoft.com/office/drawing/2014/main" id="{2AF1A736-03E2-1F4E-966D-4EF01C2950FF}"/>
              </a:ext>
            </a:extLst>
          </p:cNvPr>
          <p:cNvSpPr/>
          <p:nvPr/>
        </p:nvSpPr>
        <p:spPr>
          <a:xfrm>
            <a:off x="9155547" y="5769827"/>
            <a:ext cx="2829622" cy="63237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经济利润</a:t>
            </a:r>
            <a:r>
              <a:rPr kumimoji="1" lang="zh-CN" altLang="en-US" sz="2000" dirty="0">
                <a:latin typeface="FZLanTingHeiS-R-GB" panose="02000000000000000000" pitchFamily="2" charset="-122"/>
                <a:ea typeface="FZLanTingHeiS-R-GB" panose="02000000000000000000" pitchFamily="2" charset="-122"/>
                <a:cs typeface="Microsoft YaHei" charset="-122"/>
              </a:rPr>
              <a:t>是决策的基础</a:t>
            </a:r>
            <a:endPar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2329413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1.3.3</a:t>
            </a:r>
            <a:r>
              <a:rPr lang="zh-CN" altLang="en-US" sz="2800" dirty="0">
                <a:latin typeface="FZLanTingHeiS-R-GB" panose="02000000000000000000" pitchFamily="2" charset="-122"/>
                <a:ea typeface="FZLanTingHeiS-R-GB" panose="02000000000000000000" pitchFamily="2" charset="-122"/>
                <a:cs typeface="Microsoft YaHei" charset="-122"/>
              </a:rPr>
              <a:t>企业利润与决策</a:t>
            </a:r>
          </a:p>
        </p:txBody>
      </p:sp>
      <p:sp>
        <p:nvSpPr>
          <p:cNvPr id="3" name="圆角矩形 2"/>
          <p:cNvSpPr/>
          <p:nvPr/>
        </p:nvSpPr>
        <p:spPr>
          <a:xfrm>
            <a:off x="773650" y="1542197"/>
            <a:ext cx="3317087"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二、机会成本</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endParaRPr>
          </a:p>
        </p:txBody>
      </p:sp>
      <p:graphicFrame>
        <p:nvGraphicFramePr>
          <p:cNvPr id="6" name="图表 5"/>
          <p:cNvGraphicFramePr/>
          <p:nvPr>
            <p:extLst>
              <p:ext uri="{D42A27DB-BD31-4B8C-83A1-F6EECF244321}">
                <p14:modId xmlns:p14="http://schemas.microsoft.com/office/powerpoint/2010/main" val="262837778"/>
              </p:ext>
            </p:extLst>
          </p:nvPr>
        </p:nvGraphicFramePr>
        <p:xfrm>
          <a:off x="9155547" y="0"/>
          <a:ext cx="3737810" cy="1911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p:cNvSpPr/>
          <p:nvPr/>
        </p:nvSpPr>
        <p:spPr>
          <a:xfrm>
            <a:off x="104236" y="85218"/>
            <a:ext cx="1338828" cy="276999"/>
          </a:xfrm>
          <a:prstGeom prst="rect">
            <a:avLst/>
          </a:prstGeom>
        </p:spPr>
        <p:txBody>
          <a:bodyPr wrap="none">
            <a:spAutoFit/>
          </a:bodyPr>
          <a:lstStyle/>
          <a:p>
            <a:r>
              <a:rPr lang="en-US" altLang="zh-CN" sz="1200" dirty="0">
                <a:solidFill>
                  <a:schemeClr val="bg1">
                    <a:lumMod val="75000"/>
                  </a:schemeClr>
                </a:solidFill>
                <a:latin typeface="FZLanTingHeiS-R-GB" panose="02000000000000000000" pitchFamily="2" charset="-122"/>
                <a:ea typeface="FZLanTingHeiS-R-GB" panose="02000000000000000000" pitchFamily="2" charset="-122"/>
              </a:rPr>
              <a:t>1.3.3.2</a:t>
            </a:r>
            <a:r>
              <a:rPr lang="zh-CN" altLang="en-US" sz="1200" dirty="0">
                <a:solidFill>
                  <a:schemeClr val="bg1">
                    <a:lumMod val="75000"/>
                  </a:schemeClr>
                </a:solidFill>
                <a:latin typeface="FZLanTingHeiS-R-GB" panose="02000000000000000000" pitchFamily="2" charset="-122"/>
                <a:ea typeface="FZLanTingHeiS-R-GB" panose="02000000000000000000" pitchFamily="2" charset="-122"/>
              </a:rPr>
              <a:t>机会成本</a:t>
            </a:r>
          </a:p>
        </p:txBody>
      </p:sp>
    </p:spTree>
    <p:extLst>
      <p:ext uri="{BB962C8B-B14F-4D97-AF65-F5344CB8AC3E}">
        <p14:creationId xmlns:p14="http://schemas.microsoft.com/office/powerpoint/2010/main" val="14668962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1.1.1</a:t>
            </a:r>
            <a:r>
              <a:rPr lang="zh-CN" altLang="en-US" sz="2800" dirty="0">
                <a:latin typeface="FZLanTingHeiS-R-GB" panose="02000000000000000000" pitchFamily="2" charset="-122"/>
                <a:ea typeface="FZLanTingHeiS-R-GB" panose="02000000000000000000" pitchFamily="2" charset="-122"/>
                <a:cs typeface="Microsoft YaHei" charset="-122"/>
              </a:rPr>
              <a:t>管理经济学的定义</a:t>
            </a:r>
          </a:p>
        </p:txBody>
      </p:sp>
      <p:graphicFrame>
        <p:nvGraphicFramePr>
          <p:cNvPr id="6" name="图表 5"/>
          <p:cNvGraphicFramePr/>
          <p:nvPr/>
        </p:nvGraphicFramePr>
        <p:xfrm>
          <a:off x="8181473" y="-20159"/>
          <a:ext cx="5229727" cy="2294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矩形 4"/>
          <p:cNvSpPr/>
          <p:nvPr/>
        </p:nvSpPr>
        <p:spPr>
          <a:xfrm>
            <a:off x="0" y="134247"/>
            <a:ext cx="2181726" cy="276999"/>
          </a:xfrm>
          <a:prstGeom prst="rect">
            <a:avLst/>
          </a:prstGeom>
        </p:spPr>
        <p:txBody>
          <a:bodyPr wrap="square">
            <a:spAutoFit/>
          </a:bodyPr>
          <a:lstStyle/>
          <a:p>
            <a:r>
              <a:rPr lang="en-US" altLang="zh-CN" sz="1200" dirty="0">
                <a:solidFill>
                  <a:schemeClr val="bg1">
                    <a:lumMod val="75000"/>
                  </a:schemeClr>
                </a:solidFill>
                <a:latin typeface="SimSun" charset="-122"/>
                <a:ea typeface="SimSun" charset="-122"/>
                <a:cs typeface="SimSun" charset="-122"/>
              </a:rPr>
              <a:t>1.1.1</a:t>
            </a:r>
            <a:r>
              <a:rPr lang="zh-CN" altLang="en-US" sz="1200" dirty="0">
                <a:solidFill>
                  <a:schemeClr val="bg1">
                    <a:lumMod val="75000"/>
                  </a:schemeClr>
                </a:solidFill>
                <a:latin typeface="SimSun" charset="-122"/>
                <a:ea typeface="SimSun" charset="-122"/>
                <a:cs typeface="SimSun" charset="-122"/>
              </a:rPr>
              <a:t>一、管理经济学的定义</a:t>
            </a:r>
          </a:p>
        </p:txBody>
      </p:sp>
      <p:sp>
        <p:nvSpPr>
          <p:cNvPr id="2" name="矩形 1">
            <a:extLst>
              <a:ext uri="{FF2B5EF4-FFF2-40B4-BE49-F238E27FC236}">
                <a16:creationId xmlns:a16="http://schemas.microsoft.com/office/drawing/2014/main" id="{7465B849-7DF2-2E45-80C5-210F3B031C39}"/>
              </a:ext>
            </a:extLst>
          </p:cNvPr>
          <p:cNvSpPr/>
          <p:nvPr/>
        </p:nvSpPr>
        <p:spPr>
          <a:xfrm>
            <a:off x="334127" y="1985478"/>
            <a:ext cx="11383740" cy="3361177"/>
          </a:xfrm>
          <a:prstGeom prst="rect">
            <a:avLst/>
          </a:prstGeom>
        </p:spPr>
        <p:txBody>
          <a:bodyPr wrap="square">
            <a:spAutoFit/>
          </a:bodyPr>
          <a:lstStyle/>
          <a:p>
            <a:pPr>
              <a:lnSpc>
                <a:spcPct val="150000"/>
              </a:lnSpc>
            </a:pPr>
            <a:r>
              <a:rPr kumimoji="1" lang="en-US" altLang="zh-CN" sz="2400" b="1" dirty="0">
                <a:latin typeface="FZLanTingHeiS-R-GB" panose="02000000000000000000" pitchFamily="2" charset="-122"/>
                <a:ea typeface="FZLanTingHeiS-R-GB" panose="02000000000000000000" pitchFamily="2" charset="-122"/>
                <a:cs typeface="Microsoft YaHei" charset="-122"/>
              </a:rPr>
              <a:t>1</a:t>
            </a:r>
            <a:r>
              <a:rPr kumimoji="1" lang="zh-CN" altLang="en-US" sz="2400" b="1" dirty="0">
                <a:latin typeface="FZLanTingHeiS-R-GB" panose="02000000000000000000" pitchFamily="2" charset="-122"/>
                <a:ea typeface="FZLanTingHeiS-R-GB" panose="02000000000000000000" pitchFamily="2" charset="-122"/>
                <a:cs typeface="Microsoft YaHei" charset="-122"/>
              </a:rPr>
              <a:t>、定义：</a:t>
            </a:r>
            <a:r>
              <a:rPr kumimoji="1" lang="en-US" altLang="zh-CN" sz="2400" b="1" dirty="0">
                <a:latin typeface="FZLanTingHeiS-R-GB" panose="02000000000000000000" pitchFamily="2" charset="-122"/>
                <a:ea typeface="FZLanTingHeiS-R-GB" panose="02000000000000000000" pitchFamily="2" charset="-122"/>
                <a:cs typeface="Microsoft YaHei" charset="-122"/>
              </a:rPr>
              <a:t>【</a:t>
            </a:r>
            <a:r>
              <a:rPr kumimoji="1" lang="zh-CN" altLang="en-US" sz="2400" b="1" dirty="0">
                <a:latin typeface="FZLanTingHeiS-R-GB" panose="02000000000000000000" pitchFamily="2" charset="-122"/>
                <a:ea typeface="FZLanTingHeiS-R-GB" panose="02000000000000000000" pitchFamily="2" charset="-122"/>
                <a:cs typeface="Microsoft YaHei" charset="-122"/>
              </a:rPr>
              <a:t>选择</a:t>
            </a:r>
            <a:r>
              <a:rPr kumimoji="1" lang="en-US" altLang="zh-CN" sz="2400" b="1" dirty="0">
                <a:latin typeface="FZLanTingHeiS-R-GB" panose="02000000000000000000" pitchFamily="2" charset="-122"/>
                <a:ea typeface="FZLanTingHeiS-R-GB" panose="02000000000000000000" pitchFamily="2" charset="-122"/>
                <a:cs typeface="Microsoft YaHei" charset="-122"/>
              </a:rPr>
              <a:t>】</a:t>
            </a: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管理经济学：运用经济理论和决策科学的</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分析工具</a:t>
            </a:r>
            <a:r>
              <a:rPr kumimoji="1" lang="zh-CN" altLang="en-US" sz="2400" dirty="0">
                <a:latin typeface="FZLanTingHeiS-R-GB" panose="02000000000000000000" pitchFamily="2" charset="-122"/>
                <a:ea typeface="FZLanTingHeiS-R-GB" panose="02000000000000000000" pitchFamily="2" charset="-122"/>
                <a:cs typeface="Microsoft YaHei" charset="-122"/>
              </a:rPr>
              <a:t>，使一个企业组织能够在一定的</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经济环境</a:t>
            </a:r>
            <a:r>
              <a:rPr kumimoji="1" lang="zh-CN" altLang="en-US" sz="2400" dirty="0">
                <a:latin typeface="FZLanTingHeiS-R-GB" panose="02000000000000000000" pitchFamily="2" charset="-122"/>
                <a:ea typeface="FZLanTingHeiS-R-GB" panose="02000000000000000000" pitchFamily="2" charset="-122"/>
                <a:cs typeface="Microsoft YaHei" charset="-122"/>
              </a:rPr>
              <a:t>中，在面临的</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各种约束</a:t>
            </a:r>
            <a:r>
              <a:rPr kumimoji="1" lang="zh-CN" altLang="en-US" sz="2400" dirty="0">
                <a:latin typeface="FZLanTingHeiS-R-GB" panose="02000000000000000000" pitchFamily="2" charset="-122"/>
                <a:ea typeface="FZLanTingHeiS-R-GB" panose="02000000000000000000" pitchFamily="2" charset="-122"/>
                <a:cs typeface="Microsoft YaHei" charset="-122"/>
              </a:rPr>
              <a:t>之下，最有效的达到自己</a:t>
            </a: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既定目标</a:t>
            </a:r>
            <a:r>
              <a:rPr kumimoji="1" lang="zh-CN" altLang="en-US" sz="2400" dirty="0">
                <a:latin typeface="FZLanTingHeiS-R-GB" panose="02000000000000000000" pitchFamily="2" charset="-122"/>
                <a:ea typeface="FZLanTingHeiS-R-GB" panose="02000000000000000000" pitchFamily="2" charset="-122"/>
                <a:cs typeface="Microsoft YaHei" charset="-122"/>
              </a:rPr>
              <a:t>的科学。</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400" b="1" dirty="0">
                <a:solidFill>
                  <a:schemeClr val="bg1"/>
                </a:solidFill>
                <a:latin typeface="FZLanTingHeiS-R-GB" panose="02000000000000000000" pitchFamily="2" charset="-122"/>
                <a:ea typeface="FZLanTingHeiS-R-GB" panose="02000000000000000000" pitchFamily="2" charset="-122"/>
                <a:cs typeface="Microsoft YaHei" charset="-122"/>
              </a:rPr>
              <a:t>2</a:t>
            </a:r>
            <a:r>
              <a:rPr kumimoji="1" lang="zh-CN" altLang="en-US" sz="2400" b="1" dirty="0">
                <a:solidFill>
                  <a:schemeClr val="bg1"/>
                </a:solidFill>
                <a:latin typeface="FZLanTingHeiS-R-GB" panose="02000000000000000000" pitchFamily="2" charset="-122"/>
                <a:ea typeface="FZLanTingHeiS-R-GB" panose="02000000000000000000" pitchFamily="2" charset="-122"/>
                <a:cs typeface="Microsoft YaHei" charset="-122"/>
              </a:rPr>
              <a:t>、定义的两个要点：</a:t>
            </a:r>
            <a:r>
              <a:rPr kumimoji="1" lang="en-US" altLang="zh-CN" sz="2400" b="1" dirty="0">
                <a:solidFill>
                  <a:schemeClr val="bg1"/>
                </a:solidFill>
                <a:latin typeface="FZLanTingHeiS-R-GB" panose="02000000000000000000" pitchFamily="2" charset="-122"/>
                <a:ea typeface="FZLanTingHeiS-R-GB" panose="02000000000000000000" pitchFamily="2" charset="-122"/>
                <a:cs typeface="Microsoft YaHei" charset="-122"/>
              </a:rPr>
              <a:t>【</a:t>
            </a:r>
            <a:r>
              <a:rPr kumimoji="1" lang="zh-CN" altLang="en-US" sz="2400" b="1" dirty="0">
                <a:solidFill>
                  <a:schemeClr val="bg1"/>
                </a:solidFill>
                <a:latin typeface="FZLanTingHeiS-R-GB" panose="02000000000000000000" pitchFamily="2" charset="-122"/>
                <a:ea typeface="FZLanTingHeiS-R-GB" panose="02000000000000000000" pitchFamily="2" charset="-122"/>
                <a:cs typeface="Microsoft YaHei" charset="-122"/>
              </a:rPr>
              <a:t>选择题</a:t>
            </a:r>
            <a:r>
              <a:rPr kumimoji="1" lang="en-US" altLang="zh-CN" sz="2400" b="1" dirty="0">
                <a:solidFill>
                  <a:schemeClr val="bg1"/>
                </a:solidFill>
                <a:latin typeface="FZLanTingHeiS-R-GB" panose="02000000000000000000" pitchFamily="2" charset="-122"/>
                <a:ea typeface="FZLanTingHeiS-R-GB" panose="02000000000000000000" pitchFamily="2" charset="-122"/>
                <a:cs typeface="Microsoft YaHei" charset="-122"/>
              </a:rPr>
              <a:t>】</a:t>
            </a:r>
          </a:p>
          <a:p>
            <a:pPr>
              <a:lnSpc>
                <a:spcPct val="150000"/>
              </a:lnSpc>
            </a:pP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研究对象：资源配置有关的管理决策问题。</a:t>
            </a:r>
          </a:p>
          <a:p>
            <a:pPr>
              <a:lnSpc>
                <a:spcPct val="150000"/>
              </a:lnSpc>
            </a:pP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分析工具：经济理论和决策科学。</a:t>
            </a:r>
            <a:endParaRPr kumimoji="1" lang="en-US" altLang="zh-CN" sz="2400" dirty="0">
              <a:solidFill>
                <a:schemeClr val="bg1"/>
              </a:solidFill>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35006725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1.3.3</a:t>
            </a:r>
            <a:r>
              <a:rPr lang="zh-CN" altLang="en-US" sz="2800" dirty="0">
                <a:latin typeface="FZLanTingHeiS-R-GB" panose="02000000000000000000" pitchFamily="2" charset="-122"/>
                <a:ea typeface="FZLanTingHeiS-R-GB" panose="02000000000000000000" pitchFamily="2" charset="-122"/>
                <a:cs typeface="Microsoft YaHei" charset="-122"/>
              </a:rPr>
              <a:t>企业利润与决策</a:t>
            </a:r>
          </a:p>
        </p:txBody>
      </p:sp>
      <p:sp>
        <p:nvSpPr>
          <p:cNvPr id="5" name="文本框 4"/>
          <p:cNvSpPr txBox="1"/>
          <p:nvPr/>
        </p:nvSpPr>
        <p:spPr>
          <a:xfrm>
            <a:off x="773650" y="2221580"/>
            <a:ext cx="11487759" cy="508088"/>
          </a:xfrm>
          <a:prstGeom prst="rect">
            <a:avLst/>
          </a:prstGeom>
          <a:noFill/>
        </p:spPr>
        <p:txBody>
          <a:bodyPr wrap="square" rtlCol="0">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隐性成本：企业所有者自己提供的资本、自然资源和劳动的</a:t>
            </a:r>
            <a:r>
              <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机会成本</a:t>
            </a:r>
            <a:r>
              <a:rPr kumimoji="1" lang="zh-CN" altLang="en-US" sz="2000" dirty="0">
                <a:latin typeface="FZLanTingHeiS-R-GB" panose="02000000000000000000" pitchFamily="2" charset="-122"/>
                <a:ea typeface="FZLanTingHeiS-R-GB" panose="02000000000000000000" pitchFamily="2" charset="-122"/>
                <a:cs typeface="Microsoft YaHei" charset="-122"/>
              </a:rPr>
              <a:t>。</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p:txBody>
      </p:sp>
      <p:graphicFrame>
        <p:nvGraphicFramePr>
          <p:cNvPr id="6" name="图表 5"/>
          <p:cNvGraphicFramePr/>
          <p:nvPr/>
        </p:nvGraphicFramePr>
        <p:xfrm>
          <a:off x="9155547" y="0"/>
          <a:ext cx="3737810" cy="1911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p:cNvSpPr/>
          <p:nvPr/>
        </p:nvSpPr>
        <p:spPr>
          <a:xfrm>
            <a:off x="104236" y="85218"/>
            <a:ext cx="1338828" cy="276999"/>
          </a:xfrm>
          <a:prstGeom prst="rect">
            <a:avLst/>
          </a:prstGeom>
        </p:spPr>
        <p:txBody>
          <a:bodyPr wrap="none">
            <a:spAutoFit/>
          </a:bodyPr>
          <a:lstStyle/>
          <a:p>
            <a:r>
              <a:rPr lang="en-US" altLang="zh-CN" sz="1200" dirty="0">
                <a:solidFill>
                  <a:schemeClr val="bg1">
                    <a:lumMod val="75000"/>
                  </a:schemeClr>
                </a:solidFill>
                <a:latin typeface="FZLanTingHeiS-R-GB" panose="02000000000000000000" pitchFamily="2" charset="-122"/>
                <a:ea typeface="FZLanTingHeiS-R-GB" panose="02000000000000000000" pitchFamily="2" charset="-122"/>
              </a:rPr>
              <a:t>1.3.3.2</a:t>
            </a:r>
            <a:r>
              <a:rPr lang="zh-CN" altLang="en-US" sz="1200" dirty="0">
                <a:solidFill>
                  <a:schemeClr val="bg1">
                    <a:lumMod val="75000"/>
                  </a:schemeClr>
                </a:solidFill>
                <a:latin typeface="FZLanTingHeiS-R-GB" panose="02000000000000000000" pitchFamily="2" charset="-122"/>
                <a:ea typeface="FZLanTingHeiS-R-GB" panose="02000000000000000000" pitchFamily="2" charset="-122"/>
              </a:rPr>
              <a:t>机会成本</a:t>
            </a:r>
          </a:p>
        </p:txBody>
      </p:sp>
      <p:sp>
        <p:nvSpPr>
          <p:cNvPr id="10" name="圆角矩形 9"/>
          <p:cNvSpPr/>
          <p:nvPr/>
        </p:nvSpPr>
        <p:spPr>
          <a:xfrm>
            <a:off x="773650" y="1542197"/>
            <a:ext cx="3317087"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二、机会成本</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254368484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1.3.3</a:t>
            </a:r>
            <a:r>
              <a:rPr lang="zh-CN" altLang="en-US" sz="2800" dirty="0">
                <a:latin typeface="FZLanTingHeiS-R-GB" panose="02000000000000000000" pitchFamily="2" charset="-122"/>
                <a:ea typeface="FZLanTingHeiS-R-GB" panose="02000000000000000000" pitchFamily="2" charset="-122"/>
                <a:cs typeface="Microsoft YaHei" charset="-122"/>
              </a:rPr>
              <a:t>企业利润与决策</a:t>
            </a:r>
          </a:p>
        </p:txBody>
      </p:sp>
      <p:sp>
        <p:nvSpPr>
          <p:cNvPr id="5" name="文本框 4"/>
          <p:cNvSpPr txBox="1"/>
          <p:nvPr/>
        </p:nvSpPr>
        <p:spPr>
          <a:xfrm>
            <a:off x="773650" y="2221580"/>
            <a:ext cx="11487759" cy="1431417"/>
          </a:xfrm>
          <a:prstGeom prst="rect">
            <a:avLst/>
          </a:prstGeom>
          <a:noFill/>
        </p:spPr>
        <p:txBody>
          <a:bodyPr wrap="square" rtlCol="0">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隐性成本：企业所有者自己提供的资本、自然资源和劳动的</a:t>
            </a:r>
            <a:r>
              <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机会成本</a:t>
            </a:r>
            <a:r>
              <a:rPr kumimoji="1" lang="zh-CN" altLang="en-US" sz="2000" dirty="0">
                <a:latin typeface="FZLanTingHeiS-R-GB" panose="02000000000000000000" pitchFamily="2" charset="-122"/>
                <a:ea typeface="FZLanTingHeiS-R-GB" panose="02000000000000000000" pitchFamily="2" charset="-122"/>
                <a:cs typeface="Microsoft YaHei" charset="-122"/>
              </a:rPr>
              <a:t>。</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机会成本</a:t>
            </a:r>
            <a:r>
              <a:rPr kumimoji="1" lang="zh-CN" altLang="en-US" sz="2000" dirty="0">
                <a:latin typeface="FZLanTingHeiS-R-GB" panose="02000000000000000000" pitchFamily="2" charset="-122"/>
                <a:ea typeface="FZLanTingHeiS-R-GB" panose="02000000000000000000" pitchFamily="2" charset="-122"/>
                <a:cs typeface="Microsoft YaHei" charset="-122"/>
              </a:rPr>
              <a:t>：某种经济资源因用于某特定的用途而放弃了该经济资源在其他用途使用中的可能获得的</a:t>
            </a:r>
            <a:r>
              <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最高利益</a:t>
            </a:r>
            <a:r>
              <a:rPr kumimoji="1" lang="zh-CN" altLang="en-US" sz="2000" dirty="0">
                <a:latin typeface="FZLanTingHeiS-R-GB" panose="02000000000000000000" pitchFamily="2" charset="-122"/>
                <a:ea typeface="FZLanTingHeiS-R-GB" panose="02000000000000000000" pitchFamily="2" charset="-122"/>
                <a:cs typeface="Microsoft YaHei" charset="-122"/>
              </a:rPr>
              <a:t>。</a:t>
            </a:r>
          </a:p>
        </p:txBody>
      </p:sp>
      <p:graphicFrame>
        <p:nvGraphicFramePr>
          <p:cNvPr id="6" name="图表 5"/>
          <p:cNvGraphicFramePr/>
          <p:nvPr/>
        </p:nvGraphicFramePr>
        <p:xfrm>
          <a:off x="9155547" y="0"/>
          <a:ext cx="3737810" cy="1911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p:cNvSpPr/>
          <p:nvPr/>
        </p:nvSpPr>
        <p:spPr>
          <a:xfrm>
            <a:off x="104236" y="85218"/>
            <a:ext cx="1338828" cy="276999"/>
          </a:xfrm>
          <a:prstGeom prst="rect">
            <a:avLst/>
          </a:prstGeom>
        </p:spPr>
        <p:txBody>
          <a:bodyPr wrap="none">
            <a:spAutoFit/>
          </a:bodyPr>
          <a:lstStyle/>
          <a:p>
            <a:r>
              <a:rPr lang="en-US" altLang="zh-CN" sz="1200" dirty="0">
                <a:solidFill>
                  <a:schemeClr val="bg1">
                    <a:lumMod val="75000"/>
                  </a:schemeClr>
                </a:solidFill>
                <a:latin typeface="FZLanTingHeiS-R-GB" panose="02000000000000000000" pitchFamily="2" charset="-122"/>
                <a:ea typeface="FZLanTingHeiS-R-GB" panose="02000000000000000000" pitchFamily="2" charset="-122"/>
              </a:rPr>
              <a:t>1.3.3.2</a:t>
            </a:r>
            <a:r>
              <a:rPr lang="zh-CN" altLang="en-US" sz="1200" dirty="0">
                <a:solidFill>
                  <a:schemeClr val="bg1">
                    <a:lumMod val="75000"/>
                  </a:schemeClr>
                </a:solidFill>
                <a:latin typeface="FZLanTingHeiS-R-GB" panose="02000000000000000000" pitchFamily="2" charset="-122"/>
                <a:ea typeface="FZLanTingHeiS-R-GB" panose="02000000000000000000" pitchFamily="2" charset="-122"/>
              </a:rPr>
              <a:t>机会成本</a:t>
            </a:r>
          </a:p>
        </p:txBody>
      </p:sp>
      <p:sp>
        <p:nvSpPr>
          <p:cNvPr id="10" name="圆角矩形 9"/>
          <p:cNvSpPr/>
          <p:nvPr/>
        </p:nvSpPr>
        <p:spPr>
          <a:xfrm>
            <a:off x="773650" y="1542197"/>
            <a:ext cx="3317087"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二、机会成本</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28400078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1.3.3</a:t>
            </a:r>
            <a:r>
              <a:rPr lang="zh-CN" altLang="en-US" sz="2800" dirty="0">
                <a:latin typeface="FZLanTingHeiS-R-GB" panose="02000000000000000000" pitchFamily="2" charset="-122"/>
                <a:ea typeface="FZLanTingHeiS-R-GB" panose="02000000000000000000" pitchFamily="2" charset="-122"/>
                <a:cs typeface="Microsoft YaHei" charset="-122"/>
              </a:rPr>
              <a:t>企业利润与决策</a:t>
            </a:r>
          </a:p>
        </p:txBody>
      </p:sp>
      <p:sp>
        <p:nvSpPr>
          <p:cNvPr id="5" name="文本框 4"/>
          <p:cNvSpPr txBox="1"/>
          <p:nvPr/>
        </p:nvSpPr>
        <p:spPr>
          <a:xfrm>
            <a:off x="773650" y="2221580"/>
            <a:ext cx="11487759" cy="1431417"/>
          </a:xfrm>
          <a:prstGeom prst="rect">
            <a:avLst/>
          </a:prstGeom>
          <a:noFill/>
        </p:spPr>
        <p:txBody>
          <a:bodyPr wrap="square" rtlCol="0">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隐性成本：企业所有者自己提供的资本、自然资源和劳动的</a:t>
            </a:r>
            <a:r>
              <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机会成本</a:t>
            </a:r>
            <a:r>
              <a:rPr kumimoji="1" lang="zh-CN" altLang="en-US" sz="2000" dirty="0">
                <a:latin typeface="FZLanTingHeiS-R-GB" panose="02000000000000000000" pitchFamily="2" charset="-122"/>
                <a:ea typeface="FZLanTingHeiS-R-GB" panose="02000000000000000000" pitchFamily="2" charset="-122"/>
                <a:cs typeface="Microsoft YaHei" charset="-122"/>
              </a:rPr>
              <a:t>。</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机会成本</a:t>
            </a:r>
            <a:r>
              <a:rPr kumimoji="1" lang="zh-CN" altLang="en-US" sz="2000" dirty="0">
                <a:latin typeface="FZLanTingHeiS-R-GB" panose="02000000000000000000" pitchFamily="2" charset="-122"/>
                <a:ea typeface="FZLanTingHeiS-R-GB" panose="02000000000000000000" pitchFamily="2" charset="-122"/>
                <a:cs typeface="Microsoft YaHei" charset="-122"/>
              </a:rPr>
              <a:t>：某种经济资源因用于某特定的用途而放弃了该经济资源在其他用途使用中的可能获得的</a:t>
            </a:r>
            <a:r>
              <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最高利益</a:t>
            </a:r>
            <a:r>
              <a:rPr kumimoji="1" lang="zh-CN" altLang="en-US" sz="2000" dirty="0">
                <a:latin typeface="FZLanTingHeiS-R-GB" panose="02000000000000000000" pitchFamily="2" charset="-122"/>
                <a:ea typeface="FZLanTingHeiS-R-GB" panose="02000000000000000000" pitchFamily="2" charset="-122"/>
                <a:cs typeface="Microsoft YaHei" charset="-122"/>
              </a:rPr>
              <a:t>。</a:t>
            </a:r>
          </a:p>
        </p:txBody>
      </p:sp>
      <p:graphicFrame>
        <p:nvGraphicFramePr>
          <p:cNvPr id="6" name="图表 5"/>
          <p:cNvGraphicFramePr/>
          <p:nvPr/>
        </p:nvGraphicFramePr>
        <p:xfrm>
          <a:off x="9155547" y="0"/>
          <a:ext cx="3737810" cy="1911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p:cNvSpPr/>
          <p:nvPr/>
        </p:nvSpPr>
        <p:spPr>
          <a:xfrm>
            <a:off x="104236" y="85218"/>
            <a:ext cx="1338828" cy="276999"/>
          </a:xfrm>
          <a:prstGeom prst="rect">
            <a:avLst/>
          </a:prstGeom>
        </p:spPr>
        <p:txBody>
          <a:bodyPr wrap="none">
            <a:spAutoFit/>
          </a:bodyPr>
          <a:lstStyle/>
          <a:p>
            <a:r>
              <a:rPr lang="en-US" altLang="zh-CN" sz="1200" dirty="0">
                <a:solidFill>
                  <a:schemeClr val="bg1">
                    <a:lumMod val="75000"/>
                  </a:schemeClr>
                </a:solidFill>
                <a:latin typeface="FZLanTingHeiS-R-GB" panose="02000000000000000000" pitchFamily="2" charset="-122"/>
                <a:ea typeface="FZLanTingHeiS-R-GB" panose="02000000000000000000" pitchFamily="2" charset="-122"/>
              </a:rPr>
              <a:t>1.3.3.2</a:t>
            </a:r>
            <a:r>
              <a:rPr lang="zh-CN" altLang="en-US" sz="1200" dirty="0">
                <a:solidFill>
                  <a:schemeClr val="bg1">
                    <a:lumMod val="75000"/>
                  </a:schemeClr>
                </a:solidFill>
                <a:latin typeface="FZLanTingHeiS-R-GB" panose="02000000000000000000" pitchFamily="2" charset="-122"/>
                <a:ea typeface="FZLanTingHeiS-R-GB" panose="02000000000000000000" pitchFamily="2" charset="-122"/>
              </a:rPr>
              <a:t>机会成本</a:t>
            </a:r>
          </a:p>
        </p:txBody>
      </p:sp>
      <p:sp>
        <p:nvSpPr>
          <p:cNvPr id="10" name="圆角矩形 9"/>
          <p:cNvSpPr/>
          <p:nvPr/>
        </p:nvSpPr>
        <p:spPr>
          <a:xfrm>
            <a:off x="773650" y="1542197"/>
            <a:ext cx="3317087"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二、机会成本</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endParaRPr>
          </a:p>
        </p:txBody>
      </p:sp>
      <p:sp>
        <p:nvSpPr>
          <p:cNvPr id="13" name="文本框 12">
            <a:extLst>
              <a:ext uri="{FF2B5EF4-FFF2-40B4-BE49-F238E27FC236}">
                <a16:creationId xmlns:a16="http://schemas.microsoft.com/office/drawing/2014/main" id="{26881B6D-9701-F141-8386-0496BA525A96}"/>
              </a:ext>
            </a:extLst>
          </p:cNvPr>
          <p:cNvSpPr txBox="1"/>
          <p:nvPr/>
        </p:nvSpPr>
        <p:spPr>
          <a:xfrm>
            <a:off x="1453714" y="5293518"/>
            <a:ext cx="978479" cy="508088"/>
          </a:xfrm>
          <a:prstGeom prst="rect">
            <a:avLst/>
          </a:prstGeom>
          <a:noFill/>
        </p:spPr>
        <p:txBody>
          <a:bodyPr wrap="square" rtlCol="0" anchor="ctr">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一个亿</a:t>
            </a:r>
          </a:p>
        </p:txBody>
      </p:sp>
      <p:pic>
        <p:nvPicPr>
          <p:cNvPr id="15" name="图片 14" descr="形状&#10;&#10;低可信度描述已自动生成">
            <a:extLst>
              <a:ext uri="{FF2B5EF4-FFF2-40B4-BE49-F238E27FC236}">
                <a16:creationId xmlns:a16="http://schemas.microsoft.com/office/drawing/2014/main" id="{AF53B8FB-D681-7342-AB80-13229F62CB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63042" y="4112997"/>
            <a:ext cx="974565" cy="974565"/>
          </a:xfrm>
          <a:prstGeom prst="rect">
            <a:avLst/>
          </a:prstGeom>
        </p:spPr>
      </p:pic>
      <p:cxnSp>
        <p:nvCxnSpPr>
          <p:cNvPr id="14" name="直线箭头连接符 13">
            <a:extLst>
              <a:ext uri="{FF2B5EF4-FFF2-40B4-BE49-F238E27FC236}">
                <a16:creationId xmlns:a16="http://schemas.microsoft.com/office/drawing/2014/main" id="{BA91C19C-7D75-A24E-978A-80EAEAE4E095}"/>
              </a:ext>
            </a:extLst>
          </p:cNvPr>
          <p:cNvCxnSpPr>
            <a:cxnSpLocks/>
          </p:cNvCxnSpPr>
          <p:nvPr/>
        </p:nvCxnSpPr>
        <p:spPr>
          <a:xfrm flipV="1">
            <a:off x="2668152" y="3907041"/>
            <a:ext cx="1270986" cy="667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88D469A1-3B4C-1E4F-9BB1-E0FE87B9F60C}"/>
              </a:ext>
            </a:extLst>
          </p:cNvPr>
          <p:cNvCxnSpPr>
            <a:cxnSpLocks/>
          </p:cNvCxnSpPr>
          <p:nvPr/>
        </p:nvCxnSpPr>
        <p:spPr>
          <a:xfrm>
            <a:off x="2668152" y="4574639"/>
            <a:ext cx="1270985" cy="2666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44832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1.3.3</a:t>
            </a:r>
            <a:r>
              <a:rPr lang="zh-CN" altLang="en-US" sz="2800" dirty="0">
                <a:latin typeface="FZLanTingHeiS-R-GB" panose="02000000000000000000" pitchFamily="2" charset="-122"/>
                <a:ea typeface="FZLanTingHeiS-R-GB" panose="02000000000000000000" pitchFamily="2" charset="-122"/>
                <a:cs typeface="Microsoft YaHei" charset="-122"/>
              </a:rPr>
              <a:t>企业利润与决策</a:t>
            </a:r>
          </a:p>
        </p:txBody>
      </p:sp>
      <p:sp>
        <p:nvSpPr>
          <p:cNvPr id="5" name="文本框 4"/>
          <p:cNvSpPr txBox="1"/>
          <p:nvPr/>
        </p:nvSpPr>
        <p:spPr>
          <a:xfrm>
            <a:off x="773650" y="2221580"/>
            <a:ext cx="11487759" cy="1431417"/>
          </a:xfrm>
          <a:prstGeom prst="rect">
            <a:avLst/>
          </a:prstGeom>
          <a:noFill/>
        </p:spPr>
        <p:txBody>
          <a:bodyPr wrap="square" rtlCol="0">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隐性成本：企业所有者自己提供的资本、自然资源和劳动的</a:t>
            </a:r>
            <a:r>
              <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机会成本</a:t>
            </a:r>
            <a:r>
              <a:rPr kumimoji="1" lang="zh-CN" altLang="en-US" sz="2000" dirty="0">
                <a:latin typeface="FZLanTingHeiS-R-GB" panose="02000000000000000000" pitchFamily="2" charset="-122"/>
                <a:ea typeface="FZLanTingHeiS-R-GB" panose="02000000000000000000" pitchFamily="2" charset="-122"/>
                <a:cs typeface="Microsoft YaHei" charset="-122"/>
              </a:rPr>
              <a:t>。</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机会成本</a:t>
            </a:r>
            <a:r>
              <a:rPr kumimoji="1" lang="zh-CN" altLang="en-US" sz="2000" dirty="0">
                <a:latin typeface="FZLanTingHeiS-R-GB" panose="02000000000000000000" pitchFamily="2" charset="-122"/>
                <a:ea typeface="FZLanTingHeiS-R-GB" panose="02000000000000000000" pitchFamily="2" charset="-122"/>
                <a:cs typeface="Microsoft YaHei" charset="-122"/>
              </a:rPr>
              <a:t>：某种经济资源因用于某特定的用途而放弃了该经济资源在其他用途使用中的可能获得的</a:t>
            </a:r>
            <a:r>
              <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最高利益</a:t>
            </a:r>
            <a:r>
              <a:rPr kumimoji="1" lang="zh-CN" altLang="en-US" sz="2000" dirty="0">
                <a:latin typeface="FZLanTingHeiS-R-GB" panose="02000000000000000000" pitchFamily="2" charset="-122"/>
                <a:ea typeface="FZLanTingHeiS-R-GB" panose="02000000000000000000" pitchFamily="2" charset="-122"/>
                <a:cs typeface="Microsoft YaHei" charset="-122"/>
              </a:rPr>
              <a:t>。</a:t>
            </a:r>
          </a:p>
        </p:txBody>
      </p:sp>
      <p:graphicFrame>
        <p:nvGraphicFramePr>
          <p:cNvPr id="6" name="图表 5"/>
          <p:cNvGraphicFramePr/>
          <p:nvPr/>
        </p:nvGraphicFramePr>
        <p:xfrm>
          <a:off x="9155547" y="0"/>
          <a:ext cx="3737810" cy="1911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p:cNvSpPr/>
          <p:nvPr/>
        </p:nvSpPr>
        <p:spPr>
          <a:xfrm>
            <a:off x="104236" y="85218"/>
            <a:ext cx="1338828" cy="276999"/>
          </a:xfrm>
          <a:prstGeom prst="rect">
            <a:avLst/>
          </a:prstGeom>
        </p:spPr>
        <p:txBody>
          <a:bodyPr wrap="none">
            <a:spAutoFit/>
          </a:bodyPr>
          <a:lstStyle/>
          <a:p>
            <a:r>
              <a:rPr lang="en-US" altLang="zh-CN" sz="1200" dirty="0">
                <a:solidFill>
                  <a:schemeClr val="bg1">
                    <a:lumMod val="75000"/>
                  </a:schemeClr>
                </a:solidFill>
                <a:latin typeface="FZLanTingHeiS-R-GB" panose="02000000000000000000" pitchFamily="2" charset="-122"/>
                <a:ea typeface="FZLanTingHeiS-R-GB" panose="02000000000000000000" pitchFamily="2" charset="-122"/>
              </a:rPr>
              <a:t>1.3.3.2</a:t>
            </a:r>
            <a:r>
              <a:rPr lang="zh-CN" altLang="en-US" sz="1200" dirty="0">
                <a:solidFill>
                  <a:schemeClr val="bg1">
                    <a:lumMod val="75000"/>
                  </a:schemeClr>
                </a:solidFill>
                <a:latin typeface="FZLanTingHeiS-R-GB" panose="02000000000000000000" pitchFamily="2" charset="-122"/>
                <a:ea typeface="FZLanTingHeiS-R-GB" panose="02000000000000000000" pitchFamily="2" charset="-122"/>
              </a:rPr>
              <a:t>机会成本</a:t>
            </a:r>
          </a:p>
        </p:txBody>
      </p:sp>
      <p:sp>
        <p:nvSpPr>
          <p:cNvPr id="10" name="圆角矩形 9"/>
          <p:cNvSpPr/>
          <p:nvPr/>
        </p:nvSpPr>
        <p:spPr>
          <a:xfrm>
            <a:off x="773650" y="1542197"/>
            <a:ext cx="3317087"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二、机会成本</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endParaRPr>
          </a:p>
        </p:txBody>
      </p:sp>
      <p:pic>
        <p:nvPicPr>
          <p:cNvPr id="15" name="图片 14" descr="形状&#10;&#10;低可信度描述已自动生成">
            <a:extLst>
              <a:ext uri="{FF2B5EF4-FFF2-40B4-BE49-F238E27FC236}">
                <a16:creationId xmlns:a16="http://schemas.microsoft.com/office/drawing/2014/main" id="{AF53B8FB-D681-7342-AB80-13229F62CB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63042" y="4112997"/>
            <a:ext cx="974565" cy="974565"/>
          </a:xfrm>
          <a:prstGeom prst="rect">
            <a:avLst/>
          </a:prstGeom>
        </p:spPr>
      </p:pic>
      <p:cxnSp>
        <p:nvCxnSpPr>
          <p:cNvPr id="14" name="直线箭头连接符 13">
            <a:extLst>
              <a:ext uri="{FF2B5EF4-FFF2-40B4-BE49-F238E27FC236}">
                <a16:creationId xmlns:a16="http://schemas.microsoft.com/office/drawing/2014/main" id="{BA91C19C-7D75-A24E-978A-80EAEAE4E095}"/>
              </a:ext>
            </a:extLst>
          </p:cNvPr>
          <p:cNvCxnSpPr>
            <a:cxnSpLocks/>
            <a:endCxn id="16" idx="1"/>
          </p:cNvCxnSpPr>
          <p:nvPr/>
        </p:nvCxnSpPr>
        <p:spPr>
          <a:xfrm flipV="1">
            <a:off x="2668152" y="3907041"/>
            <a:ext cx="1270986" cy="667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443A1227-A985-8D49-9A31-EF4B14914803}"/>
              </a:ext>
            </a:extLst>
          </p:cNvPr>
          <p:cNvSpPr txBox="1"/>
          <p:nvPr/>
        </p:nvSpPr>
        <p:spPr>
          <a:xfrm>
            <a:off x="3939138" y="3652997"/>
            <a:ext cx="2754982" cy="508088"/>
          </a:xfrm>
          <a:prstGeom prst="rect">
            <a:avLst/>
          </a:prstGeom>
          <a:noFill/>
        </p:spPr>
        <p:txBody>
          <a:bodyPr wrap="square" rtlCol="0" anchor="ctr">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选择一：存银行赚利息</a:t>
            </a:r>
          </a:p>
        </p:txBody>
      </p:sp>
      <p:cxnSp>
        <p:nvCxnSpPr>
          <p:cNvPr id="17" name="直线箭头连接符 16">
            <a:extLst>
              <a:ext uri="{FF2B5EF4-FFF2-40B4-BE49-F238E27FC236}">
                <a16:creationId xmlns:a16="http://schemas.microsoft.com/office/drawing/2014/main" id="{88D469A1-3B4C-1E4F-9BB1-E0FE87B9F60C}"/>
              </a:ext>
            </a:extLst>
          </p:cNvPr>
          <p:cNvCxnSpPr>
            <a:cxnSpLocks/>
          </p:cNvCxnSpPr>
          <p:nvPr/>
        </p:nvCxnSpPr>
        <p:spPr>
          <a:xfrm>
            <a:off x="2668152" y="4574639"/>
            <a:ext cx="1270985" cy="2666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9B6FDFDD-F0AD-4040-AF7D-9EC54EA7209B}"/>
              </a:ext>
            </a:extLst>
          </p:cNvPr>
          <p:cNvSpPr txBox="1"/>
          <p:nvPr/>
        </p:nvSpPr>
        <p:spPr>
          <a:xfrm>
            <a:off x="1453714" y="5293518"/>
            <a:ext cx="978479" cy="508088"/>
          </a:xfrm>
          <a:prstGeom prst="rect">
            <a:avLst/>
          </a:prstGeom>
          <a:noFill/>
        </p:spPr>
        <p:txBody>
          <a:bodyPr wrap="square" rtlCol="0" anchor="ctr">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一个亿</a:t>
            </a:r>
          </a:p>
        </p:txBody>
      </p:sp>
    </p:spTree>
    <p:extLst>
      <p:ext uri="{BB962C8B-B14F-4D97-AF65-F5344CB8AC3E}">
        <p14:creationId xmlns:p14="http://schemas.microsoft.com/office/powerpoint/2010/main" val="30120317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1.3.3</a:t>
            </a:r>
            <a:r>
              <a:rPr lang="zh-CN" altLang="en-US" sz="2800" dirty="0">
                <a:latin typeface="FZLanTingHeiS-R-GB" panose="02000000000000000000" pitchFamily="2" charset="-122"/>
                <a:ea typeface="FZLanTingHeiS-R-GB" panose="02000000000000000000" pitchFamily="2" charset="-122"/>
                <a:cs typeface="Microsoft YaHei" charset="-122"/>
              </a:rPr>
              <a:t>企业利润与决策</a:t>
            </a:r>
          </a:p>
        </p:txBody>
      </p:sp>
      <p:sp>
        <p:nvSpPr>
          <p:cNvPr id="5" name="文本框 4"/>
          <p:cNvSpPr txBox="1"/>
          <p:nvPr/>
        </p:nvSpPr>
        <p:spPr>
          <a:xfrm>
            <a:off x="773650" y="2221580"/>
            <a:ext cx="11487759" cy="1431417"/>
          </a:xfrm>
          <a:prstGeom prst="rect">
            <a:avLst/>
          </a:prstGeom>
          <a:noFill/>
        </p:spPr>
        <p:txBody>
          <a:bodyPr wrap="square" rtlCol="0">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隐性成本：企业所有者自己提供的资本、自然资源和劳动的</a:t>
            </a:r>
            <a:r>
              <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机会成本</a:t>
            </a:r>
            <a:r>
              <a:rPr kumimoji="1" lang="zh-CN" altLang="en-US" sz="2000" dirty="0">
                <a:latin typeface="FZLanTingHeiS-R-GB" panose="02000000000000000000" pitchFamily="2" charset="-122"/>
                <a:ea typeface="FZLanTingHeiS-R-GB" panose="02000000000000000000" pitchFamily="2" charset="-122"/>
                <a:cs typeface="Microsoft YaHei" charset="-122"/>
              </a:rPr>
              <a:t>。</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机会成本</a:t>
            </a:r>
            <a:r>
              <a:rPr kumimoji="1" lang="zh-CN" altLang="en-US" sz="2000" dirty="0">
                <a:latin typeface="FZLanTingHeiS-R-GB" panose="02000000000000000000" pitchFamily="2" charset="-122"/>
                <a:ea typeface="FZLanTingHeiS-R-GB" panose="02000000000000000000" pitchFamily="2" charset="-122"/>
                <a:cs typeface="Microsoft YaHei" charset="-122"/>
              </a:rPr>
              <a:t>：某种经济资源因用于某特定的用途而放弃了该经济资源在其他用途使用中的可能获得的</a:t>
            </a:r>
            <a:r>
              <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最高利益</a:t>
            </a:r>
            <a:r>
              <a:rPr kumimoji="1" lang="zh-CN" altLang="en-US" sz="2000" dirty="0">
                <a:latin typeface="FZLanTingHeiS-R-GB" panose="02000000000000000000" pitchFamily="2" charset="-122"/>
                <a:ea typeface="FZLanTingHeiS-R-GB" panose="02000000000000000000" pitchFamily="2" charset="-122"/>
                <a:cs typeface="Microsoft YaHei" charset="-122"/>
              </a:rPr>
              <a:t>。</a:t>
            </a:r>
          </a:p>
        </p:txBody>
      </p:sp>
      <p:graphicFrame>
        <p:nvGraphicFramePr>
          <p:cNvPr id="6" name="图表 5"/>
          <p:cNvGraphicFramePr/>
          <p:nvPr/>
        </p:nvGraphicFramePr>
        <p:xfrm>
          <a:off x="9155547" y="0"/>
          <a:ext cx="3737810" cy="1911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p:cNvSpPr/>
          <p:nvPr/>
        </p:nvSpPr>
        <p:spPr>
          <a:xfrm>
            <a:off x="104236" y="85218"/>
            <a:ext cx="1338828" cy="276999"/>
          </a:xfrm>
          <a:prstGeom prst="rect">
            <a:avLst/>
          </a:prstGeom>
        </p:spPr>
        <p:txBody>
          <a:bodyPr wrap="none">
            <a:spAutoFit/>
          </a:bodyPr>
          <a:lstStyle/>
          <a:p>
            <a:r>
              <a:rPr lang="en-US" altLang="zh-CN" sz="1200" dirty="0">
                <a:solidFill>
                  <a:schemeClr val="bg1">
                    <a:lumMod val="75000"/>
                  </a:schemeClr>
                </a:solidFill>
                <a:latin typeface="FZLanTingHeiS-R-GB" panose="02000000000000000000" pitchFamily="2" charset="-122"/>
                <a:ea typeface="FZLanTingHeiS-R-GB" panose="02000000000000000000" pitchFamily="2" charset="-122"/>
              </a:rPr>
              <a:t>1.3.3.2</a:t>
            </a:r>
            <a:r>
              <a:rPr lang="zh-CN" altLang="en-US" sz="1200" dirty="0">
                <a:solidFill>
                  <a:schemeClr val="bg1">
                    <a:lumMod val="75000"/>
                  </a:schemeClr>
                </a:solidFill>
                <a:latin typeface="FZLanTingHeiS-R-GB" panose="02000000000000000000" pitchFamily="2" charset="-122"/>
                <a:ea typeface="FZLanTingHeiS-R-GB" panose="02000000000000000000" pitchFamily="2" charset="-122"/>
              </a:rPr>
              <a:t>机会成本</a:t>
            </a:r>
          </a:p>
        </p:txBody>
      </p:sp>
      <p:sp>
        <p:nvSpPr>
          <p:cNvPr id="10" name="圆角矩形 9"/>
          <p:cNvSpPr/>
          <p:nvPr/>
        </p:nvSpPr>
        <p:spPr>
          <a:xfrm>
            <a:off x="773650" y="1542197"/>
            <a:ext cx="3317087"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二、机会成本</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endParaRPr>
          </a:p>
        </p:txBody>
      </p:sp>
      <p:pic>
        <p:nvPicPr>
          <p:cNvPr id="15" name="图片 14" descr="形状&#10;&#10;低可信度描述已自动生成">
            <a:extLst>
              <a:ext uri="{FF2B5EF4-FFF2-40B4-BE49-F238E27FC236}">
                <a16:creationId xmlns:a16="http://schemas.microsoft.com/office/drawing/2014/main" id="{AF53B8FB-D681-7342-AB80-13229F62CB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63042" y="4112997"/>
            <a:ext cx="974565" cy="974565"/>
          </a:xfrm>
          <a:prstGeom prst="rect">
            <a:avLst/>
          </a:prstGeom>
        </p:spPr>
      </p:pic>
      <p:cxnSp>
        <p:nvCxnSpPr>
          <p:cNvPr id="14" name="直线箭头连接符 13">
            <a:extLst>
              <a:ext uri="{FF2B5EF4-FFF2-40B4-BE49-F238E27FC236}">
                <a16:creationId xmlns:a16="http://schemas.microsoft.com/office/drawing/2014/main" id="{BA91C19C-7D75-A24E-978A-80EAEAE4E095}"/>
              </a:ext>
            </a:extLst>
          </p:cNvPr>
          <p:cNvCxnSpPr>
            <a:cxnSpLocks/>
            <a:endCxn id="16" idx="1"/>
          </p:cNvCxnSpPr>
          <p:nvPr/>
        </p:nvCxnSpPr>
        <p:spPr>
          <a:xfrm flipV="1">
            <a:off x="2668152" y="3907041"/>
            <a:ext cx="1270986" cy="667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443A1227-A985-8D49-9A31-EF4B14914803}"/>
              </a:ext>
            </a:extLst>
          </p:cNvPr>
          <p:cNvSpPr txBox="1"/>
          <p:nvPr/>
        </p:nvSpPr>
        <p:spPr>
          <a:xfrm>
            <a:off x="3939138" y="3652997"/>
            <a:ext cx="2754982" cy="508088"/>
          </a:xfrm>
          <a:prstGeom prst="rect">
            <a:avLst/>
          </a:prstGeom>
          <a:noFill/>
        </p:spPr>
        <p:txBody>
          <a:bodyPr wrap="square" rtlCol="0" anchor="ctr">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选择一：存银行赚利息</a:t>
            </a:r>
          </a:p>
        </p:txBody>
      </p:sp>
      <p:cxnSp>
        <p:nvCxnSpPr>
          <p:cNvPr id="17" name="直线箭头连接符 16">
            <a:extLst>
              <a:ext uri="{FF2B5EF4-FFF2-40B4-BE49-F238E27FC236}">
                <a16:creationId xmlns:a16="http://schemas.microsoft.com/office/drawing/2014/main" id="{88D469A1-3B4C-1E4F-9BB1-E0FE87B9F60C}"/>
              </a:ext>
            </a:extLst>
          </p:cNvPr>
          <p:cNvCxnSpPr>
            <a:cxnSpLocks/>
            <a:endCxn id="18" idx="1"/>
          </p:cNvCxnSpPr>
          <p:nvPr/>
        </p:nvCxnSpPr>
        <p:spPr>
          <a:xfrm>
            <a:off x="2668152" y="4574639"/>
            <a:ext cx="1270985" cy="2666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62F32942-F778-544D-84DE-2C6B2981BC3C}"/>
              </a:ext>
            </a:extLst>
          </p:cNvPr>
          <p:cNvSpPr txBox="1"/>
          <p:nvPr/>
        </p:nvSpPr>
        <p:spPr>
          <a:xfrm>
            <a:off x="3939137" y="4587288"/>
            <a:ext cx="3005705" cy="508088"/>
          </a:xfrm>
          <a:prstGeom prst="rect">
            <a:avLst/>
          </a:prstGeom>
          <a:noFill/>
        </p:spPr>
        <p:txBody>
          <a:bodyPr wrap="square" rtlCol="0" anchor="ctr">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选择二：投资开厂干干干</a:t>
            </a:r>
          </a:p>
        </p:txBody>
      </p:sp>
      <p:sp>
        <p:nvSpPr>
          <p:cNvPr id="19" name="文本框 18">
            <a:extLst>
              <a:ext uri="{FF2B5EF4-FFF2-40B4-BE49-F238E27FC236}">
                <a16:creationId xmlns:a16="http://schemas.microsoft.com/office/drawing/2014/main" id="{0A340340-EA7E-8649-A6F6-0986C810F9B7}"/>
              </a:ext>
            </a:extLst>
          </p:cNvPr>
          <p:cNvSpPr txBox="1"/>
          <p:nvPr/>
        </p:nvSpPr>
        <p:spPr>
          <a:xfrm>
            <a:off x="1453714" y="5293518"/>
            <a:ext cx="978479" cy="508088"/>
          </a:xfrm>
          <a:prstGeom prst="rect">
            <a:avLst/>
          </a:prstGeom>
          <a:noFill/>
        </p:spPr>
        <p:txBody>
          <a:bodyPr wrap="square" rtlCol="0" anchor="ctr">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一个亿</a:t>
            </a:r>
          </a:p>
        </p:txBody>
      </p:sp>
    </p:spTree>
    <p:extLst>
      <p:ext uri="{BB962C8B-B14F-4D97-AF65-F5344CB8AC3E}">
        <p14:creationId xmlns:p14="http://schemas.microsoft.com/office/powerpoint/2010/main" val="39433708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1.3.3</a:t>
            </a:r>
            <a:r>
              <a:rPr lang="zh-CN" altLang="en-US" sz="2800" dirty="0">
                <a:latin typeface="FZLanTingHeiS-R-GB" panose="02000000000000000000" pitchFamily="2" charset="-122"/>
                <a:ea typeface="FZLanTingHeiS-R-GB" panose="02000000000000000000" pitchFamily="2" charset="-122"/>
                <a:cs typeface="Microsoft YaHei" charset="-122"/>
              </a:rPr>
              <a:t>企业利润与决策</a:t>
            </a:r>
          </a:p>
        </p:txBody>
      </p:sp>
      <p:sp>
        <p:nvSpPr>
          <p:cNvPr id="5" name="文本框 4"/>
          <p:cNvSpPr txBox="1"/>
          <p:nvPr/>
        </p:nvSpPr>
        <p:spPr>
          <a:xfrm>
            <a:off x="773650" y="2221580"/>
            <a:ext cx="11487759" cy="1431417"/>
          </a:xfrm>
          <a:prstGeom prst="rect">
            <a:avLst/>
          </a:prstGeom>
          <a:noFill/>
        </p:spPr>
        <p:txBody>
          <a:bodyPr wrap="square" rtlCol="0">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隐性成本：企业所有者自己提供的资本、自然资源和劳动的</a:t>
            </a:r>
            <a:r>
              <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机会成本</a:t>
            </a:r>
            <a:r>
              <a:rPr kumimoji="1" lang="zh-CN" altLang="en-US" sz="2000" dirty="0">
                <a:latin typeface="FZLanTingHeiS-R-GB" panose="02000000000000000000" pitchFamily="2" charset="-122"/>
                <a:ea typeface="FZLanTingHeiS-R-GB" panose="02000000000000000000" pitchFamily="2" charset="-122"/>
                <a:cs typeface="Microsoft YaHei" charset="-122"/>
              </a:rPr>
              <a:t>。</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机会成本</a:t>
            </a:r>
            <a:r>
              <a:rPr kumimoji="1" lang="zh-CN" altLang="en-US" sz="2000" dirty="0">
                <a:latin typeface="FZLanTingHeiS-R-GB" panose="02000000000000000000" pitchFamily="2" charset="-122"/>
                <a:ea typeface="FZLanTingHeiS-R-GB" panose="02000000000000000000" pitchFamily="2" charset="-122"/>
                <a:cs typeface="Microsoft YaHei" charset="-122"/>
              </a:rPr>
              <a:t>：某种经济资源因用于某特定的用途而放弃了该经济资源在其他用途使用中的可能获得的</a:t>
            </a:r>
            <a:r>
              <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最高利益</a:t>
            </a:r>
            <a:r>
              <a:rPr kumimoji="1" lang="zh-CN" altLang="en-US" sz="2000" dirty="0">
                <a:latin typeface="FZLanTingHeiS-R-GB" panose="02000000000000000000" pitchFamily="2" charset="-122"/>
                <a:ea typeface="FZLanTingHeiS-R-GB" panose="02000000000000000000" pitchFamily="2" charset="-122"/>
                <a:cs typeface="Microsoft YaHei" charset="-122"/>
              </a:rPr>
              <a:t>。</a:t>
            </a:r>
          </a:p>
        </p:txBody>
      </p:sp>
      <p:graphicFrame>
        <p:nvGraphicFramePr>
          <p:cNvPr id="6" name="图表 5"/>
          <p:cNvGraphicFramePr/>
          <p:nvPr/>
        </p:nvGraphicFramePr>
        <p:xfrm>
          <a:off x="9155547" y="0"/>
          <a:ext cx="3737810" cy="1911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p:cNvSpPr/>
          <p:nvPr/>
        </p:nvSpPr>
        <p:spPr>
          <a:xfrm>
            <a:off x="104236" y="85218"/>
            <a:ext cx="1338828" cy="276999"/>
          </a:xfrm>
          <a:prstGeom prst="rect">
            <a:avLst/>
          </a:prstGeom>
        </p:spPr>
        <p:txBody>
          <a:bodyPr wrap="none">
            <a:spAutoFit/>
          </a:bodyPr>
          <a:lstStyle/>
          <a:p>
            <a:r>
              <a:rPr lang="en-US" altLang="zh-CN" sz="1200" dirty="0">
                <a:solidFill>
                  <a:schemeClr val="bg1">
                    <a:lumMod val="75000"/>
                  </a:schemeClr>
                </a:solidFill>
                <a:latin typeface="FZLanTingHeiS-R-GB" panose="02000000000000000000" pitchFamily="2" charset="-122"/>
                <a:ea typeface="FZLanTingHeiS-R-GB" panose="02000000000000000000" pitchFamily="2" charset="-122"/>
              </a:rPr>
              <a:t>1.3.3.2</a:t>
            </a:r>
            <a:r>
              <a:rPr lang="zh-CN" altLang="en-US" sz="1200" dirty="0">
                <a:solidFill>
                  <a:schemeClr val="bg1">
                    <a:lumMod val="75000"/>
                  </a:schemeClr>
                </a:solidFill>
                <a:latin typeface="FZLanTingHeiS-R-GB" panose="02000000000000000000" pitchFamily="2" charset="-122"/>
                <a:ea typeface="FZLanTingHeiS-R-GB" panose="02000000000000000000" pitchFamily="2" charset="-122"/>
              </a:rPr>
              <a:t>机会成本</a:t>
            </a:r>
          </a:p>
        </p:txBody>
      </p:sp>
      <p:sp>
        <p:nvSpPr>
          <p:cNvPr id="10" name="圆角矩形 9"/>
          <p:cNvSpPr/>
          <p:nvPr/>
        </p:nvSpPr>
        <p:spPr>
          <a:xfrm>
            <a:off x="773650" y="1542197"/>
            <a:ext cx="3317087"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二、机会成本</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endParaRPr>
          </a:p>
        </p:txBody>
      </p:sp>
      <p:pic>
        <p:nvPicPr>
          <p:cNvPr id="15" name="图片 14" descr="形状&#10;&#10;低可信度描述已自动生成">
            <a:extLst>
              <a:ext uri="{FF2B5EF4-FFF2-40B4-BE49-F238E27FC236}">
                <a16:creationId xmlns:a16="http://schemas.microsoft.com/office/drawing/2014/main" id="{AF53B8FB-D681-7342-AB80-13229F62CB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63042" y="4112997"/>
            <a:ext cx="974565" cy="974565"/>
          </a:xfrm>
          <a:prstGeom prst="rect">
            <a:avLst/>
          </a:prstGeom>
        </p:spPr>
      </p:pic>
      <p:cxnSp>
        <p:nvCxnSpPr>
          <p:cNvPr id="14" name="直线箭头连接符 13">
            <a:extLst>
              <a:ext uri="{FF2B5EF4-FFF2-40B4-BE49-F238E27FC236}">
                <a16:creationId xmlns:a16="http://schemas.microsoft.com/office/drawing/2014/main" id="{BA91C19C-7D75-A24E-978A-80EAEAE4E095}"/>
              </a:ext>
            </a:extLst>
          </p:cNvPr>
          <p:cNvCxnSpPr>
            <a:cxnSpLocks/>
            <a:endCxn id="16" idx="1"/>
          </p:cNvCxnSpPr>
          <p:nvPr/>
        </p:nvCxnSpPr>
        <p:spPr>
          <a:xfrm flipV="1">
            <a:off x="2668152" y="3907041"/>
            <a:ext cx="1270986" cy="667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443A1227-A985-8D49-9A31-EF4B14914803}"/>
              </a:ext>
            </a:extLst>
          </p:cNvPr>
          <p:cNvSpPr txBox="1"/>
          <p:nvPr/>
        </p:nvSpPr>
        <p:spPr>
          <a:xfrm>
            <a:off x="3939138" y="3652997"/>
            <a:ext cx="2754982" cy="508088"/>
          </a:xfrm>
          <a:prstGeom prst="rect">
            <a:avLst/>
          </a:prstGeom>
          <a:noFill/>
        </p:spPr>
        <p:txBody>
          <a:bodyPr wrap="square" rtlCol="0" anchor="ctr">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选择一：存银行赚利息</a:t>
            </a:r>
          </a:p>
        </p:txBody>
      </p:sp>
      <p:cxnSp>
        <p:nvCxnSpPr>
          <p:cNvPr id="17" name="直线箭头连接符 16">
            <a:extLst>
              <a:ext uri="{FF2B5EF4-FFF2-40B4-BE49-F238E27FC236}">
                <a16:creationId xmlns:a16="http://schemas.microsoft.com/office/drawing/2014/main" id="{88D469A1-3B4C-1E4F-9BB1-E0FE87B9F60C}"/>
              </a:ext>
            </a:extLst>
          </p:cNvPr>
          <p:cNvCxnSpPr>
            <a:cxnSpLocks/>
            <a:endCxn id="18" idx="1"/>
          </p:cNvCxnSpPr>
          <p:nvPr/>
        </p:nvCxnSpPr>
        <p:spPr>
          <a:xfrm>
            <a:off x="2668152" y="4574639"/>
            <a:ext cx="1270985" cy="2666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62F32942-F778-544D-84DE-2C6B2981BC3C}"/>
              </a:ext>
            </a:extLst>
          </p:cNvPr>
          <p:cNvSpPr txBox="1"/>
          <p:nvPr/>
        </p:nvSpPr>
        <p:spPr>
          <a:xfrm>
            <a:off x="3939137" y="4587288"/>
            <a:ext cx="3005705" cy="508088"/>
          </a:xfrm>
          <a:prstGeom prst="rect">
            <a:avLst/>
          </a:prstGeom>
          <a:noFill/>
        </p:spPr>
        <p:txBody>
          <a:bodyPr wrap="square" rtlCol="0" anchor="ctr">
            <a:spAutoFit/>
          </a:bodyPr>
          <a:lstStyle/>
          <a:p>
            <a:pPr>
              <a:lnSpc>
                <a:spcPct val="150000"/>
              </a:lnSpc>
            </a:pPr>
            <a:r>
              <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选择二：投资开厂干干干</a:t>
            </a:r>
          </a:p>
        </p:txBody>
      </p:sp>
      <p:sp>
        <p:nvSpPr>
          <p:cNvPr id="19" name="文本框 18">
            <a:extLst>
              <a:ext uri="{FF2B5EF4-FFF2-40B4-BE49-F238E27FC236}">
                <a16:creationId xmlns:a16="http://schemas.microsoft.com/office/drawing/2014/main" id="{0A340340-EA7E-8649-A6F6-0986C810F9B7}"/>
              </a:ext>
            </a:extLst>
          </p:cNvPr>
          <p:cNvSpPr txBox="1"/>
          <p:nvPr/>
        </p:nvSpPr>
        <p:spPr>
          <a:xfrm>
            <a:off x="1453714" y="5293518"/>
            <a:ext cx="978479" cy="508088"/>
          </a:xfrm>
          <a:prstGeom prst="rect">
            <a:avLst/>
          </a:prstGeom>
          <a:noFill/>
        </p:spPr>
        <p:txBody>
          <a:bodyPr wrap="square" rtlCol="0" anchor="ctr">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一个亿</a:t>
            </a:r>
          </a:p>
        </p:txBody>
      </p:sp>
    </p:spTree>
    <p:extLst>
      <p:ext uri="{BB962C8B-B14F-4D97-AF65-F5344CB8AC3E}">
        <p14:creationId xmlns:p14="http://schemas.microsoft.com/office/powerpoint/2010/main" val="2525800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1.3.3</a:t>
            </a:r>
            <a:r>
              <a:rPr lang="zh-CN" altLang="en-US" sz="2800" dirty="0">
                <a:latin typeface="FZLanTingHeiS-R-GB" panose="02000000000000000000" pitchFamily="2" charset="-122"/>
                <a:ea typeface="FZLanTingHeiS-R-GB" panose="02000000000000000000" pitchFamily="2" charset="-122"/>
                <a:cs typeface="Microsoft YaHei" charset="-122"/>
              </a:rPr>
              <a:t>企业利润与决策</a:t>
            </a:r>
          </a:p>
        </p:txBody>
      </p:sp>
      <p:sp>
        <p:nvSpPr>
          <p:cNvPr id="5" name="文本框 4"/>
          <p:cNvSpPr txBox="1"/>
          <p:nvPr/>
        </p:nvSpPr>
        <p:spPr>
          <a:xfrm>
            <a:off x="773650" y="2221580"/>
            <a:ext cx="11487759" cy="1431417"/>
          </a:xfrm>
          <a:prstGeom prst="rect">
            <a:avLst/>
          </a:prstGeom>
          <a:noFill/>
        </p:spPr>
        <p:txBody>
          <a:bodyPr wrap="square" rtlCol="0">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隐性成本：企业所有者自己提供的资本、自然资源和劳动的</a:t>
            </a:r>
            <a:r>
              <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机会成本</a:t>
            </a:r>
            <a:r>
              <a:rPr kumimoji="1" lang="zh-CN" altLang="en-US" sz="2000" dirty="0">
                <a:latin typeface="FZLanTingHeiS-R-GB" panose="02000000000000000000" pitchFamily="2" charset="-122"/>
                <a:ea typeface="FZLanTingHeiS-R-GB" panose="02000000000000000000" pitchFamily="2" charset="-122"/>
                <a:cs typeface="Microsoft YaHei" charset="-122"/>
              </a:rPr>
              <a:t>。</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机会成本</a:t>
            </a:r>
            <a:r>
              <a:rPr kumimoji="1" lang="zh-CN" altLang="en-US" sz="2000" dirty="0">
                <a:latin typeface="FZLanTingHeiS-R-GB" panose="02000000000000000000" pitchFamily="2" charset="-122"/>
                <a:ea typeface="FZLanTingHeiS-R-GB" panose="02000000000000000000" pitchFamily="2" charset="-122"/>
                <a:cs typeface="Microsoft YaHei" charset="-122"/>
              </a:rPr>
              <a:t>：某种经济资源因用于某特定的用途而放弃了该经济资源在其他用途使用中的可能获得的</a:t>
            </a:r>
            <a:r>
              <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最高利益</a:t>
            </a:r>
            <a:r>
              <a:rPr kumimoji="1" lang="zh-CN" altLang="en-US" sz="2000" dirty="0">
                <a:latin typeface="FZLanTingHeiS-R-GB" panose="02000000000000000000" pitchFamily="2" charset="-122"/>
                <a:ea typeface="FZLanTingHeiS-R-GB" panose="02000000000000000000" pitchFamily="2" charset="-122"/>
                <a:cs typeface="Microsoft YaHei" charset="-122"/>
              </a:rPr>
              <a:t>。</a:t>
            </a:r>
          </a:p>
        </p:txBody>
      </p:sp>
      <p:graphicFrame>
        <p:nvGraphicFramePr>
          <p:cNvPr id="6" name="图表 5"/>
          <p:cNvGraphicFramePr/>
          <p:nvPr/>
        </p:nvGraphicFramePr>
        <p:xfrm>
          <a:off x="9155547" y="0"/>
          <a:ext cx="3737810" cy="1911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p:cNvSpPr/>
          <p:nvPr/>
        </p:nvSpPr>
        <p:spPr>
          <a:xfrm>
            <a:off x="104236" y="85218"/>
            <a:ext cx="1338828" cy="276999"/>
          </a:xfrm>
          <a:prstGeom prst="rect">
            <a:avLst/>
          </a:prstGeom>
        </p:spPr>
        <p:txBody>
          <a:bodyPr wrap="none">
            <a:spAutoFit/>
          </a:bodyPr>
          <a:lstStyle/>
          <a:p>
            <a:r>
              <a:rPr lang="en-US" altLang="zh-CN" sz="1200" dirty="0">
                <a:solidFill>
                  <a:schemeClr val="bg1">
                    <a:lumMod val="75000"/>
                  </a:schemeClr>
                </a:solidFill>
                <a:latin typeface="FZLanTingHeiS-R-GB" panose="02000000000000000000" pitchFamily="2" charset="-122"/>
                <a:ea typeface="FZLanTingHeiS-R-GB" panose="02000000000000000000" pitchFamily="2" charset="-122"/>
              </a:rPr>
              <a:t>1.3.3.2</a:t>
            </a:r>
            <a:r>
              <a:rPr lang="zh-CN" altLang="en-US" sz="1200" dirty="0">
                <a:solidFill>
                  <a:schemeClr val="bg1">
                    <a:lumMod val="75000"/>
                  </a:schemeClr>
                </a:solidFill>
                <a:latin typeface="FZLanTingHeiS-R-GB" panose="02000000000000000000" pitchFamily="2" charset="-122"/>
                <a:ea typeface="FZLanTingHeiS-R-GB" panose="02000000000000000000" pitchFamily="2" charset="-122"/>
              </a:rPr>
              <a:t>机会成本</a:t>
            </a:r>
          </a:p>
        </p:txBody>
      </p:sp>
      <p:sp>
        <p:nvSpPr>
          <p:cNvPr id="10" name="圆角矩形 9"/>
          <p:cNvSpPr/>
          <p:nvPr/>
        </p:nvSpPr>
        <p:spPr>
          <a:xfrm>
            <a:off x="773650" y="1542197"/>
            <a:ext cx="3317087"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二、机会成本</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endParaRPr>
          </a:p>
        </p:txBody>
      </p:sp>
      <p:pic>
        <p:nvPicPr>
          <p:cNvPr id="15" name="图片 14" descr="形状&#10;&#10;低可信度描述已自动生成">
            <a:extLst>
              <a:ext uri="{FF2B5EF4-FFF2-40B4-BE49-F238E27FC236}">
                <a16:creationId xmlns:a16="http://schemas.microsoft.com/office/drawing/2014/main" id="{AF53B8FB-D681-7342-AB80-13229F62CB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63042" y="4112997"/>
            <a:ext cx="974565" cy="974565"/>
          </a:xfrm>
          <a:prstGeom prst="rect">
            <a:avLst/>
          </a:prstGeom>
        </p:spPr>
      </p:pic>
      <p:cxnSp>
        <p:nvCxnSpPr>
          <p:cNvPr id="14" name="直线箭头连接符 13">
            <a:extLst>
              <a:ext uri="{FF2B5EF4-FFF2-40B4-BE49-F238E27FC236}">
                <a16:creationId xmlns:a16="http://schemas.microsoft.com/office/drawing/2014/main" id="{BA91C19C-7D75-A24E-978A-80EAEAE4E095}"/>
              </a:ext>
            </a:extLst>
          </p:cNvPr>
          <p:cNvCxnSpPr>
            <a:cxnSpLocks/>
            <a:endCxn id="16" idx="1"/>
          </p:cNvCxnSpPr>
          <p:nvPr/>
        </p:nvCxnSpPr>
        <p:spPr>
          <a:xfrm flipV="1">
            <a:off x="2668152" y="3907041"/>
            <a:ext cx="1270986" cy="667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443A1227-A985-8D49-9A31-EF4B14914803}"/>
              </a:ext>
            </a:extLst>
          </p:cNvPr>
          <p:cNvSpPr txBox="1"/>
          <p:nvPr/>
        </p:nvSpPr>
        <p:spPr>
          <a:xfrm>
            <a:off x="3939138" y="3652997"/>
            <a:ext cx="2754982" cy="508088"/>
          </a:xfrm>
          <a:prstGeom prst="rect">
            <a:avLst/>
          </a:prstGeom>
          <a:noFill/>
        </p:spPr>
        <p:txBody>
          <a:bodyPr wrap="square" rtlCol="0" anchor="ctr">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选择一：存银行赚利息</a:t>
            </a:r>
          </a:p>
        </p:txBody>
      </p:sp>
      <p:cxnSp>
        <p:nvCxnSpPr>
          <p:cNvPr id="17" name="直线箭头连接符 16">
            <a:extLst>
              <a:ext uri="{FF2B5EF4-FFF2-40B4-BE49-F238E27FC236}">
                <a16:creationId xmlns:a16="http://schemas.microsoft.com/office/drawing/2014/main" id="{88D469A1-3B4C-1E4F-9BB1-E0FE87B9F60C}"/>
              </a:ext>
            </a:extLst>
          </p:cNvPr>
          <p:cNvCxnSpPr>
            <a:cxnSpLocks/>
            <a:endCxn id="18" idx="1"/>
          </p:cNvCxnSpPr>
          <p:nvPr/>
        </p:nvCxnSpPr>
        <p:spPr>
          <a:xfrm>
            <a:off x="2668152" y="4574639"/>
            <a:ext cx="1270985" cy="2666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62F32942-F778-544D-84DE-2C6B2981BC3C}"/>
              </a:ext>
            </a:extLst>
          </p:cNvPr>
          <p:cNvSpPr txBox="1"/>
          <p:nvPr/>
        </p:nvSpPr>
        <p:spPr>
          <a:xfrm>
            <a:off x="3939137" y="4587288"/>
            <a:ext cx="3005705" cy="508088"/>
          </a:xfrm>
          <a:prstGeom prst="rect">
            <a:avLst/>
          </a:prstGeom>
          <a:noFill/>
        </p:spPr>
        <p:txBody>
          <a:bodyPr wrap="square" rtlCol="0" anchor="ctr">
            <a:spAutoFit/>
          </a:bodyPr>
          <a:lstStyle/>
          <a:p>
            <a:pPr>
              <a:lnSpc>
                <a:spcPct val="150000"/>
              </a:lnSpc>
            </a:pPr>
            <a:r>
              <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选择二：投资开厂干干干</a:t>
            </a:r>
          </a:p>
        </p:txBody>
      </p:sp>
      <p:sp>
        <p:nvSpPr>
          <p:cNvPr id="19" name="文本框 18">
            <a:extLst>
              <a:ext uri="{FF2B5EF4-FFF2-40B4-BE49-F238E27FC236}">
                <a16:creationId xmlns:a16="http://schemas.microsoft.com/office/drawing/2014/main" id="{6181EB80-9960-6B4F-B48C-2182845687DC}"/>
              </a:ext>
            </a:extLst>
          </p:cNvPr>
          <p:cNvSpPr txBox="1"/>
          <p:nvPr/>
        </p:nvSpPr>
        <p:spPr>
          <a:xfrm>
            <a:off x="7424129" y="3787070"/>
            <a:ext cx="4608715" cy="1431417"/>
          </a:xfrm>
          <a:prstGeom prst="rect">
            <a:avLst/>
          </a:prstGeom>
          <a:noFill/>
          <a:ln>
            <a:solidFill>
              <a:schemeClr val="tx1"/>
            </a:solidFill>
          </a:ln>
        </p:spPr>
        <p:txBody>
          <a:bodyPr wrap="square" rtlCol="0" anchor="ctr">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选择投资开厂干干干，放弃银行利息。</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则这一个亿投资开厂的</a:t>
            </a:r>
            <a:r>
              <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机会成本</a:t>
            </a:r>
            <a:r>
              <a:rPr kumimoji="1" lang="zh-CN" altLang="en-US" sz="2000" dirty="0">
                <a:latin typeface="FZLanTingHeiS-R-GB" panose="02000000000000000000" pitchFamily="2" charset="-122"/>
                <a:ea typeface="FZLanTingHeiS-R-GB" panose="02000000000000000000" pitchFamily="2" charset="-122"/>
                <a:cs typeface="Microsoft YaHei" charset="-122"/>
              </a:rPr>
              <a:t>就是银行的利息。</a:t>
            </a:r>
          </a:p>
        </p:txBody>
      </p:sp>
      <p:sp>
        <p:nvSpPr>
          <p:cNvPr id="20" name="文本框 19">
            <a:extLst>
              <a:ext uri="{FF2B5EF4-FFF2-40B4-BE49-F238E27FC236}">
                <a16:creationId xmlns:a16="http://schemas.microsoft.com/office/drawing/2014/main" id="{FDA5B673-9114-C04A-9AC9-80D6328C53CF}"/>
              </a:ext>
            </a:extLst>
          </p:cNvPr>
          <p:cNvSpPr txBox="1"/>
          <p:nvPr/>
        </p:nvSpPr>
        <p:spPr>
          <a:xfrm>
            <a:off x="1453714" y="5293518"/>
            <a:ext cx="978479" cy="508088"/>
          </a:xfrm>
          <a:prstGeom prst="rect">
            <a:avLst/>
          </a:prstGeom>
          <a:noFill/>
        </p:spPr>
        <p:txBody>
          <a:bodyPr wrap="square" rtlCol="0" anchor="ctr">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一个亿</a:t>
            </a:r>
          </a:p>
        </p:txBody>
      </p:sp>
    </p:spTree>
    <p:extLst>
      <p:ext uri="{BB962C8B-B14F-4D97-AF65-F5344CB8AC3E}">
        <p14:creationId xmlns:p14="http://schemas.microsoft.com/office/powerpoint/2010/main" val="15439685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1.3.3</a:t>
            </a:r>
            <a:r>
              <a:rPr lang="zh-CN" altLang="en-US" sz="2800" dirty="0">
                <a:latin typeface="FZLanTingHeiS-R-GB" panose="02000000000000000000" pitchFamily="2" charset="-122"/>
                <a:ea typeface="FZLanTingHeiS-R-GB" panose="02000000000000000000" pitchFamily="2" charset="-122"/>
                <a:cs typeface="Microsoft YaHei" charset="-122"/>
              </a:rPr>
              <a:t>企业利润与决策</a:t>
            </a:r>
          </a:p>
        </p:txBody>
      </p:sp>
      <p:graphicFrame>
        <p:nvGraphicFramePr>
          <p:cNvPr id="6" name="图表 5"/>
          <p:cNvGraphicFramePr/>
          <p:nvPr/>
        </p:nvGraphicFramePr>
        <p:xfrm>
          <a:off x="9155547" y="0"/>
          <a:ext cx="3737810" cy="1911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p:cNvSpPr/>
          <p:nvPr/>
        </p:nvSpPr>
        <p:spPr>
          <a:xfrm>
            <a:off x="104236" y="85218"/>
            <a:ext cx="1338828" cy="276999"/>
          </a:xfrm>
          <a:prstGeom prst="rect">
            <a:avLst/>
          </a:prstGeom>
        </p:spPr>
        <p:txBody>
          <a:bodyPr wrap="none">
            <a:spAutoFit/>
          </a:bodyPr>
          <a:lstStyle/>
          <a:p>
            <a:r>
              <a:rPr lang="en-US" altLang="zh-CN" sz="1200" dirty="0">
                <a:solidFill>
                  <a:schemeClr val="bg1">
                    <a:lumMod val="75000"/>
                  </a:schemeClr>
                </a:solidFill>
                <a:latin typeface="FZLanTingHeiS-R-GB" panose="02000000000000000000" pitchFamily="2" charset="-122"/>
                <a:ea typeface="FZLanTingHeiS-R-GB" panose="02000000000000000000" pitchFamily="2" charset="-122"/>
              </a:rPr>
              <a:t>1.3.3.2</a:t>
            </a:r>
            <a:r>
              <a:rPr lang="zh-CN" altLang="en-US" sz="1200" dirty="0">
                <a:solidFill>
                  <a:schemeClr val="bg1">
                    <a:lumMod val="75000"/>
                  </a:schemeClr>
                </a:solidFill>
                <a:latin typeface="FZLanTingHeiS-R-GB" panose="02000000000000000000" pitchFamily="2" charset="-122"/>
                <a:ea typeface="FZLanTingHeiS-R-GB" panose="02000000000000000000" pitchFamily="2" charset="-122"/>
              </a:rPr>
              <a:t>机会成本</a:t>
            </a:r>
          </a:p>
        </p:txBody>
      </p:sp>
      <p:sp>
        <p:nvSpPr>
          <p:cNvPr id="9" name="文本框 8"/>
          <p:cNvSpPr txBox="1"/>
          <p:nvPr/>
        </p:nvSpPr>
        <p:spPr>
          <a:xfrm>
            <a:off x="334127" y="2326586"/>
            <a:ext cx="11280357" cy="2354747"/>
          </a:xfrm>
          <a:prstGeom prst="rect">
            <a:avLst/>
          </a:prstGeom>
          <a:noFill/>
        </p:spPr>
        <p:txBody>
          <a:bodyPr wrap="square" rtlCol="0">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1</a:t>
            </a: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业主用自己的资金办企业的机会成本，等于如果把这笔资金借给别人所可能得到的利息。</a:t>
            </a:r>
            <a:endParaRPr kumimoji="1" lang="en-US" altLang="zh-CN" sz="2000" dirty="0">
              <a:solidFill>
                <a:schemeClr val="bg1"/>
              </a:solidFill>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2</a:t>
            </a: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业主自己兼任经理（自己管理企业）的机会成本，等于如果他在别处从事其他工作可能得到的报酬。</a:t>
            </a:r>
            <a:endParaRPr kumimoji="1" lang="en-US" altLang="zh-CN" sz="2000" dirty="0">
              <a:solidFill>
                <a:schemeClr val="bg1"/>
              </a:solidFill>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3</a:t>
            </a: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机器如果原来生产产品</a:t>
            </a:r>
            <a:r>
              <a:rPr kumimoji="1" lang="en-US" altLang="zh-CN" sz="2000" dirty="0">
                <a:solidFill>
                  <a:schemeClr val="bg1"/>
                </a:solidFill>
                <a:latin typeface="FZLanTingHeiS-R-GB" panose="02000000000000000000" pitchFamily="2" charset="-122"/>
                <a:ea typeface="FZLanTingHeiS-R-GB" panose="02000000000000000000" pitchFamily="2" charset="-122"/>
                <a:cs typeface="Microsoft YaHei" charset="-122"/>
              </a:rPr>
              <a:t>A</a:t>
            </a:r>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，可得到一笔利润收入，现在用来生产产品</a:t>
            </a:r>
            <a:r>
              <a:rPr kumimoji="1" lang="en-US" altLang="zh-CN" sz="2000" dirty="0">
                <a:solidFill>
                  <a:schemeClr val="bg1"/>
                </a:solidFill>
                <a:latin typeface="FZLanTingHeiS-R-GB" panose="02000000000000000000" pitchFamily="2" charset="-122"/>
                <a:ea typeface="FZLanTingHeiS-R-GB" panose="02000000000000000000" pitchFamily="2" charset="-122"/>
                <a:cs typeface="Microsoft YaHei" charset="-122"/>
              </a:rPr>
              <a:t>B</a:t>
            </a:r>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，其机会成本，就是它生产</a:t>
            </a:r>
            <a:r>
              <a:rPr kumimoji="1" lang="en-US" altLang="zh-CN" sz="2000" dirty="0">
                <a:solidFill>
                  <a:schemeClr val="bg1"/>
                </a:solidFill>
                <a:latin typeface="FZLanTingHeiS-R-GB" panose="02000000000000000000" pitchFamily="2" charset="-122"/>
                <a:ea typeface="FZLanTingHeiS-R-GB" panose="02000000000000000000" pitchFamily="2" charset="-122"/>
                <a:cs typeface="Microsoft YaHei" charset="-122"/>
              </a:rPr>
              <a:t>A</a:t>
            </a:r>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可能得到的利润收入。</a:t>
            </a:r>
          </a:p>
        </p:txBody>
      </p:sp>
      <p:sp>
        <p:nvSpPr>
          <p:cNvPr id="10" name="圆角矩形 9"/>
          <p:cNvSpPr/>
          <p:nvPr/>
        </p:nvSpPr>
        <p:spPr>
          <a:xfrm>
            <a:off x="773650" y="1542197"/>
            <a:ext cx="3317087"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二、机会成本</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41531860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1.3.3</a:t>
            </a:r>
            <a:r>
              <a:rPr lang="zh-CN" altLang="en-US" sz="2800" dirty="0">
                <a:latin typeface="FZLanTingHeiS-R-GB" panose="02000000000000000000" pitchFamily="2" charset="-122"/>
                <a:ea typeface="FZLanTingHeiS-R-GB" panose="02000000000000000000" pitchFamily="2" charset="-122"/>
                <a:cs typeface="Microsoft YaHei" charset="-122"/>
              </a:rPr>
              <a:t>企业利润与决策</a:t>
            </a:r>
          </a:p>
        </p:txBody>
      </p:sp>
      <p:graphicFrame>
        <p:nvGraphicFramePr>
          <p:cNvPr id="6" name="图表 5"/>
          <p:cNvGraphicFramePr/>
          <p:nvPr/>
        </p:nvGraphicFramePr>
        <p:xfrm>
          <a:off x="9155547" y="0"/>
          <a:ext cx="3737810" cy="1911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p:cNvSpPr/>
          <p:nvPr/>
        </p:nvSpPr>
        <p:spPr>
          <a:xfrm>
            <a:off x="104236" y="85218"/>
            <a:ext cx="1338828" cy="276999"/>
          </a:xfrm>
          <a:prstGeom prst="rect">
            <a:avLst/>
          </a:prstGeom>
        </p:spPr>
        <p:txBody>
          <a:bodyPr wrap="none">
            <a:spAutoFit/>
          </a:bodyPr>
          <a:lstStyle/>
          <a:p>
            <a:r>
              <a:rPr lang="en-US" altLang="zh-CN" sz="1200" dirty="0">
                <a:solidFill>
                  <a:schemeClr val="bg1">
                    <a:lumMod val="75000"/>
                  </a:schemeClr>
                </a:solidFill>
                <a:latin typeface="FZLanTingHeiS-R-GB" panose="02000000000000000000" pitchFamily="2" charset="-122"/>
                <a:ea typeface="FZLanTingHeiS-R-GB" panose="02000000000000000000" pitchFamily="2" charset="-122"/>
              </a:rPr>
              <a:t>1.3.3.2</a:t>
            </a:r>
            <a:r>
              <a:rPr lang="zh-CN" altLang="en-US" sz="1200" dirty="0">
                <a:solidFill>
                  <a:schemeClr val="bg1">
                    <a:lumMod val="75000"/>
                  </a:schemeClr>
                </a:solidFill>
                <a:latin typeface="FZLanTingHeiS-R-GB" panose="02000000000000000000" pitchFamily="2" charset="-122"/>
                <a:ea typeface="FZLanTingHeiS-R-GB" panose="02000000000000000000" pitchFamily="2" charset="-122"/>
              </a:rPr>
              <a:t>机会成本</a:t>
            </a:r>
          </a:p>
        </p:txBody>
      </p:sp>
      <p:sp>
        <p:nvSpPr>
          <p:cNvPr id="9" name="文本框 8"/>
          <p:cNvSpPr txBox="1"/>
          <p:nvPr/>
        </p:nvSpPr>
        <p:spPr>
          <a:xfrm>
            <a:off x="334127" y="2326586"/>
            <a:ext cx="11280357" cy="2354747"/>
          </a:xfrm>
          <a:prstGeom prst="rect">
            <a:avLst/>
          </a:prstGeom>
          <a:noFill/>
        </p:spPr>
        <p:txBody>
          <a:bodyPr wrap="square" rtlCol="0">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1</a:t>
            </a:r>
            <a:r>
              <a:rPr kumimoji="1" lang="zh-CN" altLang="en-US" sz="2000" dirty="0">
                <a:latin typeface="FZLanTingHeiS-R-GB" panose="02000000000000000000" pitchFamily="2" charset="-122"/>
                <a:ea typeface="FZLanTingHeiS-R-GB" panose="02000000000000000000" pitchFamily="2" charset="-122"/>
                <a:cs typeface="Microsoft YaHei" charset="-122"/>
              </a:rPr>
              <a:t>）：业主用自己的资金办企业的机会成本，等于如果把这笔资金借给别人所可能得到的利息。</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2</a:t>
            </a: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业主自己兼任经理（自己管理企业）的机会成本，等于如果他在别处从事其他工作可能得到的报酬。</a:t>
            </a:r>
            <a:endParaRPr kumimoji="1" lang="en-US" altLang="zh-CN" sz="2000" dirty="0">
              <a:solidFill>
                <a:schemeClr val="bg1"/>
              </a:solidFill>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3</a:t>
            </a: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机器如果原来生产产品</a:t>
            </a:r>
            <a:r>
              <a:rPr kumimoji="1" lang="en-US" altLang="zh-CN" sz="2000" dirty="0">
                <a:solidFill>
                  <a:schemeClr val="bg1"/>
                </a:solidFill>
                <a:latin typeface="FZLanTingHeiS-R-GB" panose="02000000000000000000" pitchFamily="2" charset="-122"/>
                <a:ea typeface="FZLanTingHeiS-R-GB" panose="02000000000000000000" pitchFamily="2" charset="-122"/>
                <a:cs typeface="Microsoft YaHei" charset="-122"/>
              </a:rPr>
              <a:t>A</a:t>
            </a:r>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，可得到一笔利润收入，现在用来生产产品</a:t>
            </a:r>
            <a:r>
              <a:rPr kumimoji="1" lang="en-US" altLang="zh-CN" sz="2000" dirty="0">
                <a:solidFill>
                  <a:schemeClr val="bg1"/>
                </a:solidFill>
                <a:latin typeface="FZLanTingHeiS-R-GB" panose="02000000000000000000" pitchFamily="2" charset="-122"/>
                <a:ea typeface="FZLanTingHeiS-R-GB" panose="02000000000000000000" pitchFamily="2" charset="-122"/>
                <a:cs typeface="Microsoft YaHei" charset="-122"/>
              </a:rPr>
              <a:t>B</a:t>
            </a:r>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，其机会成本，就是它生产</a:t>
            </a:r>
            <a:r>
              <a:rPr kumimoji="1" lang="en-US" altLang="zh-CN" sz="2000" dirty="0">
                <a:solidFill>
                  <a:schemeClr val="bg1"/>
                </a:solidFill>
                <a:latin typeface="FZLanTingHeiS-R-GB" panose="02000000000000000000" pitchFamily="2" charset="-122"/>
                <a:ea typeface="FZLanTingHeiS-R-GB" panose="02000000000000000000" pitchFamily="2" charset="-122"/>
                <a:cs typeface="Microsoft YaHei" charset="-122"/>
              </a:rPr>
              <a:t>A</a:t>
            </a:r>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可能得到的利润收入。</a:t>
            </a:r>
          </a:p>
        </p:txBody>
      </p:sp>
      <p:sp>
        <p:nvSpPr>
          <p:cNvPr id="10" name="圆角矩形 9"/>
          <p:cNvSpPr/>
          <p:nvPr/>
        </p:nvSpPr>
        <p:spPr>
          <a:xfrm>
            <a:off x="773650" y="1542197"/>
            <a:ext cx="3317087"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二、机会成本</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41577532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1.3.3</a:t>
            </a:r>
            <a:r>
              <a:rPr lang="zh-CN" altLang="en-US" sz="2800" dirty="0">
                <a:latin typeface="FZLanTingHeiS-R-GB" panose="02000000000000000000" pitchFamily="2" charset="-122"/>
                <a:ea typeface="FZLanTingHeiS-R-GB" panose="02000000000000000000" pitchFamily="2" charset="-122"/>
                <a:cs typeface="Microsoft YaHei" charset="-122"/>
              </a:rPr>
              <a:t>企业利润与决策</a:t>
            </a:r>
          </a:p>
        </p:txBody>
      </p:sp>
      <p:graphicFrame>
        <p:nvGraphicFramePr>
          <p:cNvPr id="6" name="图表 5"/>
          <p:cNvGraphicFramePr/>
          <p:nvPr/>
        </p:nvGraphicFramePr>
        <p:xfrm>
          <a:off x="9155547" y="0"/>
          <a:ext cx="3737810" cy="1911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p:cNvSpPr/>
          <p:nvPr/>
        </p:nvSpPr>
        <p:spPr>
          <a:xfrm>
            <a:off x="104236" y="85218"/>
            <a:ext cx="1338828" cy="276999"/>
          </a:xfrm>
          <a:prstGeom prst="rect">
            <a:avLst/>
          </a:prstGeom>
        </p:spPr>
        <p:txBody>
          <a:bodyPr wrap="none">
            <a:spAutoFit/>
          </a:bodyPr>
          <a:lstStyle/>
          <a:p>
            <a:r>
              <a:rPr lang="en-US" altLang="zh-CN" sz="1200" dirty="0">
                <a:solidFill>
                  <a:schemeClr val="bg1">
                    <a:lumMod val="75000"/>
                  </a:schemeClr>
                </a:solidFill>
                <a:latin typeface="FZLanTingHeiS-R-GB" panose="02000000000000000000" pitchFamily="2" charset="-122"/>
                <a:ea typeface="FZLanTingHeiS-R-GB" panose="02000000000000000000" pitchFamily="2" charset="-122"/>
              </a:rPr>
              <a:t>1.3.3.2</a:t>
            </a:r>
            <a:r>
              <a:rPr lang="zh-CN" altLang="en-US" sz="1200" dirty="0">
                <a:solidFill>
                  <a:schemeClr val="bg1">
                    <a:lumMod val="75000"/>
                  </a:schemeClr>
                </a:solidFill>
                <a:latin typeface="FZLanTingHeiS-R-GB" panose="02000000000000000000" pitchFamily="2" charset="-122"/>
                <a:ea typeface="FZLanTingHeiS-R-GB" panose="02000000000000000000" pitchFamily="2" charset="-122"/>
              </a:rPr>
              <a:t>机会成本</a:t>
            </a:r>
          </a:p>
        </p:txBody>
      </p:sp>
      <p:sp>
        <p:nvSpPr>
          <p:cNvPr id="9" name="文本框 8"/>
          <p:cNvSpPr txBox="1"/>
          <p:nvPr/>
        </p:nvSpPr>
        <p:spPr>
          <a:xfrm>
            <a:off x="334127" y="2326586"/>
            <a:ext cx="11280357" cy="2354747"/>
          </a:xfrm>
          <a:prstGeom prst="rect">
            <a:avLst/>
          </a:prstGeom>
          <a:noFill/>
        </p:spPr>
        <p:txBody>
          <a:bodyPr wrap="square" rtlCol="0">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1</a:t>
            </a:r>
            <a:r>
              <a:rPr kumimoji="1" lang="zh-CN" altLang="en-US" sz="2000" dirty="0">
                <a:latin typeface="FZLanTingHeiS-R-GB" panose="02000000000000000000" pitchFamily="2" charset="-122"/>
                <a:ea typeface="FZLanTingHeiS-R-GB" panose="02000000000000000000" pitchFamily="2" charset="-122"/>
                <a:cs typeface="Microsoft YaHei" charset="-122"/>
              </a:rPr>
              <a:t>）：业主用自己的资金办企业的机会成本，等于如果把这笔资金借给别人所可能得到的利息。</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2</a:t>
            </a:r>
            <a:r>
              <a:rPr kumimoji="1" lang="zh-CN" altLang="en-US" sz="2000" dirty="0">
                <a:latin typeface="FZLanTingHeiS-R-GB" panose="02000000000000000000" pitchFamily="2" charset="-122"/>
                <a:ea typeface="FZLanTingHeiS-R-GB" panose="02000000000000000000" pitchFamily="2" charset="-122"/>
                <a:cs typeface="Microsoft YaHei" charset="-122"/>
              </a:rPr>
              <a:t>）：业主自己兼任经理（自己管理企业）的机会成本，等于如果他在别处从事其他工作可能得到的报酬。</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3</a:t>
            </a: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机器如果原来生产产品</a:t>
            </a:r>
            <a:r>
              <a:rPr kumimoji="1" lang="en-US" altLang="zh-CN" sz="2000" dirty="0">
                <a:solidFill>
                  <a:schemeClr val="bg1"/>
                </a:solidFill>
                <a:latin typeface="FZLanTingHeiS-R-GB" panose="02000000000000000000" pitchFamily="2" charset="-122"/>
                <a:ea typeface="FZLanTingHeiS-R-GB" panose="02000000000000000000" pitchFamily="2" charset="-122"/>
                <a:cs typeface="Microsoft YaHei" charset="-122"/>
              </a:rPr>
              <a:t>A</a:t>
            </a:r>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，可得到一笔利润收入，现在用来生产产品</a:t>
            </a:r>
            <a:r>
              <a:rPr kumimoji="1" lang="en-US" altLang="zh-CN" sz="2000" dirty="0">
                <a:solidFill>
                  <a:schemeClr val="bg1"/>
                </a:solidFill>
                <a:latin typeface="FZLanTingHeiS-R-GB" panose="02000000000000000000" pitchFamily="2" charset="-122"/>
                <a:ea typeface="FZLanTingHeiS-R-GB" panose="02000000000000000000" pitchFamily="2" charset="-122"/>
                <a:cs typeface="Microsoft YaHei" charset="-122"/>
              </a:rPr>
              <a:t>B</a:t>
            </a:r>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，其机会成本，就是它生产</a:t>
            </a:r>
            <a:r>
              <a:rPr kumimoji="1" lang="en-US" altLang="zh-CN" sz="2000" dirty="0">
                <a:solidFill>
                  <a:schemeClr val="bg1"/>
                </a:solidFill>
                <a:latin typeface="FZLanTingHeiS-R-GB" panose="02000000000000000000" pitchFamily="2" charset="-122"/>
                <a:ea typeface="FZLanTingHeiS-R-GB" panose="02000000000000000000" pitchFamily="2" charset="-122"/>
                <a:cs typeface="Microsoft YaHei" charset="-122"/>
              </a:rPr>
              <a:t>A</a:t>
            </a:r>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可能得到的利润收入。</a:t>
            </a:r>
          </a:p>
        </p:txBody>
      </p:sp>
      <p:sp>
        <p:nvSpPr>
          <p:cNvPr id="10" name="圆角矩形 9"/>
          <p:cNvSpPr/>
          <p:nvPr/>
        </p:nvSpPr>
        <p:spPr>
          <a:xfrm>
            <a:off x="773650" y="1542197"/>
            <a:ext cx="3317087"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二、机会成本</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endParaRPr>
          </a:p>
        </p:txBody>
      </p:sp>
      <p:pic>
        <p:nvPicPr>
          <p:cNvPr id="11" name="图片 10" descr="图标&#10;&#10;描述已自动生成">
            <a:extLst>
              <a:ext uri="{FF2B5EF4-FFF2-40B4-BE49-F238E27FC236}">
                <a16:creationId xmlns:a16="http://schemas.microsoft.com/office/drawing/2014/main" id="{88A40CB4-93B1-4342-9D3A-89DECD06DEE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19359" y="4127745"/>
            <a:ext cx="974565" cy="974565"/>
          </a:xfrm>
          <a:prstGeom prst="rect">
            <a:avLst/>
          </a:prstGeom>
        </p:spPr>
      </p:pic>
      <p:sp>
        <p:nvSpPr>
          <p:cNvPr id="12" name="文本框 11">
            <a:extLst>
              <a:ext uri="{FF2B5EF4-FFF2-40B4-BE49-F238E27FC236}">
                <a16:creationId xmlns:a16="http://schemas.microsoft.com/office/drawing/2014/main" id="{8A8E1513-1007-614D-B9AB-BCA2CEB2B3E7}"/>
              </a:ext>
            </a:extLst>
          </p:cNvPr>
          <p:cNvSpPr txBox="1"/>
          <p:nvPr/>
        </p:nvSpPr>
        <p:spPr>
          <a:xfrm>
            <a:off x="3219863" y="5315803"/>
            <a:ext cx="773556" cy="508088"/>
          </a:xfrm>
          <a:prstGeom prst="rect">
            <a:avLst/>
          </a:prstGeom>
          <a:noFill/>
        </p:spPr>
        <p:txBody>
          <a:bodyPr wrap="square" rtlCol="0" anchor="ctr">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阿珂</a:t>
            </a:r>
          </a:p>
        </p:txBody>
      </p:sp>
      <p:cxnSp>
        <p:nvCxnSpPr>
          <p:cNvPr id="14" name="直线箭头连接符 13">
            <a:extLst>
              <a:ext uri="{FF2B5EF4-FFF2-40B4-BE49-F238E27FC236}">
                <a16:creationId xmlns:a16="http://schemas.microsoft.com/office/drawing/2014/main" id="{56251034-DBDF-A74F-89FA-103F7F730623}"/>
              </a:ext>
            </a:extLst>
          </p:cNvPr>
          <p:cNvCxnSpPr>
            <a:cxnSpLocks/>
            <a:endCxn id="15" idx="1"/>
          </p:cNvCxnSpPr>
          <p:nvPr/>
        </p:nvCxnSpPr>
        <p:spPr>
          <a:xfrm flipV="1">
            <a:off x="4230679" y="4127468"/>
            <a:ext cx="1270985" cy="667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A7041FEC-5238-5141-851D-16C9E0EE342F}"/>
              </a:ext>
            </a:extLst>
          </p:cNvPr>
          <p:cNvSpPr txBox="1"/>
          <p:nvPr/>
        </p:nvSpPr>
        <p:spPr>
          <a:xfrm>
            <a:off x="5501664" y="3873424"/>
            <a:ext cx="6857483" cy="508088"/>
          </a:xfrm>
          <a:prstGeom prst="rect">
            <a:avLst/>
          </a:prstGeom>
          <a:noFill/>
        </p:spPr>
        <p:txBody>
          <a:bodyPr wrap="square" rtlCol="0" anchor="ctr">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选择一：被别人雇了，当别人家企业的总经理，拿工资。</a:t>
            </a:r>
          </a:p>
        </p:txBody>
      </p:sp>
      <p:cxnSp>
        <p:nvCxnSpPr>
          <p:cNvPr id="16" name="直线箭头连接符 15">
            <a:extLst>
              <a:ext uri="{FF2B5EF4-FFF2-40B4-BE49-F238E27FC236}">
                <a16:creationId xmlns:a16="http://schemas.microsoft.com/office/drawing/2014/main" id="{182F783B-B8D4-F145-8F47-335423B1BBC6}"/>
              </a:ext>
            </a:extLst>
          </p:cNvPr>
          <p:cNvCxnSpPr>
            <a:cxnSpLocks/>
            <a:endCxn id="17" idx="1"/>
          </p:cNvCxnSpPr>
          <p:nvPr/>
        </p:nvCxnSpPr>
        <p:spPr>
          <a:xfrm>
            <a:off x="4230679" y="4795066"/>
            <a:ext cx="1270985" cy="2666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7E758CFA-41F5-A04F-B0A6-873BF8D39A80}"/>
              </a:ext>
            </a:extLst>
          </p:cNvPr>
          <p:cNvSpPr txBox="1"/>
          <p:nvPr/>
        </p:nvSpPr>
        <p:spPr>
          <a:xfrm>
            <a:off x="5501664" y="4807715"/>
            <a:ext cx="3005705" cy="508088"/>
          </a:xfrm>
          <a:prstGeom prst="rect">
            <a:avLst/>
          </a:prstGeom>
          <a:noFill/>
        </p:spPr>
        <p:txBody>
          <a:bodyPr wrap="square" rtlCol="0" anchor="ctr">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选择二：自己当总经理</a:t>
            </a:r>
          </a:p>
        </p:txBody>
      </p:sp>
    </p:spTree>
    <p:extLst>
      <p:ext uri="{BB962C8B-B14F-4D97-AF65-F5344CB8AC3E}">
        <p14:creationId xmlns:p14="http://schemas.microsoft.com/office/powerpoint/2010/main" val="319858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1.1.1</a:t>
            </a:r>
            <a:r>
              <a:rPr lang="zh-CN" altLang="en-US" sz="2800" dirty="0">
                <a:latin typeface="FZLanTingHeiS-R-GB" panose="02000000000000000000" pitchFamily="2" charset="-122"/>
                <a:ea typeface="FZLanTingHeiS-R-GB" panose="02000000000000000000" pitchFamily="2" charset="-122"/>
                <a:cs typeface="Microsoft YaHei" charset="-122"/>
              </a:rPr>
              <a:t>管理经济学的定义</a:t>
            </a:r>
          </a:p>
        </p:txBody>
      </p:sp>
      <p:graphicFrame>
        <p:nvGraphicFramePr>
          <p:cNvPr id="6" name="图表 5"/>
          <p:cNvGraphicFramePr/>
          <p:nvPr/>
        </p:nvGraphicFramePr>
        <p:xfrm>
          <a:off x="8181473" y="-20159"/>
          <a:ext cx="5229727" cy="2294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矩形 4"/>
          <p:cNvSpPr/>
          <p:nvPr/>
        </p:nvSpPr>
        <p:spPr>
          <a:xfrm>
            <a:off x="0" y="134247"/>
            <a:ext cx="2181726" cy="276999"/>
          </a:xfrm>
          <a:prstGeom prst="rect">
            <a:avLst/>
          </a:prstGeom>
        </p:spPr>
        <p:txBody>
          <a:bodyPr wrap="square">
            <a:spAutoFit/>
          </a:bodyPr>
          <a:lstStyle/>
          <a:p>
            <a:r>
              <a:rPr lang="en-US" altLang="zh-CN" sz="1200" dirty="0">
                <a:solidFill>
                  <a:schemeClr val="bg1">
                    <a:lumMod val="75000"/>
                  </a:schemeClr>
                </a:solidFill>
                <a:latin typeface="SimSun" charset="-122"/>
                <a:ea typeface="SimSun" charset="-122"/>
                <a:cs typeface="SimSun" charset="-122"/>
              </a:rPr>
              <a:t>1.1.1</a:t>
            </a:r>
            <a:r>
              <a:rPr lang="zh-CN" altLang="en-US" sz="1200" dirty="0">
                <a:solidFill>
                  <a:schemeClr val="bg1">
                    <a:lumMod val="75000"/>
                  </a:schemeClr>
                </a:solidFill>
                <a:latin typeface="SimSun" charset="-122"/>
                <a:ea typeface="SimSun" charset="-122"/>
                <a:cs typeface="SimSun" charset="-122"/>
              </a:rPr>
              <a:t>一、管理经济学的定义</a:t>
            </a:r>
          </a:p>
        </p:txBody>
      </p:sp>
      <p:sp>
        <p:nvSpPr>
          <p:cNvPr id="2" name="矩形 1">
            <a:extLst>
              <a:ext uri="{FF2B5EF4-FFF2-40B4-BE49-F238E27FC236}">
                <a16:creationId xmlns:a16="http://schemas.microsoft.com/office/drawing/2014/main" id="{7465B849-7DF2-2E45-80C5-210F3B031C39}"/>
              </a:ext>
            </a:extLst>
          </p:cNvPr>
          <p:cNvSpPr/>
          <p:nvPr/>
        </p:nvSpPr>
        <p:spPr>
          <a:xfrm>
            <a:off x="334127" y="1985478"/>
            <a:ext cx="11383740" cy="3361177"/>
          </a:xfrm>
          <a:prstGeom prst="rect">
            <a:avLst/>
          </a:prstGeom>
        </p:spPr>
        <p:txBody>
          <a:bodyPr wrap="square">
            <a:spAutoFit/>
          </a:bodyPr>
          <a:lstStyle/>
          <a:p>
            <a:pPr>
              <a:lnSpc>
                <a:spcPct val="150000"/>
              </a:lnSpc>
            </a:pPr>
            <a:r>
              <a:rPr kumimoji="1" lang="en-US" altLang="zh-CN" sz="2400" b="1" dirty="0">
                <a:latin typeface="FZLanTingHeiS-R-GB" panose="02000000000000000000" pitchFamily="2" charset="-122"/>
                <a:ea typeface="FZLanTingHeiS-R-GB" panose="02000000000000000000" pitchFamily="2" charset="-122"/>
                <a:cs typeface="Microsoft YaHei" charset="-122"/>
              </a:rPr>
              <a:t>1</a:t>
            </a:r>
            <a:r>
              <a:rPr kumimoji="1" lang="zh-CN" altLang="en-US" sz="2400" b="1" dirty="0">
                <a:latin typeface="FZLanTingHeiS-R-GB" panose="02000000000000000000" pitchFamily="2" charset="-122"/>
                <a:ea typeface="FZLanTingHeiS-R-GB" panose="02000000000000000000" pitchFamily="2" charset="-122"/>
                <a:cs typeface="Microsoft YaHei" charset="-122"/>
              </a:rPr>
              <a:t>、定义：</a:t>
            </a:r>
            <a:r>
              <a:rPr kumimoji="1" lang="en-US" altLang="zh-CN" sz="2400" b="1" dirty="0">
                <a:latin typeface="FZLanTingHeiS-R-GB" panose="02000000000000000000" pitchFamily="2" charset="-122"/>
                <a:ea typeface="FZLanTingHeiS-R-GB" panose="02000000000000000000" pitchFamily="2" charset="-122"/>
                <a:cs typeface="Microsoft YaHei" charset="-122"/>
              </a:rPr>
              <a:t>【</a:t>
            </a:r>
            <a:r>
              <a:rPr kumimoji="1" lang="zh-CN" altLang="en-US" sz="2400" b="1" dirty="0">
                <a:latin typeface="FZLanTingHeiS-R-GB" panose="02000000000000000000" pitchFamily="2" charset="-122"/>
                <a:ea typeface="FZLanTingHeiS-R-GB" panose="02000000000000000000" pitchFamily="2" charset="-122"/>
                <a:cs typeface="Microsoft YaHei" charset="-122"/>
              </a:rPr>
              <a:t>选择</a:t>
            </a:r>
            <a:r>
              <a:rPr kumimoji="1" lang="en-US" altLang="zh-CN" sz="2400" b="1" dirty="0">
                <a:latin typeface="FZLanTingHeiS-R-GB" panose="02000000000000000000" pitchFamily="2" charset="-122"/>
                <a:ea typeface="FZLanTingHeiS-R-GB" panose="02000000000000000000" pitchFamily="2" charset="-122"/>
                <a:cs typeface="Microsoft YaHei" charset="-122"/>
              </a:rPr>
              <a:t>】</a:t>
            </a: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管理经济学：运用经济理论和决策科学的</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分析工具</a:t>
            </a:r>
            <a:r>
              <a:rPr kumimoji="1" lang="zh-CN" altLang="en-US" sz="2400" dirty="0">
                <a:latin typeface="FZLanTingHeiS-R-GB" panose="02000000000000000000" pitchFamily="2" charset="-122"/>
                <a:ea typeface="FZLanTingHeiS-R-GB" panose="02000000000000000000" pitchFamily="2" charset="-122"/>
                <a:cs typeface="Microsoft YaHei" charset="-122"/>
              </a:rPr>
              <a:t>，使一个企业组织能够在一定的</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经济环境</a:t>
            </a:r>
            <a:r>
              <a:rPr kumimoji="1" lang="zh-CN" altLang="en-US" sz="2400" dirty="0">
                <a:latin typeface="FZLanTingHeiS-R-GB" panose="02000000000000000000" pitchFamily="2" charset="-122"/>
                <a:ea typeface="FZLanTingHeiS-R-GB" panose="02000000000000000000" pitchFamily="2" charset="-122"/>
                <a:cs typeface="Microsoft YaHei" charset="-122"/>
              </a:rPr>
              <a:t>中，在面临的</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各种约束</a:t>
            </a:r>
            <a:r>
              <a:rPr kumimoji="1" lang="zh-CN" altLang="en-US" sz="2400" dirty="0">
                <a:latin typeface="FZLanTingHeiS-R-GB" panose="02000000000000000000" pitchFamily="2" charset="-122"/>
                <a:ea typeface="FZLanTingHeiS-R-GB" panose="02000000000000000000" pitchFamily="2" charset="-122"/>
                <a:cs typeface="Microsoft YaHei" charset="-122"/>
              </a:rPr>
              <a:t>之下，最有效的达到自己</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既定目标</a:t>
            </a:r>
            <a:r>
              <a:rPr kumimoji="1" lang="zh-CN" altLang="en-US" sz="2400" dirty="0">
                <a:latin typeface="FZLanTingHeiS-R-GB" panose="02000000000000000000" pitchFamily="2" charset="-122"/>
                <a:ea typeface="FZLanTingHeiS-R-GB" panose="02000000000000000000" pitchFamily="2" charset="-122"/>
                <a:cs typeface="Microsoft YaHei" charset="-122"/>
              </a:rPr>
              <a:t>的科学。</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400" b="1" dirty="0">
                <a:solidFill>
                  <a:schemeClr val="bg1"/>
                </a:solidFill>
                <a:latin typeface="FZLanTingHeiS-R-GB" panose="02000000000000000000" pitchFamily="2" charset="-122"/>
                <a:ea typeface="FZLanTingHeiS-R-GB" panose="02000000000000000000" pitchFamily="2" charset="-122"/>
                <a:cs typeface="Microsoft YaHei" charset="-122"/>
              </a:rPr>
              <a:t>2</a:t>
            </a:r>
            <a:r>
              <a:rPr kumimoji="1" lang="zh-CN" altLang="en-US" sz="2400" b="1" dirty="0">
                <a:solidFill>
                  <a:schemeClr val="bg1"/>
                </a:solidFill>
                <a:latin typeface="FZLanTingHeiS-R-GB" panose="02000000000000000000" pitchFamily="2" charset="-122"/>
                <a:ea typeface="FZLanTingHeiS-R-GB" panose="02000000000000000000" pitchFamily="2" charset="-122"/>
                <a:cs typeface="Microsoft YaHei" charset="-122"/>
              </a:rPr>
              <a:t>、定义的两个要点：</a:t>
            </a:r>
            <a:r>
              <a:rPr kumimoji="1" lang="en-US" altLang="zh-CN" sz="2400" b="1" dirty="0">
                <a:solidFill>
                  <a:schemeClr val="bg1"/>
                </a:solidFill>
                <a:latin typeface="FZLanTingHeiS-R-GB" panose="02000000000000000000" pitchFamily="2" charset="-122"/>
                <a:ea typeface="FZLanTingHeiS-R-GB" panose="02000000000000000000" pitchFamily="2" charset="-122"/>
                <a:cs typeface="Microsoft YaHei" charset="-122"/>
              </a:rPr>
              <a:t>【</a:t>
            </a:r>
            <a:r>
              <a:rPr kumimoji="1" lang="zh-CN" altLang="en-US" sz="2400" b="1" dirty="0">
                <a:solidFill>
                  <a:schemeClr val="bg1"/>
                </a:solidFill>
                <a:latin typeface="FZLanTingHeiS-R-GB" panose="02000000000000000000" pitchFamily="2" charset="-122"/>
                <a:ea typeface="FZLanTingHeiS-R-GB" panose="02000000000000000000" pitchFamily="2" charset="-122"/>
                <a:cs typeface="Microsoft YaHei" charset="-122"/>
              </a:rPr>
              <a:t>选择题</a:t>
            </a:r>
            <a:r>
              <a:rPr kumimoji="1" lang="en-US" altLang="zh-CN" sz="2400" b="1" dirty="0">
                <a:solidFill>
                  <a:schemeClr val="bg1"/>
                </a:solidFill>
                <a:latin typeface="FZLanTingHeiS-R-GB" panose="02000000000000000000" pitchFamily="2" charset="-122"/>
                <a:ea typeface="FZLanTingHeiS-R-GB" panose="02000000000000000000" pitchFamily="2" charset="-122"/>
                <a:cs typeface="Microsoft YaHei" charset="-122"/>
              </a:rPr>
              <a:t>】</a:t>
            </a:r>
          </a:p>
          <a:p>
            <a:pPr>
              <a:lnSpc>
                <a:spcPct val="150000"/>
              </a:lnSpc>
            </a:pP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研究对象：资源配置有关的管理决策问题。</a:t>
            </a:r>
          </a:p>
          <a:p>
            <a:pPr>
              <a:lnSpc>
                <a:spcPct val="150000"/>
              </a:lnSpc>
            </a:pP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分析工具：经济理论和决策科学。</a:t>
            </a:r>
            <a:endParaRPr kumimoji="1" lang="en-US" altLang="zh-CN" sz="2400" dirty="0">
              <a:solidFill>
                <a:schemeClr val="bg1"/>
              </a:solidFill>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234409272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1.3.3</a:t>
            </a:r>
            <a:r>
              <a:rPr lang="zh-CN" altLang="en-US" sz="2800" dirty="0">
                <a:latin typeface="FZLanTingHeiS-R-GB" panose="02000000000000000000" pitchFamily="2" charset="-122"/>
                <a:ea typeface="FZLanTingHeiS-R-GB" panose="02000000000000000000" pitchFamily="2" charset="-122"/>
                <a:cs typeface="Microsoft YaHei" charset="-122"/>
              </a:rPr>
              <a:t>企业利润与决策</a:t>
            </a:r>
          </a:p>
        </p:txBody>
      </p:sp>
      <p:graphicFrame>
        <p:nvGraphicFramePr>
          <p:cNvPr id="6" name="图表 5"/>
          <p:cNvGraphicFramePr/>
          <p:nvPr/>
        </p:nvGraphicFramePr>
        <p:xfrm>
          <a:off x="9155547" y="0"/>
          <a:ext cx="3737810" cy="1911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p:cNvSpPr/>
          <p:nvPr/>
        </p:nvSpPr>
        <p:spPr>
          <a:xfrm>
            <a:off x="104236" y="85218"/>
            <a:ext cx="1338828" cy="276999"/>
          </a:xfrm>
          <a:prstGeom prst="rect">
            <a:avLst/>
          </a:prstGeom>
        </p:spPr>
        <p:txBody>
          <a:bodyPr wrap="none">
            <a:spAutoFit/>
          </a:bodyPr>
          <a:lstStyle/>
          <a:p>
            <a:r>
              <a:rPr lang="en-US" altLang="zh-CN" sz="1200" dirty="0">
                <a:solidFill>
                  <a:schemeClr val="bg1">
                    <a:lumMod val="75000"/>
                  </a:schemeClr>
                </a:solidFill>
                <a:latin typeface="FZLanTingHeiS-R-GB" panose="02000000000000000000" pitchFamily="2" charset="-122"/>
                <a:ea typeface="FZLanTingHeiS-R-GB" panose="02000000000000000000" pitchFamily="2" charset="-122"/>
              </a:rPr>
              <a:t>1.3.3.2</a:t>
            </a:r>
            <a:r>
              <a:rPr lang="zh-CN" altLang="en-US" sz="1200" dirty="0">
                <a:solidFill>
                  <a:schemeClr val="bg1">
                    <a:lumMod val="75000"/>
                  </a:schemeClr>
                </a:solidFill>
                <a:latin typeface="FZLanTingHeiS-R-GB" panose="02000000000000000000" pitchFamily="2" charset="-122"/>
                <a:ea typeface="FZLanTingHeiS-R-GB" panose="02000000000000000000" pitchFamily="2" charset="-122"/>
              </a:rPr>
              <a:t>机会成本</a:t>
            </a:r>
          </a:p>
        </p:txBody>
      </p:sp>
      <p:sp>
        <p:nvSpPr>
          <p:cNvPr id="9" name="文本框 8"/>
          <p:cNvSpPr txBox="1"/>
          <p:nvPr/>
        </p:nvSpPr>
        <p:spPr>
          <a:xfrm>
            <a:off x="334127" y="2326586"/>
            <a:ext cx="11280357" cy="2354747"/>
          </a:xfrm>
          <a:prstGeom prst="rect">
            <a:avLst/>
          </a:prstGeom>
          <a:noFill/>
        </p:spPr>
        <p:txBody>
          <a:bodyPr wrap="square" rtlCol="0">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1</a:t>
            </a:r>
            <a:r>
              <a:rPr kumimoji="1" lang="zh-CN" altLang="en-US" sz="2000" dirty="0">
                <a:latin typeface="FZLanTingHeiS-R-GB" panose="02000000000000000000" pitchFamily="2" charset="-122"/>
                <a:ea typeface="FZLanTingHeiS-R-GB" panose="02000000000000000000" pitchFamily="2" charset="-122"/>
                <a:cs typeface="Microsoft YaHei" charset="-122"/>
              </a:rPr>
              <a:t>）：业主用自己的资金办企业的机会成本，等于如果把这笔资金借给别人所可能得到的利息。</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2</a:t>
            </a:r>
            <a:r>
              <a:rPr kumimoji="1" lang="zh-CN" altLang="en-US" sz="2000" dirty="0">
                <a:latin typeface="FZLanTingHeiS-R-GB" panose="02000000000000000000" pitchFamily="2" charset="-122"/>
                <a:ea typeface="FZLanTingHeiS-R-GB" panose="02000000000000000000" pitchFamily="2" charset="-122"/>
                <a:cs typeface="Microsoft YaHei" charset="-122"/>
              </a:rPr>
              <a:t>）：业主自己兼任经理（自己管理企业）的机会成本，等于如果他在别处从事其他工作可能得到的报酬。</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3</a:t>
            </a:r>
            <a:r>
              <a:rPr kumimoji="1" lang="zh-CN" altLang="en-US" sz="2000" dirty="0">
                <a:latin typeface="FZLanTingHeiS-R-GB" panose="02000000000000000000" pitchFamily="2" charset="-122"/>
                <a:ea typeface="FZLanTingHeiS-R-GB" panose="02000000000000000000" pitchFamily="2" charset="-122"/>
                <a:cs typeface="Microsoft YaHei" charset="-122"/>
              </a:rPr>
              <a:t>）：机器如果原来生产产品</a:t>
            </a:r>
            <a:r>
              <a:rPr kumimoji="1" lang="en-US" altLang="zh-CN" sz="2000" dirty="0">
                <a:latin typeface="FZLanTingHeiS-R-GB" panose="02000000000000000000" pitchFamily="2" charset="-122"/>
                <a:ea typeface="FZLanTingHeiS-R-GB" panose="02000000000000000000" pitchFamily="2" charset="-122"/>
                <a:cs typeface="Microsoft YaHei" charset="-122"/>
              </a:rPr>
              <a:t>A</a:t>
            </a:r>
            <a:r>
              <a:rPr kumimoji="1" lang="zh-CN" altLang="en-US" sz="2000" dirty="0">
                <a:latin typeface="FZLanTingHeiS-R-GB" panose="02000000000000000000" pitchFamily="2" charset="-122"/>
                <a:ea typeface="FZLanTingHeiS-R-GB" panose="02000000000000000000" pitchFamily="2" charset="-122"/>
                <a:cs typeface="Microsoft YaHei" charset="-122"/>
              </a:rPr>
              <a:t>，可得到一笔利润收入，现在用来生产产品</a:t>
            </a:r>
            <a:r>
              <a:rPr kumimoji="1" lang="en-US" altLang="zh-CN" sz="2000" dirty="0">
                <a:latin typeface="FZLanTingHeiS-R-GB" panose="02000000000000000000" pitchFamily="2" charset="-122"/>
                <a:ea typeface="FZLanTingHeiS-R-GB" panose="02000000000000000000" pitchFamily="2" charset="-122"/>
                <a:cs typeface="Microsoft YaHei" charset="-122"/>
              </a:rPr>
              <a:t>B</a:t>
            </a:r>
            <a:r>
              <a:rPr kumimoji="1" lang="zh-CN" altLang="en-US" sz="2000" dirty="0">
                <a:latin typeface="FZLanTingHeiS-R-GB" panose="02000000000000000000" pitchFamily="2" charset="-122"/>
                <a:ea typeface="FZLanTingHeiS-R-GB" panose="02000000000000000000" pitchFamily="2" charset="-122"/>
                <a:cs typeface="Microsoft YaHei" charset="-122"/>
              </a:rPr>
              <a:t>，其机会成本，就是它生产</a:t>
            </a:r>
            <a:r>
              <a:rPr kumimoji="1" lang="en-US" altLang="zh-CN" sz="2000" dirty="0">
                <a:latin typeface="FZLanTingHeiS-R-GB" panose="02000000000000000000" pitchFamily="2" charset="-122"/>
                <a:ea typeface="FZLanTingHeiS-R-GB" panose="02000000000000000000" pitchFamily="2" charset="-122"/>
                <a:cs typeface="Microsoft YaHei" charset="-122"/>
              </a:rPr>
              <a:t>A</a:t>
            </a:r>
            <a:r>
              <a:rPr kumimoji="1" lang="zh-CN" altLang="en-US" sz="2000" dirty="0">
                <a:latin typeface="FZLanTingHeiS-R-GB" panose="02000000000000000000" pitchFamily="2" charset="-122"/>
                <a:ea typeface="FZLanTingHeiS-R-GB" panose="02000000000000000000" pitchFamily="2" charset="-122"/>
                <a:cs typeface="Microsoft YaHei" charset="-122"/>
              </a:rPr>
              <a:t>可能得到的利润收入。</a:t>
            </a:r>
            <a:endPar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endParaRPr>
          </a:p>
        </p:txBody>
      </p:sp>
      <p:sp>
        <p:nvSpPr>
          <p:cNvPr id="10" name="圆角矩形 9"/>
          <p:cNvSpPr/>
          <p:nvPr/>
        </p:nvSpPr>
        <p:spPr>
          <a:xfrm>
            <a:off x="773650" y="1542197"/>
            <a:ext cx="3317087"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二、机会成本</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endParaRPr>
          </a:p>
        </p:txBody>
      </p:sp>
      <p:pic>
        <p:nvPicPr>
          <p:cNvPr id="3" name="图片 2" descr="图标&#10;&#10;描述已自动生成">
            <a:extLst>
              <a:ext uri="{FF2B5EF4-FFF2-40B4-BE49-F238E27FC236}">
                <a16:creationId xmlns:a16="http://schemas.microsoft.com/office/drawing/2014/main" id="{876768F5-9DE1-ED4F-B778-75E6D1B466A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46716" y="4877415"/>
            <a:ext cx="1270000" cy="1270000"/>
          </a:xfrm>
          <a:prstGeom prst="rect">
            <a:avLst/>
          </a:prstGeom>
        </p:spPr>
      </p:pic>
      <p:cxnSp>
        <p:nvCxnSpPr>
          <p:cNvPr id="11" name="直线箭头连接符 10">
            <a:extLst>
              <a:ext uri="{FF2B5EF4-FFF2-40B4-BE49-F238E27FC236}">
                <a16:creationId xmlns:a16="http://schemas.microsoft.com/office/drawing/2014/main" id="{577B42B9-3DCD-5540-81E5-155DC154FE2F}"/>
              </a:ext>
            </a:extLst>
          </p:cNvPr>
          <p:cNvCxnSpPr>
            <a:cxnSpLocks/>
            <a:endCxn id="12" idx="1"/>
          </p:cNvCxnSpPr>
          <p:nvPr/>
        </p:nvCxnSpPr>
        <p:spPr>
          <a:xfrm flipV="1">
            <a:off x="3486016" y="4860025"/>
            <a:ext cx="1270985" cy="667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87203824-6F6F-914E-9081-B3300FFF1DC0}"/>
              </a:ext>
            </a:extLst>
          </p:cNvPr>
          <p:cNvSpPr txBox="1"/>
          <p:nvPr/>
        </p:nvSpPr>
        <p:spPr>
          <a:xfrm>
            <a:off x="4757001" y="4605981"/>
            <a:ext cx="6857483" cy="508088"/>
          </a:xfrm>
          <a:prstGeom prst="rect">
            <a:avLst/>
          </a:prstGeom>
          <a:noFill/>
        </p:spPr>
        <p:txBody>
          <a:bodyPr wrap="square" rtlCol="0" anchor="ctr">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选择一：</a:t>
            </a:r>
            <a:r>
              <a:rPr kumimoji="1" lang="en-US" altLang="zh-CN" sz="2000" dirty="0">
                <a:latin typeface="FZLanTingHeiS-R-GB" panose="02000000000000000000" pitchFamily="2" charset="-122"/>
                <a:ea typeface="FZLanTingHeiS-R-GB" panose="02000000000000000000" pitchFamily="2" charset="-122"/>
                <a:cs typeface="Microsoft YaHei" charset="-122"/>
              </a:rPr>
              <a:t>A</a:t>
            </a:r>
            <a:r>
              <a:rPr kumimoji="1" lang="zh-CN" altLang="en-US" sz="2000" dirty="0">
                <a:latin typeface="FZLanTingHeiS-R-GB" panose="02000000000000000000" pitchFamily="2" charset="-122"/>
                <a:ea typeface="FZLanTingHeiS-R-GB" panose="02000000000000000000" pitchFamily="2" charset="-122"/>
                <a:cs typeface="Microsoft YaHei" charset="-122"/>
              </a:rPr>
              <a:t>，获得的利润</a:t>
            </a:r>
          </a:p>
        </p:txBody>
      </p:sp>
      <p:cxnSp>
        <p:nvCxnSpPr>
          <p:cNvPr id="13" name="直线箭头连接符 12">
            <a:extLst>
              <a:ext uri="{FF2B5EF4-FFF2-40B4-BE49-F238E27FC236}">
                <a16:creationId xmlns:a16="http://schemas.microsoft.com/office/drawing/2014/main" id="{AFF61F91-7D67-484A-9651-219D434495C2}"/>
              </a:ext>
            </a:extLst>
          </p:cNvPr>
          <p:cNvCxnSpPr>
            <a:cxnSpLocks/>
            <a:endCxn id="14" idx="1"/>
          </p:cNvCxnSpPr>
          <p:nvPr/>
        </p:nvCxnSpPr>
        <p:spPr>
          <a:xfrm>
            <a:off x="3486016" y="5527623"/>
            <a:ext cx="1270985" cy="2666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70DE3AEB-BEF5-7B4F-B069-32CCD6B9D379}"/>
              </a:ext>
            </a:extLst>
          </p:cNvPr>
          <p:cNvSpPr txBox="1"/>
          <p:nvPr/>
        </p:nvSpPr>
        <p:spPr>
          <a:xfrm>
            <a:off x="4757001" y="5540272"/>
            <a:ext cx="3005705" cy="508088"/>
          </a:xfrm>
          <a:prstGeom prst="rect">
            <a:avLst/>
          </a:prstGeom>
          <a:noFill/>
        </p:spPr>
        <p:txBody>
          <a:bodyPr wrap="square" rtlCol="0" anchor="ctr">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选择二：</a:t>
            </a:r>
            <a:r>
              <a:rPr kumimoji="1" lang="en-US" altLang="zh-CN" sz="2000" dirty="0">
                <a:latin typeface="FZLanTingHeiS-R-GB" panose="02000000000000000000" pitchFamily="2" charset="-122"/>
                <a:ea typeface="FZLanTingHeiS-R-GB" panose="02000000000000000000" pitchFamily="2" charset="-122"/>
                <a:cs typeface="Microsoft YaHei" charset="-122"/>
              </a:rPr>
              <a:t>B</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15" name="文本框 14">
            <a:extLst>
              <a:ext uri="{FF2B5EF4-FFF2-40B4-BE49-F238E27FC236}">
                <a16:creationId xmlns:a16="http://schemas.microsoft.com/office/drawing/2014/main" id="{470E1D5E-18F3-4B40-BBD4-E3D76F9104DE}"/>
              </a:ext>
            </a:extLst>
          </p:cNvPr>
          <p:cNvSpPr txBox="1"/>
          <p:nvPr/>
        </p:nvSpPr>
        <p:spPr>
          <a:xfrm>
            <a:off x="2457576" y="5953826"/>
            <a:ext cx="1048279" cy="508088"/>
          </a:xfrm>
          <a:prstGeom prst="rect">
            <a:avLst/>
          </a:prstGeom>
          <a:noFill/>
        </p:spPr>
        <p:txBody>
          <a:bodyPr wrap="square" rtlCol="0" anchor="ctr">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生产线</a:t>
            </a:r>
          </a:p>
        </p:txBody>
      </p:sp>
    </p:spTree>
    <p:extLst>
      <p:ext uri="{BB962C8B-B14F-4D97-AF65-F5344CB8AC3E}">
        <p14:creationId xmlns:p14="http://schemas.microsoft.com/office/powerpoint/2010/main" val="341328604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1.3.3</a:t>
            </a:r>
            <a:r>
              <a:rPr lang="zh-CN" altLang="en-US" sz="2800" dirty="0">
                <a:latin typeface="FZLanTingHeiS-R-GB" panose="02000000000000000000" pitchFamily="2" charset="-122"/>
                <a:ea typeface="FZLanTingHeiS-R-GB" panose="02000000000000000000" pitchFamily="2" charset="-122"/>
                <a:cs typeface="Microsoft YaHei" charset="-122"/>
              </a:rPr>
              <a:t>企业利润与决策</a:t>
            </a:r>
          </a:p>
        </p:txBody>
      </p:sp>
      <p:graphicFrame>
        <p:nvGraphicFramePr>
          <p:cNvPr id="6" name="图表 5"/>
          <p:cNvGraphicFramePr/>
          <p:nvPr/>
        </p:nvGraphicFramePr>
        <p:xfrm>
          <a:off x="9155547" y="0"/>
          <a:ext cx="3737810" cy="1911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p:cNvSpPr/>
          <p:nvPr/>
        </p:nvSpPr>
        <p:spPr>
          <a:xfrm>
            <a:off x="104236" y="85218"/>
            <a:ext cx="1338828" cy="276999"/>
          </a:xfrm>
          <a:prstGeom prst="rect">
            <a:avLst/>
          </a:prstGeom>
        </p:spPr>
        <p:txBody>
          <a:bodyPr wrap="none">
            <a:spAutoFit/>
          </a:bodyPr>
          <a:lstStyle/>
          <a:p>
            <a:r>
              <a:rPr lang="en-US" altLang="zh-CN" sz="1200" dirty="0">
                <a:solidFill>
                  <a:schemeClr val="bg1">
                    <a:lumMod val="75000"/>
                  </a:schemeClr>
                </a:solidFill>
                <a:latin typeface="FZLanTingHeiS-R-GB" panose="02000000000000000000" pitchFamily="2" charset="-122"/>
                <a:ea typeface="FZLanTingHeiS-R-GB" panose="02000000000000000000" pitchFamily="2" charset="-122"/>
              </a:rPr>
              <a:t>1.3.3.2</a:t>
            </a:r>
            <a:r>
              <a:rPr lang="zh-CN" altLang="en-US" sz="1200" dirty="0">
                <a:solidFill>
                  <a:schemeClr val="bg1">
                    <a:lumMod val="75000"/>
                  </a:schemeClr>
                </a:solidFill>
                <a:latin typeface="FZLanTingHeiS-R-GB" panose="02000000000000000000" pitchFamily="2" charset="-122"/>
                <a:ea typeface="FZLanTingHeiS-R-GB" panose="02000000000000000000" pitchFamily="2" charset="-122"/>
              </a:rPr>
              <a:t>机会成本</a:t>
            </a:r>
          </a:p>
        </p:txBody>
      </p:sp>
      <p:sp>
        <p:nvSpPr>
          <p:cNvPr id="9" name="文本框 8"/>
          <p:cNvSpPr txBox="1"/>
          <p:nvPr/>
        </p:nvSpPr>
        <p:spPr>
          <a:xfrm>
            <a:off x="334127" y="2326586"/>
            <a:ext cx="11553073" cy="2816412"/>
          </a:xfrm>
          <a:prstGeom prst="rect">
            <a:avLst/>
          </a:prstGeom>
          <a:noFill/>
        </p:spPr>
        <p:txBody>
          <a:bodyPr wrap="square" rtlCol="0">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4</a:t>
            </a:r>
            <a:r>
              <a:rPr kumimoji="1" lang="zh-CN" altLang="en-US" sz="2000" dirty="0">
                <a:latin typeface="FZLanTingHeiS-R-GB" panose="02000000000000000000" pitchFamily="2" charset="-122"/>
                <a:ea typeface="FZLanTingHeiS-R-GB" panose="02000000000000000000" pitchFamily="2" charset="-122"/>
                <a:cs typeface="Microsoft YaHei" charset="-122"/>
              </a:rPr>
              <a:t>）：机器原来是闲置的，如果现在用来生产某种产品，其机会成本是零。</a:t>
            </a:r>
            <a:endPar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5</a:t>
            </a: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过去买进的物料，现在市价变了，其机会成本就应当按现在的市价（即这批物料如不用于生产，而用于出售可能得到的收入）来计算。</a:t>
            </a: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6</a:t>
            </a: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使用按目前市场价购进的物料、按目前市场工资水平雇用的员工以及按目前市场利息率贷入的资金的机会成本与其会计成本是一致的。</a:t>
            </a: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7</a:t>
            </a: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机器设备折旧的机会成本是该机器设备期初与期末可变卖价值之差。</a:t>
            </a:r>
          </a:p>
        </p:txBody>
      </p:sp>
      <p:sp>
        <p:nvSpPr>
          <p:cNvPr id="10" name="圆角矩形 9"/>
          <p:cNvSpPr/>
          <p:nvPr/>
        </p:nvSpPr>
        <p:spPr>
          <a:xfrm>
            <a:off x="773650" y="1542197"/>
            <a:ext cx="3317087"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二、机会成本</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endParaRPr>
          </a:p>
        </p:txBody>
      </p:sp>
      <p:pic>
        <p:nvPicPr>
          <p:cNvPr id="11" name="图片 10" descr="图标&#10;&#10;描述已自动生成">
            <a:extLst>
              <a:ext uri="{FF2B5EF4-FFF2-40B4-BE49-F238E27FC236}">
                <a16:creationId xmlns:a16="http://schemas.microsoft.com/office/drawing/2014/main" id="{7E78135D-A885-0546-A9A5-8CFA0CE2820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76213" y="3619063"/>
            <a:ext cx="1270000" cy="1270000"/>
          </a:xfrm>
          <a:prstGeom prst="rect">
            <a:avLst/>
          </a:prstGeom>
        </p:spPr>
      </p:pic>
      <p:cxnSp>
        <p:nvCxnSpPr>
          <p:cNvPr id="12" name="直线箭头连接符 11">
            <a:extLst>
              <a:ext uri="{FF2B5EF4-FFF2-40B4-BE49-F238E27FC236}">
                <a16:creationId xmlns:a16="http://schemas.microsoft.com/office/drawing/2014/main" id="{34E597FA-6451-5E4D-BA0D-383F55750538}"/>
              </a:ext>
            </a:extLst>
          </p:cNvPr>
          <p:cNvCxnSpPr>
            <a:cxnSpLocks/>
            <a:endCxn id="13" idx="1"/>
          </p:cNvCxnSpPr>
          <p:nvPr/>
        </p:nvCxnSpPr>
        <p:spPr>
          <a:xfrm flipV="1">
            <a:off x="3515513" y="3601673"/>
            <a:ext cx="1270985" cy="667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9DBA87D3-DF56-444F-87BF-AC60F8538A0A}"/>
              </a:ext>
            </a:extLst>
          </p:cNvPr>
          <p:cNvSpPr txBox="1"/>
          <p:nvPr/>
        </p:nvSpPr>
        <p:spPr>
          <a:xfrm>
            <a:off x="4786498" y="3347629"/>
            <a:ext cx="6857483" cy="508088"/>
          </a:xfrm>
          <a:prstGeom prst="rect">
            <a:avLst/>
          </a:prstGeom>
          <a:noFill/>
        </p:spPr>
        <p:txBody>
          <a:bodyPr wrap="square" rtlCol="0" anchor="ctr">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选择一：闲置</a:t>
            </a:r>
          </a:p>
        </p:txBody>
      </p:sp>
      <p:cxnSp>
        <p:nvCxnSpPr>
          <p:cNvPr id="14" name="直线箭头连接符 13">
            <a:extLst>
              <a:ext uri="{FF2B5EF4-FFF2-40B4-BE49-F238E27FC236}">
                <a16:creationId xmlns:a16="http://schemas.microsoft.com/office/drawing/2014/main" id="{793AB14A-81B8-5A42-B9AD-8508AECAE002}"/>
              </a:ext>
            </a:extLst>
          </p:cNvPr>
          <p:cNvCxnSpPr>
            <a:cxnSpLocks/>
            <a:endCxn id="15" idx="1"/>
          </p:cNvCxnSpPr>
          <p:nvPr/>
        </p:nvCxnSpPr>
        <p:spPr>
          <a:xfrm>
            <a:off x="3515513" y="4269271"/>
            <a:ext cx="1270985" cy="2666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0EABBA6A-DE9D-AC43-B4C5-DD1A43BAE19D}"/>
              </a:ext>
            </a:extLst>
          </p:cNvPr>
          <p:cNvSpPr txBox="1"/>
          <p:nvPr/>
        </p:nvSpPr>
        <p:spPr>
          <a:xfrm>
            <a:off x="4786498" y="4281920"/>
            <a:ext cx="3005705" cy="508088"/>
          </a:xfrm>
          <a:prstGeom prst="rect">
            <a:avLst/>
          </a:prstGeom>
          <a:noFill/>
        </p:spPr>
        <p:txBody>
          <a:bodyPr wrap="square" rtlCol="0" anchor="ctr">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选择二：生产产品</a:t>
            </a:r>
          </a:p>
        </p:txBody>
      </p:sp>
      <p:sp>
        <p:nvSpPr>
          <p:cNvPr id="16" name="文本框 15">
            <a:extLst>
              <a:ext uri="{FF2B5EF4-FFF2-40B4-BE49-F238E27FC236}">
                <a16:creationId xmlns:a16="http://schemas.microsoft.com/office/drawing/2014/main" id="{BD2A826E-B694-454A-89E4-6F116E467B40}"/>
              </a:ext>
            </a:extLst>
          </p:cNvPr>
          <p:cNvSpPr txBox="1"/>
          <p:nvPr/>
        </p:nvSpPr>
        <p:spPr>
          <a:xfrm>
            <a:off x="2467234" y="4906344"/>
            <a:ext cx="1048279" cy="508088"/>
          </a:xfrm>
          <a:prstGeom prst="rect">
            <a:avLst/>
          </a:prstGeom>
          <a:noFill/>
        </p:spPr>
        <p:txBody>
          <a:bodyPr wrap="square" rtlCol="0" anchor="ctr">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生产线</a:t>
            </a:r>
          </a:p>
        </p:txBody>
      </p:sp>
    </p:spTree>
    <p:extLst>
      <p:ext uri="{BB962C8B-B14F-4D97-AF65-F5344CB8AC3E}">
        <p14:creationId xmlns:p14="http://schemas.microsoft.com/office/powerpoint/2010/main" val="236718592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1.3.3</a:t>
            </a:r>
            <a:r>
              <a:rPr lang="zh-CN" altLang="en-US" sz="2800" dirty="0">
                <a:latin typeface="FZLanTingHeiS-R-GB" panose="02000000000000000000" pitchFamily="2" charset="-122"/>
                <a:ea typeface="FZLanTingHeiS-R-GB" panose="02000000000000000000" pitchFamily="2" charset="-122"/>
                <a:cs typeface="Microsoft YaHei" charset="-122"/>
              </a:rPr>
              <a:t>企业利润与决策</a:t>
            </a:r>
          </a:p>
        </p:txBody>
      </p:sp>
      <p:graphicFrame>
        <p:nvGraphicFramePr>
          <p:cNvPr id="6" name="图表 5"/>
          <p:cNvGraphicFramePr/>
          <p:nvPr/>
        </p:nvGraphicFramePr>
        <p:xfrm>
          <a:off x="9155547" y="0"/>
          <a:ext cx="3737810" cy="1911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p:cNvSpPr/>
          <p:nvPr/>
        </p:nvSpPr>
        <p:spPr>
          <a:xfrm>
            <a:off x="104236" y="85218"/>
            <a:ext cx="1338828" cy="276999"/>
          </a:xfrm>
          <a:prstGeom prst="rect">
            <a:avLst/>
          </a:prstGeom>
        </p:spPr>
        <p:txBody>
          <a:bodyPr wrap="none">
            <a:spAutoFit/>
          </a:bodyPr>
          <a:lstStyle/>
          <a:p>
            <a:r>
              <a:rPr lang="en-US" altLang="zh-CN" sz="1200" dirty="0">
                <a:solidFill>
                  <a:schemeClr val="bg1">
                    <a:lumMod val="75000"/>
                  </a:schemeClr>
                </a:solidFill>
                <a:latin typeface="FZLanTingHeiS-R-GB" panose="02000000000000000000" pitchFamily="2" charset="-122"/>
                <a:ea typeface="FZLanTingHeiS-R-GB" panose="02000000000000000000" pitchFamily="2" charset="-122"/>
              </a:rPr>
              <a:t>1.3.3.2</a:t>
            </a:r>
            <a:r>
              <a:rPr lang="zh-CN" altLang="en-US" sz="1200" dirty="0">
                <a:solidFill>
                  <a:schemeClr val="bg1">
                    <a:lumMod val="75000"/>
                  </a:schemeClr>
                </a:solidFill>
                <a:latin typeface="FZLanTingHeiS-R-GB" panose="02000000000000000000" pitchFamily="2" charset="-122"/>
                <a:ea typeface="FZLanTingHeiS-R-GB" panose="02000000000000000000" pitchFamily="2" charset="-122"/>
              </a:rPr>
              <a:t>机会成本</a:t>
            </a:r>
          </a:p>
        </p:txBody>
      </p:sp>
      <p:sp>
        <p:nvSpPr>
          <p:cNvPr id="9" name="文本框 8"/>
          <p:cNvSpPr txBox="1"/>
          <p:nvPr/>
        </p:nvSpPr>
        <p:spPr>
          <a:xfrm>
            <a:off x="334127" y="2326586"/>
            <a:ext cx="11553073" cy="2816412"/>
          </a:xfrm>
          <a:prstGeom prst="rect">
            <a:avLst/>
          </a:prstGeom>
          <a:noFill/>
        </p:spPr>
        <p:txBody>
          <a:bodyPr wrap="square" rtlCol="0">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4</a:t>
            </a:r>
            <a:r>
              <a:rPr kumimoji="1" lang="zh-CN" altLang="en-US" sz="2000" dirty="0">
                <a:latin typeface="FZLanTingHeiS-R-GB" panose="02000000000000000000" pitchFamily="2" charset="-122"/>
                <a:ea typeface="FZLanTingHeiS-R-GB" panose="02000000000000000000" pitchFamily="2" charset="-122"/>
                <a:cs typeface="Microsoft YaHei" charset="-122"/>
              </a:rPr>
              <a:t>）：机器原来是闲置的，如果现在用来生产某种产品，其机会成本是零。</a:t>
            </a:r>
            <a:endPar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5</a:t>
            </a:r>
            <a:r>
              <a:rPr kumimoji="1" lang="zh-CN" altLang="en-US" sz="2000" dirty="0">
                <a:latin typeface="FZLanTingHeiS-R-GB" panose="02000000000000000000" pitchFamily="2" charset="-122"/>
                <a:ea typeface="FZLanTingHeiS-R-GB" panose="02000000000000000000" pitchFamily="2" charset="-122"/>
                <a:cs typeface="Microsoft YaHei" charset="-122"/>
              </a:rPr>
              <a:t>）：过去买进的物料，现在市价变了，其机会成本就应当按现在的市价（即这批物料如不用于生产，而用于出售可能得到的收入）来计算。</a:t>
            </a: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6</a:t>
            </a: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使用按目前市场价购进的物料、按目前市场工资水平雇用的员工以及按目前市场利息率贷入的资金的机会成本与其会计成本是一致的。</a:t>
            </a: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7</a:t>
            </a: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机器设备折旧的机会成本是该机器设备期初与期末可变卖价值之差。</a:t>
            </a:r>
          </a:p>
        </p:txBody>
      </p:sp>
      <p:sp>
        <p:nvSpPr>
          <p:cNvPr id="10" name="圆角矩形 9"/>
          <p:cNvSpPr/>
          <p:nvPr/>
        </p:nvSpPr>
        <p:spPr>
          <a:xfrm>
            <a:off x="773650" y="1542197"/>
            <a:ext cx="3317087"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二、机会成本</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endParaRPr>
          </a:p>
        </p:txBody>
      </p:sp>
      <p:pic>
        <p:nvPicPr>
          <p:cNvPr id="3" name="图片 2" descr="图片包含 图标&#10;&#10;描述已自动生成">
            <a:extLst>
              <a:ext uri="{FF2B5EF4-FFF2-40B4-BE49-F238E27FC236}">
                <a16:creationId xmlns:a16="http://schemas.microsoft.com/office/drawing/2014/main" id="{65FC090F-ED7B-4B49-9900-4352CD9656F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04497" y="4288344"/>
            <a:ext cx="1270000" cy="1270000"/>
          </a:xfrm>
          <a:prstGeom prst="rect">
            <a:avLst/>
          </a:prstGeom>
        </p:spPr>
      </p:pic>
      <p:cxnSp>
        <p:nvCxnSpPr>
          <p:cNvPr id="11" name="直线箭头连接符 10">
            <a:extLst>
              <a:ext uri="{FF2B5EF4-FFF2-40B4-BE49-F238E27FC236}">
                <a16:creationId xmlns:a16="http://schemas.microsoft.com/office/drawing/2014/main" id="{FB75DFF1-08A0-CB48-AFEC-BD03930856D7}"/>
              </a:ext>
            </a:extLst>
          </p:cNvPr>
          <p:cNvCxnSpPr>
            <a:cxnSpLocks/>
            <a:endCxn id="12" idx="1"/>
          </p:cNvCxnSpPr>
          <p:nvPr/>
        </p:nvCxnSpPr>
        <p:spPr>
          <a:xfrm flipV="1">
            <a:off x="4455820" y="4288344"/>
            <a:ext cx="1270985" cy="667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3E1A2278-B755-4E47-9BC4-7BDCAB10CB18}"/>
              </a:ext>
            </a:extLst>
          </p:cNvPr>
          <p:cNvSpPr txBox="1"/>
          <p:nvPr/>
        </p:nvSpPr>
        <p:spPr>
          <a:xfrm>
            <a:off x="5726805" y="4034300"/>
            <a:ext cx="4169363" cy="508088"/>
          </a:xfrm>
          <a:prstGeom prst="rect">
            <a:avLst/>
          </a:prstGeom>
          <a:noFill/>
        </p:spPr>
        <p:txBody>
          <a:bodyPr wrap="square" rtlCol="0" anchor="ctr">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选择一：按市价出售</a:t>
            </a:r>
          </a:p>
        </p:txBody>
      </p:sp>
      <p:cxnSp>
        <p:nvCxnSpPr>
          <p:cNvPr id="13" name="直线箭头连接符 12">
            <a:extLst>
              <a:ext uri="{FF2B5EF4-FFF2-40B4-BE49-F238E27FC236}">
                <a16:creationId xmlns:a16="http://schemas.microsoft.com/office/drawing/2014/main" id="{FE770D42-6BCE-DD4A-BFA9-386A2C394CCA}"/>
              </a:ext>
            </a:extLst>
          </p:cNvPr>
          <p:cNvCxnSpPr>
            <a:cxnSpLocks/>
            <a:endCxn id="14" idx="1"/>
          </p:cNvCxnSpPr>
          <p:nvPr/>
        </p:nvCxnSpPr>
        <p:spPr>
          <a:xfrm>
            <a:off x="4455820" y="4955942"/>
            <a:ext cx="1270985" cy="2666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A02E849E-868A-2241-8397-16CB4E9C9642}"/>
              </a:ext>
            </a:extLst>
          </p:cNvPr>
          <p:cNvSpPr txBox="1"/>
          <p:nvPr/>
        </p:nvSpPr>
        <p:spPr>
          <a:xfrm>
            <a:off x="5726805" y="4968591"/>
            <a:ext cx="3005705" cy="508088"/>
          </a:xfrm>
          <a:prstGeom prst="rect">
            <a:avLst/>
          </a:prstGeom>
          <a:noFill/>
        </p:spPr>
        <p:txBody>
          <a:bodyPr wrap="square" rtlCol="0" anchor="ctr">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选择二：用于生产</a:t>
            </a:r>
          </a:p>
        </p:txBody>
      </p:sp>
      <p:sp>
        <p:nvSpPr>
          <p:cNvPr id="15" name="文本框 14">
            <a:extLst>
              <a:ext uri="{FF2B5EF4-FFF2-40B4-BE49-F238E27FC236}">
                <a16:creationId xmlns:a16="http://schemas.microsoft.com/office/drawing/2014/main" id="{6E8FD734-D65F-4644-B061-4A339F66F507}"/>
              </a:ext>
            </a:extLst>
          </p:cNvPr>
          <p:cNvSpPr txBox="1"/>
          <p:nvPr/>
        </p:nvSpPr>
        <p:spPr>
          <a:xfrm>
            <a:off x="2731686" y="5491931"/>
            <a:ext cx="2013151" cy="508088"/>
          </a:xfrm>
          <a:prstGeom prst="rect">
            <a:avLst/>
          </a:prstGeom>
          <a:noFill/>
        </p:spPr>
        <p:txBody>
          <a:bodyPr wrap="square" rtlCol="0" anchor="ctr">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过去买进的布匹</a:t>
            </a:r>
          </a:p>
        </p:txBody>
      </p:sp>
    </p:spTree>
    <p:extLst>
      <p:ext uri="{BB962C8B-B14F-4D97-AF65-F5344CB8AC3E}">
        <p14:creationId xmlns:p14="http://schemas.microsoft.com/office/powerpoint/2010/main" val="298535932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1.3.3</a:t>
            </a:r>
            <a:r>
              <a:rPr lang="zh-CN" altLang="en-US" sz="2800" dirty="0">
                <a:latin typeface="FZLanTingHeiS-R-GB" panose="02000000000000000000" pitchFamily="2" charset="-122"/>
                <a:ea typeface="FZLanTingHeiS-R-GB" panose="02000000000000000000" pitchFamily="2" charset="-122"/>
                <a:cs typeface="Microsoft YaHei" charset="-122"/>
              </a:rPr>
              <a:t>企业利润与决策</a:t>
            </a:r>
          </a:p>
        </p:txBody>
      </p:sp>
      <p:graphicFrame>
        <p:nvGraphicFramePr>
          <p:cNvPr id="6" name="图表 5"/>
          <p:cNvGraphicFramePr/>
          <p:nvPr/>
        </p:nvGraphicFramePr>
        <p:xfrm>
          <a:off x="9155547" y="0"/>
          <a:ext cx="3737810" cy="1911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p:cNvSpPr/>
          <p:nvPr/>
        </p:nvSpPr>
        <p:spPr>
          <a:xfrm>
            <a:off x="104236" y="85218"/>
            <a:ext cx="1338828" cy="276999"/>
          </a:xfrm>
          <a:prstGeom prst="rect">
            <a:avLst/>
          </a:prstGeom>
        </p:spPr>
        <p:txBody>
          <a:bodyPr wrap="none">
            <a:spAutoFit/>
          </a:bodyPr>
          <a:lstStyle/>
          <a:p>
            <a:r>
              <a:rPr lang="en-US" altLang="zh-CN" sz="1200" dirty="0">
                <a:solidFill>
                  <a:schemeClr val="bg1">
                    <a:lumMod val="75000"/>
                  </a:schemeClr>
                </a:solidFill>
                <a:latin typeface="FZLanTingHeiS-R-GB" panose="02000000000000000000" pitchFamily="2" charset="-122"/>
                <a:ea typeface="FZLanTingHeiS-R-GB" panose="02000000000000000000" pitchFamily="2" charset="-122"/>
              </a:rPr>
              <a:t>1.3.3.2</a:t>
            </a:r>
            <a:r>
              <a:rPr lang="zh-CN" altLang="en-US" sz="1200" dirty="0">
                <a:solidFill>
                  <a:schemeClr val="bg1">
                    <a:lumMod val="75000"/>
                  </a:schemeClr>
                </a:solidFill>
                <a:latin typeface="FZLanTingHeiS-R-GB" panose="02000000000000000000" pitchFamily="2" charset="-122"/>
                <a:ea typeface="FZLanTingHeiS-R-GB" panose="02000000000000000000" pitchFamily="2" charset="-122"/>
              </a:rPr>
              <a:t>机会成本</a:t>
            </a:r>
          </a:p>
        </p:txBody>
      </p:sp>
      <p:sp>
        <p:nvSpPr>
          <p:cNvPr id="9" name="文本框 8"/>
          <p:cNvSpPr txBox="1"/>
          <p:nvPr/>
        </p:nvSpPr>
        <p:spPr>
          <a:xfrm>
            <a:off x="334127" y="2326586"/>
            <a:ext cx="11553073" cy="2816412"/>
          </a:xfrm>
          <a:prstGeom prst="rect">
            <a:avLst/>
          </a:prstGeom>
          <a:noFill/>
        </p:spPr>
        <p:txBody>
          <a:bodyPr wrap="square" rtlCol="0">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4</a:t>
            </a:r>
            <a:r>
              <a:rPr kumimoji="1" lang="zh-CN" altLang="en-US" sz="2000" dirty="0">
                <a:latin typeface="FZLanTingHeiS-R-GB" panose="02000000000000000000" pitchFamily="2" charset="-122"/>
                <a:ea typeface="FZLanTingHeiS-R-GB" panose="02000000000000000000" pitchFamily="2" charset="-122"/>
                <a:cs typeface="Microsoft YaHei" charset="-122"/>
              </a:rPr>
              <a:t>）：机器原来是闲置的，如果现在用来生产某种产品，其机会成本是零。</a:t>
            </a:r>
            <a:endPar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5</a:t>
            </a:r>
            <a:r>
              <a:rPr kumimoji="1" lang="zh-CN" altLang="en-US" sz="2000" dirty="0">
                <a:latin typeface="FZLanTingHeiS-R-GB" panose="02000000000000000000" pitchFamily="2" charset="-122"/>
                <a:ea typeface="FZLanTingHeiS-R-GB" panose="02000000000000000000" pitchFamily="2" charset="-122"/>
                <a:cs typeface="Microsoft YaHei" charset="-122"/>
              </a:rPr>
              <a:t>）：过去买进的物料，现在市价变了，其机会成本就应当按现在的市价（即这批物料如不用于生产，而用于出售可能得到的收入）来计算。</a:t>
            </a: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6</a:t>
            </a:r>
            <a:r>
              <a:rPr kumimoji="1" lang="zh-CN" altLang="en-US" sz="2000" dirty="0">
                <a:latin typeface="FZLanTingHeiS-R-GB" panose="02000000000000000000" pitchFamily="2" charset="-122"/>
                <a:ea typeface="FZLanTingHeiS-R-GB" panose="02000000000000000000" pitchFamily="2" charset="-122"/>
                <a:cs typeface="Microsoft YaHei" charset="-122"/>
              </a:rPr>
              <a:t>）：使用按目前市场价购进的物料、按目前市场工资水平雇用的员工以及按目前市场利息率贷入的资金的机会成本与其会计成本是一致的。</a:t>
            </a: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7</a:t>
            </a: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机器设备折旧的机会成本是该机器设备期初与期末可变卖价值之差。</a:t>
            </a:r>
          </a:p>
        </p:txBody>
      </p:sp>
      <p:sp>
        <p:nvSpPr>
          <p:cNvPr id="10" name="圆角矩形 9"/>
          <p:cNvSpPr/>
          <p:nvPr/>
        </p:nvSpPr>
        <p:spPr>
          <a:xfrm>
            <a:off x="773650" y="1542197"/>
            <a:ext cx="3317087"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二、机会成本</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endParaRPr>
          </a:p>
        </p:txBody>
      </p:sp>
      <p:pic>
        <p:nvPicPr>
          <p:cNvPr id="11" name="图片 10" descr="图片包含 图标&#10;&#10;描述已自动生成">
            <a:extLst>
              <a:ext uri="{FF2B5EF4-FFF2-40B4-BE49-F238E27FC236}">
                <a16:creationId xmlns:a16="http://schemas.microsoft.com/office/drawing/2014/main" id="{36375C0A-9ED1-7845-B5B0-B1CF7ED48DE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41916" y="4631058"/>
            <a:ext cx="1270000" cy="1270000"/>
          </a:xfrm>
          <a:prstGeom prst="rect">
            <a:avLst/>
          </a:prstGeom>
        </p:spPr>
      </p:pic>
      <p:cxnSp>
        <p:nvCxnSpPr>
          <p:cNvPr id="12" name="直线箭头连接符 11">
            <a:extLst>
              <a:ext uri="{FF2B5EF4-FFF2-40B4-BE49-F238E27FC236}">
                <a16:creationId xmlns:a16="http://schemas.microsoft.com/office/drawing/2014/main" id="{2C813BF1-BF62-CA4D-998A-F19D119B907A}"/>
              </a:ext>
            </a:extLst>
          </p:cNvPr>
          <p:cNvCxnSpPr>
            <a:cxnSpLocks/>
            <a:endCxn id="13" idx="1"/>
          </p:cNvCxnSpPr>
          <p:nvPr/>
        </p:nvCxnSpPr>
        <p:spPr>
          <a:xfrm flipV="1">
            <a:off x="5193239" y="4631058"/>
            <a:ext cx="1270985" cy="667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8C2C56FA-EACA-A645-A77C-899B6BC2B6D3}"/>
              </a:ext>
            </a:extLst>
          </p:cNvPr>
          <p:cNvSpPr txBox="1"/>
          <p:nvPr/>
        </p:nvSpPr>
        <p:spPr>
          <a:xfrm>
            <a:off x="6464224" y="4377014"/>
            <a:ext cx="4169363" cy="508088"/>
          </a:xfrm>
          <a:prstGeom prst="rect">
            <a:avLst/>
          </a:prstGeom>
          <a:noFill/>
        </p:spPr>
        <p:txBody>
          <a:bodyPr wrap="square" rtlCol="0" anchor="ctr">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选择一：按市价出售</a:t>
            </a:r>
          </a:p>
        </p:txBody>
      </p:sp>
      <p:cxnSp>
        <p:nvCxnSpPr>
          <p:cNvPr id="14" name="直线箭头连接符 13">
            <a:extLst>
              <a:ext uri="{FF2B5EF4-FFF2-40B4-BE49-F238E27FC236}">
                <a16:creationId xmlns:a16="http://schemas.microsoft.com/office/drawing/2014/main" id="{BBA224CD-C708-4D47-906E-8A3240048508}"/>
              </a:ext>
            </a:extLst>
          </p:cNvPr>
          <p:cNvCxnSpPr>
            <a:cxnSpLocks/>
            <a:endCxn id="15" idx="1"/>
          </p:cNvCxnSpPr>
          <p:nvPr/>
        </p:nvCxnSpPr>
        <p:spPr>
          <a:xfrm>
            <a:off x="5193239" y="5298656"/>
            <a:ext cx="1270985" cy="2666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48E0CFA0-B438-9647-948B-20ABD6266088}"/>
              </a:ext>
            </a:extLst>
          </p:cNvPr>
          <p:cNvSpPr txBox="1"/>
          <p:nvPr/>
        </p:nvSpPr>
        <p:spPr>
          <a:xfrm>
            <a:off x="6464224" y="5311305"/>
            <a:ext cx="3005705" cy="508088"/>
          </a:xfrm>
          <a:prstGeom prst="rect">
            <a:avLst/>
          </a:prstGeom>
          <a:noFill/>
        </p:spPr>
        <p:txBody>
          <a:bodyPr wrap="square" rtlCol="0" anchor="ctr">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选择二：用于生产</a:t>
            </a:r>
          </a:p>
        </p:txBody>
      </p:sp>
      <p:sp>
        <p:nvSpPr>
          <p:cNvPr id="16" name="文本框 15">
            <a:extLst>
              <a:ext uri="{FF2B5EF4-FFF2-40B4-BE49-F238E27FC236}">
                <a16:creationId xmlns:a16="http://schemas.microsoft.com/office/drawing/2014/main" id="{7ECD2812-1A6B-1E47-8449-101EADE6D7A5}"/>
              </a:ext>
            </a:extLst>
          </p:cNvPr>
          <p:cNvSpPr txBox="1"/>
          <p:nvPr/>
        </p:nvSpPr>
        <p:spPr>
          <a:xfrm>
            <a:off x="3469105" y="5834645"/>
            <a:ext cx="2013151" cy="508088"/>
          </a:xfrm>
          <a:prstGeom prst="rect">
            <a:avLst/>
          </a:prstGeom>
          <a:noFill/>
        </p:spPr>
        <p:txBody>
          <a:bodyPr wrap="square" rtlCol="0" anchor="ctr">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现价买进的布匹</a:t>
            </a:r>
          </a:p>
        </p:txBody>
      </p:sp>
    </p:spTree>
    <p:extLst>
      <p:ext uri="{BB962C8B-B14F-4D97-AF65-F5344CB8AC3E}">
        <p14:creationId xmlns:p14="http://schemas.microsoft.com/office/powerpoint/2010/main" val="146179852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1.3.3</a:t>
            </a:r>
            <a:r>
              <a:rPr lang="zh-CN" altLang="en-US" sz="2800" dirty="0">
                <a:latin typeface="FZLanTingHeiS-R-GB" panose="02000000000000000000" pitchFamily="2" charset="-122"/>
                <a:ea typeface="FZLanTingHeiS-R-GB" panose="02000000000000000000" pitchFamily="2" charset="-122"/>
                <a:cs typeface="Microsoft YaHei" charset="-122"/>
              </a:rPr>
              <a:t>企业利润与决策</a:t>
            </a:r>
          </a:p>
        </p:txBody>
      </p:sp>
      <p:graphicFrame>
        <p:nvGraphicFramePr>
          <p:cNvPr id="6" name="图表 5"/>
          <p:cNvGraphicFramePr/>
          <p:nvPr/>
        </p:nvGraphicFramePr>
        <p:xfrm>
          <a:off x="9155547" y="0"/>
          <a:ext cx="3737810" cy="1911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p:cNvSpPr/>
          <p:nvPr/>
        </p:nvSpPr>
        <p:spPr>
          <a:xfrm>
            <a:off x="104236" y="85218"/>
            <a:ext cx="1338828" cy="276999"/>
          </a:xfrm>
          <a:prstGeom prst="rect">
            <a:avLst/>
          </a:prstGeom>
        </p:spPr>
        <p:txBody>
          <a:bodyPr wrap="none">
            <a:spAutoFit/>
          </a:bodyPr>
          <a:lstStyle/>
          <a:p>
            <a:r>
              <a:rPr lang="en-US" altLang="zh-CN" sz="1200" dirty="0">
                <a:solidFill>
                  <a:schemeClr val="bg1">
                    <a:lumMod val="75000"/>
                  </a:schemeClr>
                </a:solidFill>
                <a:latin typeface="FZLanTingHeiS-R-GB" panose="02000000000000000000" pitchFamily="2" charset="-122"/>
                <a:ea typeface="FZLanTingHeiS-R-GB" panose="02000000000000000000" pitchFamily="2" charset="-122"/>
              </a:rPr>
              <a:t>1.3.3.2</a:t>
            </a:r>
            <a:r>
              <a:rPr lang="zh-CN" altLang="en-US" sz="1200" dirty="0">
                <a:solidFill>
                  <a:schemeClr val="bg1">
                    <a:lumMod val="75000"/>
                  </a:schemeClr>
                </a:solidFill>
                <a:latin typeface="FZLanTingHeiS-R-GB" panose="02000000000000000000" pitchFamily="2" charset="-122"/>
                <a:ea typeface="FZLanTingHeiS-R-GB" panose="02000000000000000000" pitchFamily="2" charset="-122"/>
              </a:rPr>
              <a:t>机会成本</a:t>
            </a:r>
          </a:p>
        </p:txBody>
      </p:sp>
      <p:sp>
        <p:nvSpPr>
          <p:cNvPr id="9" name="文本框 8"/>
          <p:cNvSpPr txBox="1"/>
          <p:nvPr/>
        </p:nvSpPr>
        <p:spPr>
          <a:xfrm>
            <a:off x="334127" y="2326586"/>
            <a:ext cx="11553073" cy="2816412"/>
          </a:xfrm>
          <a:prstGeom prst="rect">
            <a:avLst/>
          </a:prstGeom>
          <a:noFill/>
        </p:spPr>
        <p:txBody>
          <a:bodyPr wrap="square" rtlCol="0">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4</a:t>
            </a:r>
            <a:r>
              <a:rPr kumimoji="1" lang="zh-CN" altLang="en-US" sz="2000" dirty="0">
                <a:latin typeface="FZLanTingHeiS-R-GB" panose="02000000000000000000" pitchFamily="2" charset="-122"/>
                <a:ea typeface="FZLanTingHeiS-R-GB" panose="02000000000000000000" pitchFamily="2" charset="-122"/>
                <a:cs typeface="Microsoft YaHei" charset="-122"/>
              </a:rPr>
              <a:t>）：机器原来是闲置的，如果现在用来生产某种产品，其机会成本是零。</a:t>
            </a:r>
            <a:endPar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5</a:t>
            </a:r>
            <a:r>
              <a:rPr kumimoji="1" lang="zh-CN" altLang="en-US" sz="2000" dirty="0">
                <a:latin typeface="FZLanTingHeiS-R-GB" panose="02000000000000000000" pitchFamily="2" charset="-122"/>
                <a:ea typeface="FZLanTingHeiS-R-GB" panose="02000000000000000000" pitchFamily="2" charset="-122"/>
                <a:cs typeface="Microsoft YaHei" charset="-122"/>
              </a:rPr>
              <a:t>）：过去买进的物料，现在市价变了，其机会成本就应当按现在的市价（即这批物料如不用于生产，而用于出售可能得到的收入）来计算。</a:t>
            </a: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6</a:t>
            </a:r>
            <a:r>
              <a:rPr kumimoji="1" lang="zh-CN" altLang="en-US" sz="2000" dirty="0">
                <a:latin typeface="FZLanTingHeiS-R-GB" panose="02000000000000000000" pitchFamily="2" charset="-122"/>
                <a:ea typeface="FZLanTingHeiS-R-GB" panose="02000000000000000000" pitchFamily="2" charset="-122"/>
                <a:cs typeface="Microsoft YaHei" charset="-122"/>
              </a:rPr>
              <a:t>）：使用按目前市场价购进的物料、按目前市场工资水平雇用的员工以及按目前市场利息率贷入的资金的机会成本与其会计成本是一致的。</a:t>
            </a:r>
          </a:p>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7</a:t>
            </a:r>
            <a:r>
              <a:rPr kumimoji="1" lang="zh-CN" altLang="en-US" sz="2000" dirty="0">
                <a:latin typeface="FZLanTingHeiS-R-GB" panose="02000000000000000000" pitchFamily="2" charset="-122"/>
                <a:ea typeface="FZLanTingHeiS-R-GB" panose="02000000000000000000" pitchFamily="2" charset="-122"/>
                <a:cs typeface="Microsoft YaHei" charset="-122"/>
              </a:rPr>
              <a:t>）：机器设备折旧的机会成本是该机器设备期初与期末可变卖价值之差。</a:t>
            </a:r>
          </a:p>
        </p:txBody>
      </p:sp>
      <p:sp>
        <p:nvSpPr>
          <p:cNvPr id="10" name="圆角矩形 9"/>
          <p:cNvSpPr/>
          <p:nvPr/>
        </p:nvSpPr>
        <p:spPr>
          <a:xfrm>
            <a:off x="773650" y="1542197"/>
            <a:ext cx="3317087"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二、机会成本</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8159269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1.3.3</a:t>
            </a:r>
            <a:r>
              <a:rPr lang="zh-CN" altLang="en-US" sz="2800" dirty="0">
                <a:latin typeface="FZLanTingHeiS-R-GB" panose="02000000000000000000" pitchFamily="2" charset="-122"/>
                <a:ea typeface="FZLanTingHeiS-R-GB" panose="02000000000000000000" pitchFamily="2" charset="-122"/>
                <a:cs typeface="Microsoft YaHei" charset="-122"/>
              </a:rPr>
              <a:t>企业利润与决策</a:t>
            </a:r>
          </a:p>
        </p:txBody>
      </p:sp>
      <p:sp>
        <p:nvSpPr>
          <p:cNvPr id="3" name="圆角矩形 2"/>
          <p:cNvSpPr/>
          <p:nvPr/>
        </p:nvSpPr>
        <p:spPr>
          <a:xfrm>
            <a:off x="773650" y="1542197"/>
            <a:ext cx="3317087"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三、企业决策</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endParaRPr>
          </a:p>
        </p:txBody>
      </p:sp>
      <p:sp>
        <p:nvSpPr>
          <p:cNvPr id="5" name="文本框 4"/>
          <p:cNvSpPr txBox="1"/>
          <p:nvPr/>
        </p:nvSpPr>
        <p:spPr>
          <a:xfrm>
            <a:off x="334127" y="2563240"/>
            <a:ext cx="10847220" cy="2243050"/>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管理经济学探讨关于企业决策问题的主要表现：</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问题一：为谁生产、生产什么。</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问题二：生产多少。</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问题三：怎样生产最为经济。</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p:txBody>
      </p:sp>
      <p:graphicFrame>
        <p:nvGraphicFramePr>
          <p:cNvPr id="6" name="图表 5"/>
          <p:cNvGraphicFramePr/>
          <p:nvPr/>
        </p:nvGraphicFramePr>
        <p:xfrm>
          <a:off x="9155547" y="0"/>
          <a:ext cx="3737810" cy="1911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图片 1"/>
          <p:cNvPicPr>
            <a:picLocks noChangeAspect="1"/>
          </p:cNvPicPr>
          <p:nvPr/>
        </p:nvPicPr>
        <p:blipFill>
          <a:blip r:embed="rId8"/>
          <a:stretch>
            <a:fillRect/>
          </a:stretch>
        </p:blipFill>
        <p:spPr>
          <a:xfrm>
            <a:off x="8966534" y="3684672"/>
            <a:ext cx="2857500" cy="2857500"/>
          </a:xfrm>
          <a:prstGeom prst="rect">
            <a:avLst/>
          </a:prstGeom>
        </p:spPr>
      </p:pic>
    </p:spTree>
    <p:extLst>
      <p:ext uri="{BB962C8B-B14F-4D97-AF65-F5344CB8AC3E}">
        <p14:creationId xmlns:p14="http://schemas.microsoft.com/office/powerpoint/2010/main" val="42606343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zh-CN" altLang="en-US" sz="2800" dirty="0">
                <a:latin typeface="FZLanTingHeiS-R-GB" panose="02000000000000000000" pitchFamily="2" charset="-122"/>
                <a:ea typeface="FZLanTingHeiS-R-GB" panose="02000000000000000000" pitchFamily="2" charset="-122"/>
                <a:cs typeface="Microsoft YaHei" charset="-122"/>
              </a:rPr>
              <a:t>习题练习</a:t>
            </a:r>
          </a:p>
        </p:txBody>
      </p:sp>
      <p:sp>
        <p:nvSpPr>
          <p:cNvPr id="2" name="矩形 1"/>
          <p:cNvSpPr/>
          <p:nvPr/>
        </p:nvSpPr>
        <p:spPr>
          <a:xfrm>
            <a:off x="334127" y="1354559"/>
            <a:ext cx="11328484" cy="3416320"/>
          </a:xfrm>
          <a:prstGeom prst="rect">
            <a:avLst/>
          </a:prstGeom>
        </p:spPr>
        <p:txBody>
          <a:bodyPr wrap="square">
            <a:spAutoFit/>
          </a:bodyPr>
          <a:lstStyle/>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1</a:t>
            </a:r>
            <a:r>
              <a:rPr lang="zh-CN" altLang="en-US" sz="2400" dirty="0">
                <a:latin typeface="FZLanTingHeiS-R-GB" panose="02000000000000000000" pitchFamily="2" charset="-122"/>
                <a:ea typeface="FZLanTingHeiS-R-GB" panose="02000000000000000000" pitchFamily="2" charset="-122"/>
                <a:cs typeface="Microsoft YaHei" charset="-122"/>
              </a:rPr>
              <a:t>、某先生辞去月薪</a:t>
            </a:r>
            <a:r>
              <a:rPr lang="en-US" altLang="zh-CN" sz="2400" dirty="0">
                <a:latin typeface="FZLanTingHeiS-R-GB" panose="02000000000000000000" pitchFamily="2" charset="-122"/>
                <a:ea typeface="FZLanTingHeiS-R-GB" panose="02000000000000000000" pitchFamily="2" charset="-122"/>
                <a:cs typeface="Microsoft YaHei" charset="-122"/>
              </a:rPr>
              <a:t>2000</a:t>
            </a:r>
            <a:r>
              <a:rPr lang="zh-CN" altLang="en-US" sz="2400" dirty="0">
                <a:latin typeface="FZLanTingHeiS-R-GB" panose="02000000000000000000" pitchFamily="2" charset="-122"/>
                <a:ea typeface="FZLanTingHeiS-R-GB" panose="02000000000000000000" pitchFamily="2" charset="-122"/>
                <a:cs typeface="Microsoft YaHei" charset="-122"/>
              </a:rPr>
              <a:t>元的工作，取出自有存款</a:t>
            </a:r>
            <a:r>
              <a:rPr lang="en-US" altLang="zh-CN" sz="2400" dirty="0">
                <a:latin typeface="FZLanTingHeiS-R-GB" panose="02000000000000000000" pitchFamily="2" charset="-122"/>
                <a:ea typeface="FZLanTingHeiS-R-GB" panose="02000000000000000000" pitchFamily="2" charset="-122"/>
                <a:cs typeface="Microsoft YaHei" charset="-122"/>
              </a:rPr>
              <a:t>100000</a:t>
            </a:r>
            <a:r>
              <a:rPr lang="zh-CN" altLang="en-US" sz="2400" dirty="0">
                <a:latin typeface="FZLanTingHeiS-R-GB" panose="02000000000000000000" pitchFamily="2" charset="-122"/>
                <a:ea typeface="FZLanTingHeiS-R-GB" panose="02000000000000000000" pitchFamily="2" charset="-122"/>
                <a:cs typeface="Microsoft YaHei" charset="-122"/>
              </a:rPr>
              <a:t>元（月息</a:t>
            </a:r>
            <a:r>
              <a:rPr lang="en-US" altLang="zh-CN" sz="2400" dirty="0">
                <a:latin typeface="FZLanTingHeiS-R-GB" panose="02000000000000000000" pitchFamily="2" charset="-122"/>
                <a:ea typeface="FZLanTingHeiS-R-GB" panose="02000000000000000000" pitchFamily="2" charset="-122"/>
                <a:cs typeface="Microsoft YaHei" charset="-122"/>
              </a:rPr>
              <a:t>1%</a:t>
            </a:r>
            <a:r>
              <a:rPr lang="zh-CN" altLang="en-US" sz="2400" dirty="0">
                <a:latin typeface="FZLanTingHeiS-R-GB" panose="02000000000000000000" pitchFamily="2" charset="-122"/>
                <a:ea typeface="FZLanTingHeiS-R-GB" panose="02000000000000000000" pitchFamily="2" charset="-122"/>
                <a:cs typeface="Microsoft YaHei" charset="-122"/>
              </a:rPr>
              <a:t>），办一独资企业。如果不考虑商业风险，则该先生自办企业按月计算的机会成本是（） </a:t>
            </a:r>
            <a:br>
              <a:rPr lang="zh-CN" altLang="en-US" sz="2400" dirty="0">
                <a:latin typeface="FZLanTingHeiS-R-GB" panose="02000000000000000000" pitchFamily="2" charset="-122"/>
                <a:ea typeface="FZLanTingHeiS-R-GB" panose="02000000000000000000" pitchFamily="2" charset="-122"/>
                <a:cs typeface="Microsoft YaHei" charset="-122"/>
              </a:rPr>
            </a:br>
            <a:r>
              <a:rPr lang="en-US" altLang="zh-CN" sz="2400" dirty="0">
                <a:latin typeface="FZLanTingHeiS-R-GB" panose="02000000000000000000" pitchFamily="2" charset="-122"/>
                <a:ea typeface="FZLanTingHeiS-R-GB" panose="02000000000000000000" pitchFamily="2" charset="-122"/>
                <a:cs typeface="Microsoft YaHei" charset="-122"/>
              </a:rPr>
              <a:t>A:3000</a:t>
            </a:r>
            <a:r>
              <a:rPr lang="zh-CN" altLang="en-US" sz="2400" dirty="0">
                <a:latin typeface="FZLanTingHeiS-R-GB" panose="02000000000000000000" pitchFamily="2" charset="-122"/>
                <a:ea typeface="FZLanTingHeiS-R-GB" panose="02000000000000000000" pitchFamily="2" charset="-122"/>
                <a:cs typeface="Microsoft YaHei" charset="-122"/>
              </a:rPr>
              <a:t>元</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B:2000</a:t>
            </a:r>
            <a:r>
              <a:rPr lang="zh-CN" altLang="en-US" sz="2400" dirty="0">
                <a:latin typeface="FZLanTingHeiS-R-GB" panose="02000000000000000000" pitchFamily="2" charset="-122"/>
                <a:ea typeface="FZLanTingHeiS-R-GB" panose="02000000000000000000" pitchFamily="2" charset="-122"/>
                <a:cs typeface="Microsoft YaHei" charset="-122"/>
              </a:rPr>
              <a:t>元</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C:1000</a:t>
            </a:r>
            <a:r>
              <a:rPr lang="zh-CN" altLang="en-US" sz="2400" dirty="0">
                <a:latin typeface="FZLanTingHeiS-R-GB" panose="02000000000000000000" pitchFamily="2" charset="-122"/>
                <a:ea typeface="FZLanTingHeiS-R-GB" panose="02000000000000000000" pitchFamily="2" charset="-122"/>
                <a:cs typeface="Microsoft YaHei" charset="-122"/>
              </a:rPr>
              <a:t>元</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D:500</a:t>
            </a:r>
            <a:r>
              <a:rPr lang="zh-CN" altLang="en-US" sz="2400" dirty="0">
                <a:latin typeface="FZLanTingHeiS-R-GB" panose="02000000000000000000" pitchFamily="2" charset="-122"/>
                <a:ea typeface="FZLanTingHeiS-R-GB" panose="02000000000000000000" pitchFamily="2" charset="-122"/>
                <a:cs typeface="Microsoft YaHei" charset="-122"/>
              </a:rPr>
              <a:t>元</a:t>
            </a:r>
          </a:p>
        </p:txBody>
      </p:sp>
    </p:spTree>
    <p:extLst>
      <p:ext uri="{BB962C8B-B14F-4D97-AF65-F5344CB8AC3E}">
        <p14:creationId xmlns:p14="http://schemas.microsoft.com/office/powerpoint/2010/main" val="30923393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zh-CN" altLang="en-US" sz="2800" dirty="0">
                <a:latin typeface="FZLanTingHeiS-R-GB" panose="02000000000000000000" pitchFamily="2" charset="-122"/>
                <a:ea typeface="FZLanTingHeiS-R-GB" panose="02000000000000000000" pitchFamily="2" charset="-122"/>
                <a:cs typeface="Microsoft YaHei" charset="-122"/>
              </a:rPr>
              <a:t>习题练习</a:t>
            </a:r>
          </a:p>
        </p:txBody>
      </p:sp>
      <p:sp>
        <p:nvSpPr>
          <p:cNvPr id="2" name="矩形 1"/>
          <p:cNvSpPr/>
          <p:nvPr/>
        </p:nvSpPr>
        <p:spPr>
          <a:xfrm>
            <a:off x="334127" y="1354559"/>
            <a:ext cx="11328484" cy="3416320"/>
          </a:xfrm>
          <a:prstGeom prst="rect">
            <a:avLst/>
          </a:prstGeom>
        </p:spPr>
        <p:txBody>
          <a:bodyPr wrap="square">
            <a:spAutoFit/>
          </a:bodyPr>
          <a:lstStyle/>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1</a:t>
            </a:r>
            <a:r>
              <a:rPr lang="zh-CN" altLang="en-US" sz="2400" dirty="0">
                <a:latin typeface="FZLanTingHeiS-R-GB" panose="02000000000000000000" pitchFamily="2" charset="-122"/>
                <a:ea typeface="FZLanTingHeiS-R-GB" panose="02000000000000000000" pitchFamily="2" charset="-122"/>
                <a:cs typeface="Microsoft YaHei" charset="-122"/>
              </a:rPr>
              <a:t>、某先生辞去月薪</a:t>
            </a:r>
            <a:r>
              <a:rPr lang="en-US" altLang="zh-CN" sz="2400" dirty="0">
                <a:latin typeface="FZLanTingHeiS-R-GB" panose="02000000000000000000" pitchFamily="2" charset="-122"/>
                <a:ea typeface="FZLanTingHeiS-R-GB" panose="02000000000000000000" pitchFamily="2" charset="-122"/>
                <a:cs typeface="Microsoft YaHei" charset="-122"/>
              </a:rPr>
              <a:t>2000</a:t>
            </a:r>
            <a:r>
              <a:rPr lang="zh-CN" altLang="en-US" sz="2400" dirty="0">
                <a:latin typeface="FZLanTingHeiS-R-GB" panose="02000000000000000000" pitchFamily="2" charset="-122"/>
                <a:ea typeface="FZLanTingHeiS-R-GB" panose="02000000000000000000" pitchFamily="2" charset="-122"/>
                <a:cs typeface="Microsoft YaHei" charset="-122"/>
              </a:rPr>
              <a:t>元的工作，取出自有存款</a:t>
            </a:r>
            <a:r>
              <a:rPr lang="en-US" altLang="zh-CN" sz="2400" dirty="0">
                <a:latin typeface="FZLanTingHeiS-R-GB" panose="02000000000000000000" pitchFamily="2" charset="-122"/>
                <a:ea typeface="FZLanTingHeiS-R-GB" panose="02000000000000000000" pitchFamily="2" charset="-122"/>
                <a:cs typeface="Microsoft YaHei" charset="-122"/>
              </a:rPr>
              <a:t>100000</a:t>
            </a:r>
            <a:r>
              <a:rPr lang="zh-CN" altLang="en-US" sz="2400" dirty="0">
                <a:latin typeface="FZLanTingHeiS-R-GB" panose="02000000000000000000" pitchFamily="2" charset="-122"/>
                <a:ea typeface="FZLanTingHeiS-R-GB" panose="02000000000000000000" pitchFamily="2" charset="-122"/>
                <a:cs typeface="Microsoft YaHei" charset="-122"/>
              </a:rPr>
              <a:t>元（月息</a:t>
            </a:r>
            <a:r>
              <a:rPr lang="en-US" altLang="zh-CN" sz="2400" dirty="0">
                <a:latin typeface="FZLanTingHeiS-R-GB" panose="02000000000000000000" pitchFamily="2" charset="-122"/>
                <a:ea typeface="FZLanTingHeiS-R-GB" panose="02000000000000000000" pitchFamily="2" charset="-122"/>
                <a:cs typeface="Microsoft YaHei" charset="-122"/>
              </a:rPr>
              <a:t>1%</a:t>
            </a:r>
            <a:r>
              <a:rPr lang="zh-CN" altLang="en-US" sz="2400" dirty="0">
                <a:latin typeface="FZLanTingHeiS-R-GB" panose="02000000000000000000" pitchFamily="2" charset="-122"/>
                <a:ea typeface="FZLanTingHeiS-R-GB" panose="02000000000000000000" pitchFamily="2" charset="-122"/>
                <a:cs typeface="Microsoft YaHei" charset="-122"/>
              </a:rPr>
              <a:t>），办一独资企业。如果不考虑商业风险，则该先生自办企业按月计算的机会成本是（</a:t>
            </a:r>
            <a:r>
              <a:rPr lang="en-US" altLang="zh-CN" sz="2400" dirty="0">
                <a:solidFill>
                  <a:srgbClr val="C00000"/>
                </a:solidFill>
                <a:latin typeface="FZLanTingHeiS-R-GB" panose="02000000000000000000" pitchFamily="2" charset="-122"/>
                <a:ea typeface="FZLanTingHeiS-R-GB" panose="02000000000000000000" pitchFamily="2" charset="-122"/>
                <a:cs typeface="Microsoft YaHei" charset="-122"/>
              </a:rPr>
              <a:t>A</a:t>
            </a:r>
            <a:r>
              <a:rPr lang="zh-CN" altLang="en-US" sz="2400" dirty="0">
                <a:latin typeface="FZLanTingHeiS-R-GB" panose="02000000000000000000" pitchFamily="2" charset="-122"/>
                <a:ea typeface="FZLanTingHeiS-R-GB" panose="02000000000000000000" pitchFamily="2" charset="-122"/>
                <a:cs typeface="Microsoft YaHei" charset="-122"/>
              </a:rPr>
              <a:t>） </a:t>
            </a:r>
            <a:br>
              <a:rPr lang="zh-CN" altLang="en-US" sz="2400" dirty="0">
                <a:latin typeface="FZLanTingHeiS-R-GB" panose="02000000000000000000" pitchFamily="2" charset="-122"/>
                <a:ea typeface="FZLanTingHeiS-R-GB" panose="02000000000000000000" pitchFamily="2" charset="-122"/>
                <a:cs typeface="Microsoft YaHei" charset="-122"/>
              </a:rPr>
            </a:br>
            <a:r>
              <a:rPr lang="en-US" altLang="zh-CN" sz="2400" dirty="0">
                <a:solidFill>
                  <a:srgbClr val="C00000"/>
                </a:solidFill>
                <a:latin typeface="FZLanTingHeiS-R-GB" panose="02000000000000000000" pitchFamily="2" charset="-122"/>
                <a:ea typeface="FZLanTingHeiS-R-GB" panose="02000000000000000000" pitchFamily="2" charset="-122"/>
                <a:cs typeface="Microsoft YaHei" charset="-122"/>
              </a:rPr>
              <a:t>A:3000</a:t>
            </a:r>
            <a:r>
              <a:rPr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元</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B:2000</a:t>
            </a:r>
            <a:r>
              <a:rPr lang="zh-CN" altLang="en-US" sz="2400" dirty="0">
                <a:latin typeface="FZLanTingHeiS-R-GB" panose="02000000000000000000" pitchFamily="2" charset="-122"/>
                <a:ea typeface="FZLanTingHeiS-R-GB" panose="02000000000000000000" pitchFamily="2" charset="-122"/>
                <a:cs typeface="Microsoft YaHei" charset="-122"/>
              </a:rPr>
              <a:t>元</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C:1000</a:t>
            </a:r>
            <a:r>
              <a:rPr lang="zh-CN" altLang="en-US" sz="2400" dirty="0">
                <a:latin typeface="FZLanTingHeiS-R-GB" panose="02000000000000000000" pitchFamily="2" charset="-122"/>
                <a:ea typeface="FZLanTingHeiS-R-GB" panose="02000000000000000000" pitchFamily="2" charset="-122"/>
                <a:cs typeface="Microsoft YaHei" charset="-122"/>
              </a:rPr>
              <a:t>元</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D:500</a:t>
            </a:r>
            <a:r>
              <a:rPr lang="zh-CN" altLang="en-US" sz="2400" dirty="0">
                <a:latin typeface="FZLanTingHeiS-R-GB" panose="02000000000000000000" pitchFamily="2" charset="-122"/>
                <a:ea typeface="FZLanTingHeiS-R-GB" panose="02000000000000000000" pitchFamily="2" charset="-122"/>
                <a:cs typeface="Microsoft YaHei" charset="-122"/>
              </a:rPr>
              <a:t>元</a:t>
            </a:r>
            <a:endParaRPr lang="en-US" altLang="zh-CN" sz="2400" dirty="0">
              <a:latin typeface="FZLanTingHeiS-R-GB" panose="02000000000000000000" pitchFamily="2" charset="-122"/>
              <a:ea typeface="FZLanTingHeiS-R-GB" panose="02000000000000000000" pitchFamily="2" charset="-122"/>
              <a:cs typeface="Microsoft YaHei" charset="-122"/>
            </a:endParaRPr>
          </a:p>
        </p:txBody>
      </p:sp>
      <p:pic>
        <p:nvPicPr>
          <p:cNvPr id="5" name="图片 4" descr="图标&#10;&#10;描述已自动生成">
            <a:extLst>
              <a:ext uri="{FF2B5EF4-FFF2-40B4-BE49-F238E27FC236}">
                <a16:creationId xmlns:a16="http://schemas.microsoft.com/office/drawing/2014/main" id="{DDDCE0A5-5E35-5B42-A4C6-05C835C5C8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4385" y="4770879"/>
            <a:ext cx="974565" cy="974565"/>
          </a:xfrm>
          <a:prstGeom prst="rect">
            <a:avLst/>
          </a:prstGeom>
        </p:spPr>
      </p:pic>
      <p:sp>
        <p:nvSpPr>
          <p:cNvPr id="6" name="文本框 5">
            <a:extLst>
              <a:ext uri="{FF2B5EF4-FFF2-40B4-BE49-F238E27FC236}">
                <a16:creationId xmlns:a16="http://schemas.microsoft.com/office/drawing/2014/main" id="{3F83A42D-F49F-CC48-A700-92F7BA77CC10}"/>
              </a:ext>
            </a:extLst>
          </p:cNvPr>
          <p:cNvSpPr txBox="1"/>
          <p:nvPr/>
        </p:nvSpPr>
        <p:spPr>
          <a:xfrm>
            <a:off x="2602665" y="3323222"/>
            <a:ext cx="1718733" cy="588944"/>
          </a:xfrm>
          <a:prstGeom prst="rect">
            <a:avLst/>
          </a:prstGeom>
          <a:noFill/>
        </p:spPr>
        <p:txBody>
          <a:bodyPr wrap="square" rtlCol="0" anchor="ctr">
            <a:spAutoFit/>
          </a:bodyPr>
          <a:lstStyle/>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100000</a:t>
            </a:r>
            <a:r>
              <a:rPr kumimoji="1" lang="zh-CN" altLang="en-US" sz="2400" dirty="0">
                <a:latin typeface="FZLanTingHeiS-R-GB" panose="02000000000000000000" pitchFamily="2" charset="-122"/>
                <a:ea typeface="FZLanTingHeiS-R-GB" panose="02000000000000000000" pitchFamily="2" charset="-122"/>
                <a:cs typeface="Microsoft YaHei" charset="-122"/>
              </a:rPr>
              <a:t>元</a:t>
            </a:r>
          </a:p>
        </p:txBody>
      </p:sp>
      <p:pic>
        <p:nvPicPr>
          <p:cNvPr id="7" name="图片 6" descr="形状&#10;&#10;低可信度描述已自动生成">
            <a:extLst>
              <a:ext uri="{FF2B5EF4-FFF2-40B4-BE49-F238E27FC236}">
                <a16:creationId xmlns:a16="http://schemas.microsoft.com/office/drawing/2014/main" id="{454F942E-11ED-1D4E-8688-9B2965C9FB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4385" y="3164322"/>
            <a:ext cx="974565" cy="974565"/>
          </a:xfrm>
          <a:prstGeom prst="rect">
            <a:avLst/>
          </a:prstGeom>
        </p:spPr>
      </p:pic>
      <p:cxnSp>
        <p:nvCxnSpPr>
          <p:cNvPr id="9" name="直线箭头连接符 8">
            <a:extLst>
              <a:ext uri="{FF2B5EF4-FFF2-40B4-BE49-F238E27FC236}">
                <a16:creationId xmlns:a16="http://schemas.microsoft.com/office/drawing/2014/main" id="{21210E34-22D7-C54F-AF20-2DB7F22D7DC0}"/>
              </a:ext>
            </a:extLst>
          </p:cNvPr>
          <p:cNvCxnSpPr>
            <a:cxnSpLocks/>
            <a:stCxn id="7" idx="3"/>
            <a:endCxn id="10" idx="1"/>
          </p:cNvCxnSpPr>
          <p:nvPr/>
        </p:nvCxnSpPr>
        <p:spPr>
          <a:xfrm flipV="1">
            <a:off x="5318950" y="2984007"/>
            <a:ext cx="1270985" cy="667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72B9F0D0-E605-A649-AB1F-8A75BD08BD33}"/>
              </a:ext>
            </a:extLst>
          </p:cNvPr>
          <p:cNvSpPr txBox="1"/>
          <p:nvPr/>
        </p:nvSpPr>
        <p:spPr>
          <a:xfrm>
            <a:off x="6589935" y="2689535"/>
            <a:ext cx="4721532" cy="588944"/>
          </a:xfrm>
          <a:prstGeom prst="rect">
            <a:avLst/>
          </a:prstGeom>
          <a:noFill/>
        </p:spPr>
        <p:txBody>
          <a:bodyPr wrap="square" rtlCol="0" anchor="ctr">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选择一：存银行赚利息  </a:t>
            </a:r>
            <a:r>
              <a:rPr kumimoji="1" lang="en-US" altLang="zh-CN" sz="2400" dirty="0">
                <a:latin typeface="FZLanTingHeiS-R-GB" panose="02000000000000000000" pitchFamily="2" charset="-122"/>
                <a:ea typeface="FZLanTingHeiS-R-GB" panose="02000000000000000000" pitchFamily="2" charset="-122"/>
                <a:cs typeface="Microsoft YaHei" charset="-122"/>
              </a:rPr>
              <a:t>1000</a:t>
            </a:r>
            <a:r>
              <a:rPr kumimoji="1" lang="zh-CN" altLang="en-US" sz="2400" dirty="0">
                <a:latin typeface="FZLanTingHeiS-R-GB" panose="02000000000000000000" pitchFamily="2" charset="-122"/>
                <a:ea typeface="FZLanTingHeiS-R-GB" panose="02000000000000000000" pitchFamily="2" charset="-122"/>
                <a:cs typeface="Microsoft YaHei" charset="-122"/>
              </a:rPr>
              <a:t>元  </a:t>
            </a:r>
          </a:p>
        </p:txBody>
      </p:sp>
      <p:cxnSp>
        <p:nvCxnSpPr>
          <p:cNvPr id="11" name="直线箭头连接符 10">
            <a:extLst>
              <a:ext uri="{FF2B5EF4-FFF2-40B4-BE49-F238E27FC236}">
                <a16:creationId xmlns:a16="http://schemas.microsoft.com/office/drawing/2014/main" id="{68A23D3A-19B4-4C4D-8D3C-5AF9A61867DA}"/>
              </a:ext>
            </a:extLst>
          </p:cNvPr>
          <p:cNvCxnSpPr>
            <a:cxnSpLocks/>
            <a:stCxn id="7" idx="3"/>
            <a:endCxn id="12" idx="1"/>
          </p:cNvCxnSpPr>
          <p:nvPr/>
        </p:nvCxnSpPr>
        <p:spPr>
          <a:xfrm>
            <a:off x="5318950" y="3651605"/>
            <a:ext cx="1270985" cy="2666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C48E58E6-CE05-BC44-AED6-A9867EB7FDB1}"/>
              </a:ext>
            </a:extLst>
          </p:cNvPr>
          <p:cNvSpPr txBox="1"/>
          <p:nvPr/>
        </p:nvSpPr>
        <p:spPr>
          <a:xfrm>
            <a:off x="6589935" y="3623826"/>
            <a:ext cx="3722465" cy="588944"/>
          </a:xfrm>
          <a:prstGeom prst="rect">
            <a:avLst/>
          </a:prstGeom>
          <a:noFill/>
        </p:spPr>
        <p:txBody>
          <a:bodyPr wrap="square" rtlCol="0" anchor="ctr">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选择二：投资开厂干干干</a:t>
            </a:r>
          </a:p>
        </p:txBody>
      </p:sp>
      <p:sp>
        <p:nvSpPr>
          <p:cNvPr id="13" name="文本框 12">
            <a:extLst>
              <a:ext uri="{FF2B5EF4-FFF2-40B4-BE49-F238E27FC236}">
                <a16:creationId xmlns:a16="http://schemas.microsoft.com/office/drawing/2014/main" id="{03265F24-A9A7-BC40-83C9-7CEB310724D2}"/>
              </a:ext>
            </a:extLst>
          </p:cNvPr>
          <p:cNvSpPr txBox="1"/>
          <p:nvPr/>
        </p:nvSpPr>
        <p:spPr>
          <a:xfrm>
            <a:off x="2602665" y="4880103"/>
            <a:ext cx="1718733" cy="588944"/>
          </a:xfrm>
          <a:prstGeom prst="rect">
            <a:avLst/>
          </a:prstGeom>
          <a:noFill/>
        </p:spPr>
        <p:txBody>
          <a:bodyPr wrap="square" rtlCol="0" anchor="ctr">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某先生</a:t>
            </a:r>
          </a:p>
        </p:txBody>
      </p:sp>
      <p:cxnSp>
        <p:nvCxnSpPr>
          <p:cNvPr id="15" name="直线箭头连接符 14">
            <a:extLst>
              <a:ext uri="{FF2B5EF4-FFF2-40B4-BE49-F238E27FC236}">
                <a16:creationId xmlns:a16="http://schemas.microsoft.com/office/drawing/2014/main" id="{958FA3A0-077C-504A-A5CB-2FD60CEB44B4}"/>
              </a:ext>
            </a:extLst>
          </p:cNvPr>
          <p:cNvCxnSpPr>
            <a:cxnSpLocks/>
            <a:endCxn id="16" idx="1"/>
          </p:cNvCxnSpPr>
          <p:nvPr/>
        </p:nvCxnSpPr>
        <p:spPr>
          <a:xfrm flipV="1">
            <a:off x="5318950" y="4637291"/>
            <a:ext cx="1270985" cy="667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6A6ED9CD-5F45-DF49-822F-A9C5DB53E5C1}"/>
              </a:ext>
            </a:extLst>
          </p:cNvPr>
          <p:cNvSpPr txBox="1"/>
          <p:nvPr/>
        </p:nvSpPr>
        <p:spPr>
          <a:xfrm>
            <a:off x="6589935" y="4342819"/>
            <a:ext cx="4721532" cy="588944"/>
          </a:xfrm>
          <a:prstGeom prst="rect">
            <a:avLst/>
          </a:prstGeom>
          <a:noFill/>
        </p:spPr>
        <p:txBody>
          <a:bodyPr wrap="square" rtlCol="0" anchor="ctr">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选择一：别人公司上班  </a:t>
            </a:r>
            <a:r>
              <a:rPr kumimoji="1" lang="en-US" altLang="zh-CN" sz="2400" dirty="0">
                <a:latin typeface="FZLanTingHeiS-R-GB" panose="02000000000000000000" pitchFamily="2" charset="-122"/>
                <a:ea typeface="FZLanTingHeiS-R-GB" panose="02000000000000000000" pitchFamily="2" charset="-122"/>
                <a:cs typeface="Microsoft YaHei" charset="-122"/>
              </a:rPr>
              <a:t>2000</a:t>
            </a:r>
            <a:r>
              <a:rPr kumimoji="1" lang="zh-CN" altLang="en-US" sz="2400" dirty="0">
                <a:latin typeface="FZLanTingHeiS-R-GB" panose="02000000000000000000" pitchFamily="2" charset="-122"/>
                <a:ea typeface="FZLanTingHeiS-R-GB" panose="02000000000000000000" pitchFamily="2" charset="-122"/>
                <a:cs typeface="Microsoft YaHei" charset="-122"/>
              </a:rPr>
              <a:t>元  </a:t>
            </a:r>
          </a:p>
        </p:txBody>
      </p:sp>
      <p:cxnSp>
        <p:nvCxnSpPr>
          <p:cNvPr id="17" name="直线箭头连接符 16">
            <a:extLst>
              <a:ext uri="{FF2B5EF4-FFF2-40B4-BE49-F238E27FC236}">
                <a16:creationId xmlns:a16="http://schemas.microsoft.com/office/drawing/2014/main" id="{1FE4DB82-1E98-8C4C-9980-1BA3EC06F7A1}"/>
              </a:ext>
            </a:extLst>
          </p:cNvPr>
          <p:cNvCxnSpPr>
            <a:cxnSpLocks/>
            <a:endCxn id="18" idx="1"/>
          </p:cNvCxnSpPr>
          <p:nvPr/>
        </p:nvCxnSpPr>
        <p:spPr>
          <a:xfrm>
            <a:off x="5318950" y="5304889"/>
            <a:ext cx="1270985" cy="2666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DA0EAA02-4974-B745-B7EA-748550FEE0B1}"/>
              </a:ext>
            </a:extLst>
          </p:cNvPr>
          <p:cNvSpPr txBox="1"/>
          <p:nvPr/>
        </p:nvSpPr>
        <p:spPr>
          <a:xfrm>
            <a:off x="6589935" y="5277110"/>
            <a:ext cx="3722465" cy="588944"/>
          </a:xfrm>
          <a:prstGeom prst="rect">
            <a:avLst/>
          </a:prstGeom>
          <a:noFill/>
        </p:spPr>
        <p:txBody>
          <a:bodyPr wrap="square" rtlCol="0" anchor="ctr">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选择二：自己公司上班</a:t>
            </a:r>
          </a:p>
        </p:txBody>
      </p:sp>
    </p:spTree>
    <p:extLst>
      <p:ext uri="{BB962C8B-B14F-4D97-AF65-F5344CB8AC3E}">
        <p14:creationId xmlns:p14="http://schemas.microsoft.com/office/powerpoint/2010/main" val="62997738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zh-CN" altLang="en-US" sz="2800" dirty="0">
                <a:latin typeface="FZLanTingHeiS-R-GB" panose="02000000000000000000" pitchFamily="2" charset="-122"/>
                <a:ea typeface="FZLanTingHeiS-R-GB" panose="02000000000000000000" pitchFamily="2" charset="-122"/>
                <a:cs typeface="Microsoft YaHei" charset="-122"/>
              </a:rPr>
              <a:t>习题练习</a:t>
            </a:r>
          </a:p>
        </p:txBody>
      </p:sp>
      <p:sp>
        <p:nvSpPr>
          <p:cNvPr id="2" name="矩形 1"/>
          <p:cNvSpPr/>
          <p:nvPr/>
        </p:nvSpPr>
        <p:spPr>
          <a:xfrm>
            <a:off x="334127" y="1354559"/>
            <a:ext cx="11328484" cy="3970318"/>
          </a:xfrm>
          <a:prstGeom prst="rect">
            <a:avLst/>
          </a:prstGeom>
        </p:spPr>
        <p:txBody>
          <a:bodyPr wrap="square">
            <a:spAutoFit/>
          </a:bodyPr>
          <a:lstStyle/>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2</a:t>
            </a:r>
            <a:r>
              <a:rPr lang="zh-CN" altLang="en-US" sz="2400" dirty="0">
                <a:latin typeface="FZLanTingHeiS-R-GB" panose="02000000000000000000" pitchFamily="2" charset="-122"/>
                <a:ea typeface="FZLanTingHeiS-R-GB" panose="02000000000000000000" pitchFamily="2" charset="-122"/>
                <a:cs typeface="Microsoft YaHei" charset="-122"/>
              </a:rPr>
              <a:t>、假定某机器原来生产产品</a:t>
            </a:r>
            <a:r>
              <a:rPr lang="en-US" altLang="zh-CN" sz="2400" dirty="0">
                <a:latin typeface="FZLanTingHeiS-R-GB" panose="02000000000000000000" pitchFamily="2" charset="-122"/>
                <a:ea typeface="FZLanTingHeiS-R-GB" panose="02000000000000000000" pitchFamily="2" charset="-122"/>
                <a:cs typeface="Microsoft YaHei" charset="-122"/>
              </a:rPr>
              <a:t>A</a:t>
            </a:r>
            <a:r>
              <a:rPr lang="zh-CN" altLang="en-US" sz="2400" dirty="0">
                <a:latin typeface="FZLanTingHeiS-R-GB" panose="02000000000000000000" pitchFamily="2" charset="-122"/>
                <a:ea typeface="FZLanTingHeiS-R-GB" panose="02000000000000000000" pitchFamily="2" charset="-122"/>
                <a:cs typeface="Microsoft YaHei" charset="-122"/>
              </a:rPr>
              <a:t>，利润为</a:t>
            </a:r>
            <a:r>
              <a:rPr lang="en-US" altLang="zh-CN" sz="2400" dirty="0">
                <a:latin typeface="FZLanTingHeiS-R-GB" panose="02000000000000000000" pitchFamily="2" charset="-122"/>
                <a:ea typeface="FZLanTingHeiS-R-GB" panose="02000000000000000000" pitchFamily="2" charset="-122"/>
                <a:cs typeface="Microsoft YaHei" charset="-122"/>
              </a:rPr>
              <a:t>200</a:t>
            </a:r>
            <a:r>
              <a:rPr lang="zh-CN" altLang="en-US" sz="2400" dirty="0">
                <a:latin typeface="FZLanTingHeiS-R-GB" panose="02000000000000000000" pitchFamily="2" charset="-122"/>
                <a:ea typeface="FZLanTingHeiS-R-GB" panose="02000000000000000000" pitchFamily="2" charset="-122"/>
                <a:cs typeface="Microsoft YaHei" charset="-122"/>
              </a:rPr>
              <a:t>元，现在改生产产品</a:t>
            </a:r>
            <a:r>
              <a:rPr lang="en-US" altLang="zh-CN" sz="2400" dirty="0">
                <a:latin typeface="FZLanTingHeiS-R-GB" panose="02000000000000000000" pitchFamily="2" charset="-122"/>
                <a:ea typeface="FZLanTingHeiS-R-GB" panose="02000000000000000000" pitchFamily="2" charset="-122"/>
                <a:cs typeface="Microsoft YaHei" charset="-122"/>
              </a:rPr>
              <a:t>B</a:t>
            </a:r>
            <a:r>
              <a:rPr lang="zh-CN" altLang="en-US" sz="2400" dirty="0">
                <a:latin typeface="FZLanTingHeiS-R-GB" panose="02000000000000000000" pitchFamily="2" charset="-122"/>
                <a:ea typeface="FZLanTingHeiS-R-GB" panose="02000000000000000000" pitchFamily="2" charset="-122"/>
                <a:cs typeface="Microsoft YaHei" charset="-122"/>
              </a:rPr>
              <a:t>，所花人工、材料费为</a:t>
            </a:r>
            <a:r>
              <a:rPr lang="en-US" altLang="zh-CN" sz="2400" dirty="0">
                <a:latin typeface="FZLanTingHeiS-R-GB" panose="02000000000000000000" pitchFamily="2" charset="-122"/>
                <a:ea typeface="FZLanTingHeiS-R-GB" panose="02000000000000000000" pitchFamily="2" charset="-122"/>
                <a:cs typeface="Microsoft YaHei" charset="-122"/>
              </a:rPr>
              <a:t>1000</a:t>
            </a:r>
            <a:r>
              <a:rPr lang="zh-CN" altLang="en-US" sz="2400" dirty="0">
                <a:latin typeface="FZLanTingHeiS-R-GB" panose="02000000000000000000" pitchFamily="2" charset="-122"/>
                <a:ea typeface="FZLanTingHeiS-R-GB" panose="02000000000000000000" pitchFamily="2" charset="-122"/>
                <a:cs typeface="Microsoft YaHei" charset="-122"/>
              </a:rPr>
              <a:t>元，则生产产品</a:t>
            </a:r>
            <a:r>
              <a:rPr lang="en-US" altLang="zh-CN" sz="2400" dirty="0">
                <a:latin typeface="FZLanTingHeiS-R-GB" panose="02000000000000000000" pitchFamily="2" charset="-122"/>
                <a:ea typeface="FZLanTingHeiS-R-GB" panose="02000000000000000000" pitchFamily="2" charset="-122"/>
                <a:cs typeface="Microsoft YaHei" charset="-122"/>
              </a:rPr>
              <a:t>B</a:t>
            </a:r>
            <a:r>
              <a:rPr lang="zh-CN" altLang="en-US" sz="2400" dirty="0">
                <a:latin typeface="FZLanTingHeiS-R-GB" panose="02000000000000000000" pitchFamily="2" charset="-122"/>
                <a:ea typeface="FZLanTingHeiS-R-GB" panose="02000000000000000000" pitchFamily="2" charset="-122"/>
                <a:cs typeface="Microsoft YaHei" charset="-122"/>
              </a:rPr>
              <a:t>的机会成本为（）</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A:200</a:t>
            </a:r>
            <a:r>
              <a:rPr lang="zh-CN" altLang="en-US" sz="2400" dirty="0">
                <a:latin typeface="FZLanTingHeiS-R-GB" panose="02000000000000000000" pitchFamily="2" charset="-122"/>
                <a:ea typeface="FZLanTingHeiS-R-GB" panose="02000000000000000000" pitchFamily="2" charset="-122"/>
                <a:cs typeface="Microsoft YaHei" charset="-122"/>
              </a:rPr>
              <a:t>元</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B:800</a:t>
            </a:r>
            <a:r>
              <a:rPr lang="zh-CN" altLang="en-US" sz="2400" dirty="0">
                <a:latin typeface="FZLanTingHeiS-R-GB" panose="02000000000000000000" pitchFamily="2" charset="-122"/>
                <a:ea typeface="FZLanTingHeiS-R-GB" panose="02000000000000000000" pitchFamily="2" charset="-122"/>
                <a:cs typeface="Microsoft YaHei" charset="-122"/>
              </a:rPr>
              <a:t>元</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C:1000</a:t>
            </a:r>
            <a:r>
              <a:rPr lang="zh-CN" altLang="en-US" sz="2400" dirty="0">
                <a:latin typeface="FZLanTingHeiS-R-GB" panose="02000000000000000000" pitchFamily="2" charset="-122"/>
                <a:ea typeface="FZLanTingHeiS-R-GB" panose="02000000000000000000" pitchFamily="2" charset="-122"/>
                <a:cs typeface="Microsoft YaHei" charset="-122"/>
              </a:rPr>
              <a:t>元</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D:1200</a:t>
            </a:r>
            <a:r>
              <a:rPr lang="zh-CN" altLang="en-US" sz="2400" dirty="0">
                <a:latin typeface="FZLanTingHeiS-R-GB" panose="02000000000000000000" pitchFamily="2" charset="-122"/>
                <a:ea typeface="FZLanTingHeiS-R-GB" panose="02000000000000000000" pitchFamily="2" charset="-122"/>
                <a:cs typeface="Microsoft YaHei" charset="-122"/>
              </a:rPr>
              <a:t>元</a:t>
            </a:r>
          </a:p>
          <a:p>
            <a:pPr fontAlgn="t">
              <a:lnSpc>
                <a:spcPct val="150000"/>
              </a:lnSpc>
            </a:pPr>
            <a:endParaRPr lang="en-US" altLang="zh-CN" sz="24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17613718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zh-CN" altLang="en-US" sz="2800" dirty="0">
                <a:latin typeface="FZLanTingHeiS-R-GB" panose="02000000000000000000" pitchFamily="2" charset="-122"/>
                <a:ea typeface="FZLanTingHeiS-R-GB" panose="02000000000000000000" pitchFamily="2" charset="-122"/>
                <a:cs typeface="Microsoft YaHei" charset="-122"/>
              </a:rPr>
              <a:t>习题练习</a:t>
            </a:r>
          </a:p>
        </p:txBody>
      </p:sp>
      <p:sp>
        <p:nvSpPr>
          <p:cNvPr id="2" name="矩形 1"/>
          <p:cNvSpPr/>
          <p:nvPr/>
        </p:nvSpPr>
        <p:spPr>
          <a:xfrm>
            <a:off x="334127" y="1354559"/>
            <a:ext cx="11328484" cy="3970318"/>
          </a:xfrm>
          <a:prstGeom prst="rect">
            <a:avLst/>
          </a:prstGeom>
        </p:spPr>
        <p:txBody>
          <a:bodyPr wrap="square">
            <a:spAutoFit/>
          </a:bodyPr>
          <a:lstStyle/>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2</a:t>
            </a:r>
            <a:r>
              <a:rPr lang="zh-CN" altLang="en-US" sz="2400" dirty="0">
                <a:latin typeface="FZLanTingHeiS-R-GB" panose="02000000000000000000" pitchFamily="2" charset="-122"/>
                <a:ea typeface="FZLanTingHeiS-R-GB" panose="02000000000000000000" pitchFamily="2" charset="-122"/>
                <a:cs typeface="Microsoft YaHei" charset="-122"/>
              </a:rPr>
              <a:t>、假定某机器原来生产产品</a:t>
            </a:r>
            <a:r>
              <a:rPr lang="en-US" altLang="zh-CN" sz="2400" dirty="0">
                <a:latin typeface="FZLanTingHeiS-R-GB" panose="02000000000000000000" pitchFamily="2" charset="-122"/>
                <a:ea typeface="FZLanTingHeiS-R-GB" panose="02000000000000000000" pitchFamily="2" charset="-122"/>
                <a:cs typeface="Microsoft YaHei" charset="-122"/>
              </a:rPr>
              <a:t>A</a:t>
            </a:r>
            <a:r>
              <a:rPr lang="zh-CN" altLang="en-US" sz="2400" dirty="0">
                <a:latin typeface="FZLanTingHeiS-R-GB" panose="02000000000000000000" pitchFamily="2" charset="-122"/>
                <a:ea typeface="FZLanTingHeiS-R-GB" panose="02000000000000000000" pitchFamily="2" charset="-122"/>
                <a:cs typeface="Microsoft YaHei" charset="-122"/>
              </a:rPr>
              <a:t>，利润为</a:t>
            </a:r>
            <a:r>
              <a:rPr lang="en-US" altLang="zh-CN" sz="2400" dirty="0">
                <a:latin typeface="FZLanTingHeiS-R-GB" panose="02000000000000000000" pitchFamily="2" charset="-122"/>
                <a:ea typeface="FZLanTingHeiS-R-GB" panose="02000000000000000000" pitchFamily="2" charset="-122"/>
                <a:cs typeface="Microsoft YaHei" charset="-122"/>
              </a:rPr>
              <a:t>200</a:t>
            </a:r>
            <a:r>
              <a:rPr lang="zh-CN" altLang="en-US" sz="2400" dirty="0">
                <a:latin typeface="FZLanTingHeiS-R-GB" panose="02000000000000000000" pitchFamily="2" charset="-122"/>
                <a:ea typeface="FZLanTingHeiS-R-GB" panose="02000000000000000000" pitchFamily="2" charset="-122"/>
                <a:cs typeface="Microsoft YaHei" charset="-122"/>
              </a:rPr>
              <a:t>元，现在改生产产品</a:t>
            </a:r>
            <a:r>
              <a:rPr lang="en-US" altLang="zh-CN" sz="2400" dirty="0">
                <a:latin typeface="FZLanTingHeiS-R-GB" panose="02000000000000000000" pitchFamily="2" charset="-122"/>
                <a:ea typeface="FZLanTingHeiS-R-GB" panose="02000000000000000000" pitchFamily="2" charset="-122"/>
                <a:cs typeface="Microsoft YaHei" charset="-122"/>
              </a:rPr>
              <a:t>B</a:t>
            </a:r>
            <a:r>
              <a:rPr lang="zh-CN" altLang="en-US" sz="2400" dirty="0">
                <a:latin typeface="FZLanTingHeiS-R-GB" panose="02000000000000000000" pitchFamily="2" charset="-122"/>
                <a:ea typeface="FZLanTingHeiS-R-GB" panose="02000000000000000000" pitchFamily="2" charset="-122"/>
                <a:cs typeface="Microsoft YaHei" charset="-122"/>
              </a:rPr>
              <a:t>，所花人工、材料费为</a:t>
            </a:r>
            <a:r>
              <a:rPr lang="en-US" altLang="zh-CN" sz="2400" dirty="0">
                <a:latin typeface="FZLanTingHeiS-R-GB" panose="02000000000000000000" pitchFamily="2" charset="-122"/>
                <a:ea typeface="FZLanTingHeiS-R-GB" panose="02000000000000000000" pitchFamily="2" charset="-122"/>
                <a:cs typeface="Microsoft YaHei" charset="-122"/>
              </a:rPr>
              <a:t>1000</a:t>
            </a:r>
            <a:r>
              <a:rPr lang="zh-CN" altLang="en-US" sz="2400" dirty="0">
                <a:latin typeface="FZLanTingHeiS-R-GB" panose="02000000000000000000" pitchFamily="2" charset="-122"/>
                <a:ea typeface="FZLanTingHeiS-R-GB" panose="02000000000000000000" pitchFamily="2" charset="-122"/>
                <a:cs typeface="Microsoft YaHei" charset="-122"/>
              </a:rPr>
              <a:t>元，则生产产品</a:t>
            </a:r>
            <a:r>
              <a:rPr lang="en-US" altLang="zh-CN" sz="2400" dirty="0">
                <a:latin typeface="FZLanTingHeiS-R-GB" panose="02000000000000000000" pitchFamily="2" charset="-122"/>
                <a:ea typeface="FZLanTingHeiS-R-GB" panose="02000000000000000000" pitchFamily="2" charset="-122"/>
                <a:cs typeface="Microsoft YaHei" charset="-122"/>
              </a:rPr>
              <a:t>B</a:t>
            </a:r>
            <a:r>
              <a:rPr lang="zh-CN" altLang="en-US" sz="2400" dirty="0">
                <a:latin typeface="FZLanTingHeiS-R-GB" panose="02000000000000000000" pitchFamily="2" charset="-122"/>
                <a:ea typeface="FZLanTingHeiS-R-GB" panose="02000000000000000000" pitchFamily="2" charset="-122"/>
                <a:cs typeface="Microsoft YaHei" charset="-122"/>
              </a:rPr>
              <a:t>的机会成本为（</a:t>
            </a:r>
            <a:r>
              <a:rPr lang="en-US" altLang="zh-CN" sz="2400" dirty="0">
                <a:solidFill>
                  <a:srgbClr val="C00000"/>
                </a:solidFill>
                <a:latin typeface="FZLanTingHeiS-R-GB" panose="02000000000000000000" pitchFamily="2" charset="-122"/>
                <a:ea typeface="FZLanTingHeiS-R-GB" panose="02000000000000000000" pitchFamily="2" charset="-122"/>
                <a:cs typeface="Microsoft YaHei" charset="-122"/>
              </a:rPr>
              <a:t> A </a:t>
            </a:r>
            <a:r>
              <a:rPr lang="zh-CN" altLang="en-US" sz="2400" dirty="0">
                <a:latin typeface="FZLanTingHeiS-R-GB" panose="02000000000000000000" pitchFamily="2" charset="-122"/>
                <a:ea typeface="FZLanTingHeiS-R-GB" panose="02000000000000000000" pitchFamily="2" charset="-122"/>
                <a:cs typeface="Microsoft YaHei" charset="-122"/>
              </a:rPr>
              <a:t>）</a:t>
            </a:r>
          </a:p>
          <a:p>
            <a:pPr fontAlgn="t">
              <a:lnSpc>
                <a:spcPct val="150000"/>
              </a:lnSpc>
            </a:pPr>
            <a:r>
              <a:rPr lang="en-US" altLang="zh-CN" sz="2400" dirty="0">
                <a:solidFill>
                  <a:srgbClr val="C00000"/>
                </a:solidFill>
                <a:latin typeface="FZLanTingHeiS-R-GB" panose="02000000000000000000" pitchFamily="2" charset="-122"/>
                <a:ea typeface="FZLanTingHeiS-R-GB" panose="02000000000000000000" pitchFamily="2" charset="-122"/>
                <a:cs typeface="Microsoft YaHei" charset="-122"/>
              </a:rPr>
              <a:t>A:200</a:t>
            </a:r>
            <a:r>
              <a:rPr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元</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B:800</a:t>
            </a:r>
            <a:r>
              <a:rPr lang="zh-CN" altLang="en-US" sz="2400" dirty="0">
                <a:latin typeface="FZLanTingHeiS-R-GB" panose="02000000000000000000" pitchFamily="2" charset="-122"/>
                <a:ea typeface="FZLanTingHeiS-R-GB" panose="02000000000000000000" pitchFamily="2" charset="-122"/>
                <a:cs typeface="Microsoft YaHei" charset="-122"/>
              </a:rPr>
              <a:t>元</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C:1000</a:t>
            </a:r>
            <a:r>
              <a:rPr lang="zh-CN" altLang="en-US" sz="2400" dirty="0">
                <a:latin typeface="FZLanTingHeiS-R-GB" panose="02000000000000000000" pitchFamily="2" charset="-122"/>
                <a:ea typeface="FZLanTingHeiS-R-GB" panose="02000000000000000000" pitchFamily="2" charset="-122"/>
                <a:cs typeface="Microsoft YaHei" charset="-122"/>
              </a:rPr>
              <a:t>元</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D:1200</a:t>
            </a:r>
            <a:r>
              <a:rPr lang="zh-CN" altLang="en-US" sz="2400" dirty="0">
                <a:latin typeface="FZLanTingHeiS-R-GB" panose="02000000000000000000" pitchFamily="2" charset="-122"/>
                <a:ea typeface="FZLanTingHeiS-R-GB" panose="02000000000000000000" pitchFamily="2" charset="-122"/>
                <a:cs typeface="Microsoft YaHei" charset="-122"/>
              </a:rPr>
              <a:t>元</a:t>
            </a:r>
          </a:p>
          <a:p>
            <a:pPr fontAlgn="t">
              <a:lnSpc>
                <a:spcPct val="150000"/>
              </a:lnSpc>
            </a:pPr>
            <a:endParaRPr lang="en-US" altLang="zh-CN" sz="24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807139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1.1.1</a:t>
            </a:r>
            <a:r>
              <a:rPr lang="zh-CN" altLang="en-US" sz="2800" dirty="0">
                <a:latin typeface="FZLanTingHeiS-R-GB" panose="02000000000000000000" pitchFamily="2" charset="-122"/>
                <a:ea typeface="FZLanTingHeiS-R-GB" panose="02000000000000000000" pitchFamily="2" charset="-122"/>
                <a:cs typeface="Microsoft YaHei" charset="-122"/>
              </a:rPr>
              <a:t>管理经济学的定义</a:t>
            </a:r>
          </a:p>
        </p:txBody>
      </p:sp>
      <p:graphicFrame>
        <p:nvGraphicFramePr>
          <p:cNvPr id="6" name="图表 5"/>
          <p:cNvGraphicFramePr/>
          <p:nvPr/>
        </p:nvGraphicFramePr>
        <p:xfrm>
          <a:off x="8181473" y="-20159"/>
          <a:ext cx="5229727" cy="2294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矩形 4"/>
          <p:cNvSpPr/>
          <p:nvPr/>
        </p:nvSpPr>
        <p:spPr>
          <a:xfrm>
            <a:off x="0" y="134247"/>
            <a:ext cx="2181726" cy="276999"/>
          </a:xfrm>
          <a:prstGeom prst="rect">
            <a:avLst/>
          </a:prstGeom>
        </p:spPr>
        <p:txBody>
          <a:bodyPr wrap="square">
            <a:spAutoFit/>
          </a:bodyPr>
          <a:lstStyle/>
          <a:p>
            <a:r>
              <a:rPr lang="en-US" altLang="zh-CN" sz="1200" dirty="0">
                <a:solidFill>
                  <a:schemeClr val="bg1">
                    <a:lumMod val="75000"/>
                  </a:schemeClr>
                </a:solidFill>
                <a:latin typeface="SimSun" charset="-122"/>
                <a:ea typeface="SimSun" charset="-122"/>
                <a:cs typeface="SimSun" charset="-122"/>
              </a:rPr>
              <a:t>1.1.1</a:t>
            </a:r>
            <a:r>
              <a:rPr lang="zh-CN" altLang="en-US" sz="1200" dirty="0">
                <a:solidFill>
                  <a:schemeClr val="bg1">
                    <a:lumMod val="75000"/>
                  </a:schemeClr>
                </a:solidFill>
                <a:latin typeface="SimSun" charset="-122"/>
                <a:ea typeface="SimSun" charset="-122"/>
                <a:cs typeface="SimSun" charset="-122"/>
              </a:rPr>
              <a:t>一、管理经济学的定义</a:t>
            </a:r>
          </a:p>
        </p:txBody>
      </p:sp>
      <p:sp>
        <p:nvSpPr>
          <p:cNvPr id="2" name="矩形 1">
            <a:extLst>
              <a:ext uri="{FF2B5EF4-FFF2-40B4-BE49-F238E27FC236}">
                <a16:creationId xmlns:a16="http://schemas.microsoft.com/office/drawing/2014/main" id="{7465B849-7DF2-2E45-80C5-210F3B031C39}"/>
              </a:ext>
            </a:extLst>
          </p:cNvPr>
          <p:cNvSpPr/>
          <p:nvPr/>
        </p:nvSpPr>
        <p:spPr>
          <a:xfrm>
            <a:off x="334127" y="1985478"/>
            <a:ext cx="11383740" cy="3361177"/>
          </a:xfrm>
          <a:prstGeom prst="rect">
            <a:avLst/>
          </a:prstGeom>
        </p:spPr>
        <p:txBody>
          <a:bodyPr wrap="square">
            <a:spAutoFit/>
          </a:bodyPr>
          <a:lstStyle/>
          <a:p>
            <a:pPr>
              <a:lnSpc>
                <a:spcPct val="150000"/>
              </a:lnSpc>
            </a:pPr>
            <a:r>
              <a:rPr kumimoji="1" lang="en-US" altLang="zh-CN" sz="2400" b="1" dirty="0">
                <a:latin typeface="FZLanTingHeiS-R-GB" panose="02000000000000000000" pitchFamily="2" charset="-122"/>
                <a:ea typeface="FZLanTingHeiS-R-GB" panose="02000000000000000000" pitchFamily="2" charset="-122"/>
                <a:cs typeface="Microsoft YaHei" charset="-122"/>
              </a:rPr>
              <a:t>1</a:t>
            </a:r>
            <a:r>
              <a:rPr kumimoji="1" lang="zh-CN" altLang="en-US" sz="2400" b="1" dirty="0">
                <a:latin typeface="FZLanTingHeiS-R-GB" panose="02000000000000000000" pitchFamily="2" charset="-122"/>
                <a:ea typeface="FZLanTingHeiS-R-GB" panose="02000000000000000000" pitchFamily="2" charset="-122"/>
                <a:cs typeface="Microsoft YaHei" charset="-122"/>
              </a:rPr>
              <a:t>、定义：</a:t>
            </a:r>
            <a:r>
              <a:rPr kumimoji="1" lang="en-US" altLang="zh-CN" sz="2400" b="1" dirty="0">
                <a:latin typeface="FZLanTingHeiS-R-GB" panose="02000000000000000000" pitchFamily="2" charset="-122"/>
                <a:ea typeface="FZLanTingHeiS-R-GB" panose="02000000000000000000" pitchFamily="2" charset="-122"/>
                <a:cs typeface="Microsoft YaHei" charset="-122"/>
              </a:rPr>
              <a:t>【</a:t>
            </a:r>
            <a:r>
              <a:rPr kumimoji="1" lang="zh-CN" altLang="en-US" sz="2400" b="1" dirty="0">
                <a:latin typeface="FZLanTingHeiS-R-GB" panose="02000000000000000000" pitchFamily="2" charset="-122"/>
                <a:ea typeface="FZLanTingHeiS-R-GB" panose="02000000000000000000" pitchFamily="2" charset="-122"/>
                <a:cs typeface="Microsoft YaHei" charset="-122"/>
              </a:rPr>
              <a:t>选择</a:t>
            </a:r>
            <a:r>
              <a:rPr kumimoji="1" lang="en-US" altLang="zh-CN" sz="2400" b="1" dirty="0">
                <a:latin typeface="FZLanTingHeiS-R-GB" panose="02000000000000000000" pitchFamily="2" charset="-122"/>
                <a:ea typeface="FZLanTingHeiS-R-GB" panose="02000000000000000000" pitchFamily="2" charset="-122"/>
                <a:cs typeface="Microsoft YaHei" charset="-122"/>
              </a:rPr>
              <a:t>】</a:t>
            </a: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管理经济学：运用经济理论和决策科学的</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分析工具</a:t>
            </a:r>
            <a:r>
              <a:rPr kumimoji="1" lang="zh-CN" altLang="en-US" sz="2400" dirty="0">
                <a:latin typeface="FZLanTingHeiS-R-GB" panose="02000000000000000000" pitchFamily="2" charset="-122"/>
                <a:ea typeface="FZLanTingHeiS-R-GB" panose="02000000000000000000" pitchFamily="2" charset="-122"/>
                <a:cs typeface="Microsoft YaHei" charset="-122"/>
              </a:rPr>
              <a:t>，使一个企业组织能够在一定的</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经济环境</a:t>
            </a:r>
            <a:r>
              <a:rPr kumimoji="1" lang="zh-CN" altLang="en-US" sz="2400" dirty="0">
                <a:latin typeface="FZLanTingHeiS-R-GB" panose="02000000000000000000" pitchFamily="2" charset="-122"/>
                <a:ea typeface="FZLanTingHeiS-R-GB" panose="02000000000000000000" pitchFamily="2" charset="-122"/>
                <a:cs typeface="Microsoft YaHei" charset="-122"/>
              </a:rPr>
              <a:t>中，在面临的</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各种约束</a:t>
            </a:r>
            <a:r>
              <a:rPr kumimoji="1" lang="zh-CN" altLang="en-US" sz="2400" dirty="0">
                <a:latin typeface="FZLanTingHeiS-R-GB" panose="02000000000000000000" pitchFamily="2" charset="-122"/>
                <a:ea typeface="FZLanTingHeiS-R-GB" panose="02000000000000000000" pitchFamily="2" charset="-122"/>
                <a:cs typeface="Microsoft YaHei" charset="-122"/>
              </a:rPr>
              <a:t>之下，最有效的达到自己</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既定目标</a:t>
            </a:r>
            <a:r>
              <a:rPr kumimoji="1" lang="zh-CN" altLang="en-US" sz="2400" dirty="0">
                <a:latin typeface="FZLanTingHeiS-R-GB" panose="02000000000000000000" pitchFamily="2" charset="-122"/>
                <a:ea typeface="FZLanTingHeiS-R-GB" panose="02000000000000000000" pitchFamily="2" charset="-122"/>
                <a:cs typeface="Microsoft YaHei" charset="-122"/>
              </a:rPr>
              <a:t>的科学。</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400" b="1" dirty="0">
                <a:latin typeface="FZLanTingHeiS-R-GB" panose="02000000000000000000" pitchFamily="2" charset="-122"/>
                <a:ea typeface="FZLanTingHeiS-R-GB" panose="02000000000000000000" pitchFamily="2" charset="-122"/>
                <a:cs typeface="Microsoft YaHei" charset="-122"/>
              </a:rPr>
              <a:t>2</a:t>
            </a:r>
            <a:r>
              <a:rPr kumimoji="1" lang="zh-CN" altLang="en-US" sz="2400" b="1" dirty="0">
                <a:latin typeface="FZLanTingHeiS-R-GB" panose="02000000000000000000" pitchFamily="2" charset="-122"/>
                <a:ea typeface="FZLanTingHeiS-R-GB" panose="02000000000000000000" pitchFamily="2" charset="-122"/>
                <a:cs typeface="Microsoft YaHei" charset="-122"/>
              </a:rPr>
              <a:t>、定义的两个要点：</a:t>
            </a:r>
            <a:r>
              <a:rPr kumimoji="1" lang="en-US" altLang="zh-CN" sz="2400" b="1" dirty="0">
                <a:latin typeface="FZLanTingHeiS-R-GB" panose="02000000000000000000" pitchFamily="2" charset="-122"/>
                <a:ea typeface="FZLanTingHeiS-R-GB" panose="02000000000000000000" pitchFamily="2" charset="-122"/>
                <a:cs typeface="Microsoft YaHei" charset="-122"/>
              </a:rPr>
              <a:t>【</a:t>
            </a:r>
            <a:r>
              <a:rPr kumimoji="1" lang="zh-CN" altLang="en-US" sz="2400" b="1" dirty="0">
                <a:latin typeface="FZLanTingHeiS-R-GB" panose="02000000000000000000" pitchFamily="2" charset="-122"/>
                <a:ea typeface="FZLanTingHeiS-R-GB" panose="02000000000000000000" pitchFamily="2" charset="-122"/>
                <a:cs typeface="Microsoft YaHei" charset="-122"/>
              </a:rPr>
              <a:t>选择题</a:t>
            </a:r>
            <a:r>
              <a:rPr kumimoji="1" lang="en-US" altLang="zh-CN" sz="2400" b="1" dirty="0">
                <a:latin typeface="FZLanTingHeiS-R-GB" panose="02000000000000000000" pitchFamily="2" charset="-122"/>
                <a:ea typeface="FZLanTingHeiS-R-GB" panose="02000000000000000000" pitchFamily="2" charset="-122"/>
                <a:cs typeface="Microsoft YaHei" charset="-122"/>
              </a:rPr>
              <a:t>】</a:t>
            </a: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研究对象：资源配置有关的</a:t>
            </a: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管理决策</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问题</a:t>
            </a:r>
            <a:r>
              <a:rPr kumimoji="1" lang="zh-CN" altLang="en-US" sz="2400" dirty="0">
                <a:latin typeface="FZLanTingHeiS-R-GB" panose="02000000000000000000" pitchFamily="2" charset="-122"/>
                <a:ea typeface="FZLanTingHeiS-R-GB" panose="02000000000000000000" pitchFamily="2" charset="-122"/>
                <a:cs typeface="Microsoft YaHei" charset="-122"/>
              </a:rPr>
              <a:t>。</a:t>
            </a: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分析工具：</a:t>
            </a: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经济理论</a:t>
            </a:r>
            <a:r>
              <a:rPr kumimoji="1" lang="zh-CN" altLang="en-US" sz="2400" dirty="0">
                <a:latin typeface="FZLanTingHeiS-R-GB" panose="02000000000000000000" pitchFamily="2" charset="-122"/>
                <a:ea typeface="FZLanTingHeiS-R-GB" panose="02000000000000000000" pitchFamily="2" charset="-122"/>
                <a:cs typeface="Microsoft YaHei" charset="-122"/>
              </a:rPr>
              <a:t>和</a:t>
            </a: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决策科学</a:t>
            </a:r>
            <a:r>
              <a:rPr kumimoji="1" lang="zh-CN" altLang="en-US" sz="2400" dirty="0">
                <a:latin typeface="FZLanTingHeiS-R-GB" panose="02000000000000000000" pitchFamily="2" charset="-122"/>
                <a:ea typeface="FZLanTingHeiS-R-GB" panose="02000000000000000000" pitchFamily="2" charset="-122"/>
                <a:cs typeface="Microsoft YaHei" charset="-122"/>
              </a:rPr>
              <a:t>。</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181839981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4127" y="1354559"/>
            <a:ext cx="11328484" cy="2862322"/>
          </a:xfrm>
          <a:prstGeom prst="rect">
            <a:avLst/>
          </a:prstGeom>
        </p:spPr>
        <p:txBody>
          <a:bodyPr wrap="square">
            <a:spAutoFit/>
          </a:bodyPr>
          <a:lstStyle/>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3</a:t>
            </a:r>
            <a:r>
              <a:rPr lang="zh-CN" altLang="en-US" sz="2400" dirty="0">
                <a:latin typeface="FZLanTingHeiS-R-GB" panose="02000000000000000000" pitchFamily="2" charset="-122"/>
                <a:ea typeface="FZLanTingHeiS-R-GB" panose="02000000000000000000" pitchFamily="2" charset="-122"/>
                <a:cs typeface="Microsoft YaHei" charset="-122"/>
              </a:rPr>
              <a:t>、企业决策的基础是（  ）</a:t>
            </a:r>
            <a:r>
              <a:rPr lang="en-US" altLang="zh-CN" sz="2400" dirty="0">
                <a:latin typeface="FZLanTingHeiS-R-GB" panose="02000000000000000000" pitchFamily="2" charset="-122"/>
                <a:ea typeface="FZLanTingHeiS-R-GB" panose="02000000000000000000" pitchFamily="2" charset="-122"/>
                <a:cs typeface="Microsoft YaHei" charset="-122"/>
              </a:rPr>
              <a:t>1910</a:t>
            </a:r>
            <a:endParaRPr lang="zh-CN" altLang="en-US" sz="2400" dirty="0">
              <a:latin typeface="FZLanTingHeiS-R-GB" panose="02000000000000000000" pitchFamily="2" charset="-122"/>
              <a:ea typeface="FZLanTingHeiS-R-GB" panose="02000000000000000000" pitchFamily="2" charset="-122"/>
              <a:cs typeface="Microsoft YaHei" charset="-122"/>
            </a:endParaRP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A:​</a:t>
            </a:r>
            <a:r>
              <a:rPr lang="zh-CN" altLang="en-US" sz="2400" dirty="0">
                <a:latin typeface="FZLanTingHeiS-R-GB" panose="02000000000000000000" pitchFamily="2" charset="-122"/>
                <a:ea typeface="FZLanTingHeiS-R-GB" panose="02000000000000000000" pitchFamily="2" charset="-122"/>
                <a:cs typeface="Microsoft YaHei" charset="-122"/>
              </a:rPr>
              <a:t>企业收益</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B:</a:t>
            </a:r>
            <a:r>
              <a:rPr lang="zh-CN" altLang="en-US" sz="2400" dirty="0">
                <a:latin typeface="FZLanTingHeiS-R-GB" panose="02000000000000000000" pitchFamily="2" charset="-122"/>
                <a:ea typeface="FZLanTingHeiS-R-GB" panose="02000000000000000000" pitchFamily="2" charset="-122"/>
                <a:cs typeface="Microsoft YaHei" charset="-122"/>
              </a:rPr>
              <a:t>会计利润</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C:</a:t>
            </a:r>
            <a:r>
              <a:rPr lang="zh-CN" altLang="en-US" sz="2400" dirty="0">
                <a:latin typeface="FZLanTingHeiS-R-GB" panose="02000000000000000000" pitchFamily="2" charset="-122"/>
                <a:ea typeface="FZLanTingHeiS-R-GB" panose="02000000000000000000" pitchFamily="2" charset="-122"/>
                <a:cs typeface="Microsoft YaHei" charset="-122"/>
              </a:rPr>
              <a:t>企业成本</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D:</a:t>
            </a:r>
            <a:r>
              <a:rPr lang="zh-CN" altLang="en-US" sz="2400" dirty="0">
                <a:latin typeface="FZLanTingHeiS-R-GB" panose="02000000000000000000" pitchFamily="2" charset="-122"/>
                <a:ea typeface="FZLanTingHeiS-R-GB" panose="02000000000000000000" pitchFamily="2" charset="-122"/>
                <a:cs typeface="Microsoft YaHei" charset="-122"/>
              </a:rPr>
              <a:t>经济利润</a:t>
            </a:r>
          </a:p>
        </p:txBody>
      </p:sp>
    </p:spTree>
    <p:extLst>
      <p:ext uri="{BB962C8B-B14F-4D97-AF65-F5344CB8AC3E}">
        <p14:creationId xmlns:p14="http://schemas.microsoft.com/office/powerpoint/2010/main" val="15693545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4127" y="1354559"/>
            <a:ext cx="11328484" cy="2862322"/>
          </a:xfrm>
          <a:prstGeom prst="rect">
            <a:avLst/>
          </a:prstGeom>
        </p:spPr>
        <p:txBody>
          <a:bodyPr wrap="square">
            <a:spAutoFit/>
          </a:bodyPr>
          <a:lstStyle/>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3</a:t>
            </a:r>
            <a:r>
              <a:rPr lang="zh-CN" altLang="en-US" sz="2400" dirty="0">
                <a:latin typeface="FZLanTingHeiS-R-GB" panose="02000000000000000000" pitchFamily="2" charset="-122"/>
                <a:ea typeface="FZLanTingHeiS-R-GB" panose="02000000000000000000" pitchFamily="2" charset="-122"/>
                <a:cs typeface="Microsoft YaHei" charset="-122"/>
              </a:rPr>
              <a:t>、企业决策的基础是（</a:t>
            </a:r>
            <a:r>
              <a:rPr lang="en-US" altLang="zh-CN" sz="2400" dirty="0">
                <a:solidFill>
                  <a:srgbClr val="C00000"/>
                </a:solidFill>
                <a:latin typeface="FZLanTingHeiS-R-GB" panose="02000000000000000000" pitchFamily="2" charset="-122"/>
                <a:ea typeface="FZLanTingHeiS-R-GB" panose="02000000000000000000" pitchFamily="2" charset="-122"/>
                <a:cs typeface="Microsoft YaHei" charset="-122"/>
              </a:rPr>
              <a:t> D</a:t>
            </a:r>
            <a:r>
              <a:rPr lang="zh-CN" altLang="en-US" sz="2400" dirty="0">
                <a:latin typeface="FZLanTingHeiS-R-GB" panose="02000000000000000000" pitchFamily="2" charset="-122"/>
                <a:ea typeface="FZLanTingHeiS-R-GB" panose="02000000000000000000" pitchFamily="2" charset="-122"/>
                <a:cs typeface="Microsoft YaHei" charset="-122"/>
              </a:rPr>
              <a:t>  ）</a:t>
            </a:r>
            <a:r>
              <a:rPr lang="en-US" altLang="zh-CN" sz="2400" dirty="0">
                <a:latin typeface="FZLanTingHeiS-R-GB" panose="02000000000000000000" pitchFamily="2" charset="-122"/>
                <a:ea typeface="FZLanTingHeiS-R-GB" panose="02000000000000000000" pitchFamily="2" charset="-122"/>
                <a:cs typeface="Microsoft YaHei" charset="-122"/>
              </a:rPr>
              <a:t>1910</a:t>
            </a:r>
            <a:endParaRPr lang="zh-CN" altLang="en-US" sz="2400" dirty="0">
              <a:latin typeface="FZLanTingHeiS-R-GB" panose="02000000000000000000" pitchFamily="2" charset="-122"/>
              <a:ea typeface="FZLanTingHeiS-R-GB" panose="02000000000000000000" pitchFamily="2" charset="-122"/>
              <a:cs typeface="Microsoft YaHei" charset="-122"/>
            </a:endParaRP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A:​</a:t>
            </a:r>
            <a:r>
              <a:rPr lang="zh-CN" altLang="en-US" sz="2400" dirty="0">
                <a:latin typeface="FZLanTingHeiS-R-GB" panose="02000000000000000000" pitchFamily="2" charset="-122"/>
                <a:ea typeface="FZLanTingHeiS-R-GB" panose="02000000000000000000" pitchFamily="2" charset="-122"/>
                <a:cs typeface="Microsoft YaHei" charset="-122"/>
              </a:rPr>
              <a:t>企业收益</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B:</a:t>
            </a:r>
            <a:r>
              <a:rPr lang="zh-CN" altLang="en-US" sz="2400" dirty="0">
                <a:latin typeface="FZLanTingHeiS-R-GB" panose="02000000000000000000" pitchFamily="2" charset="-122"/>
                <a:ea typeface="FZLanTingHeiS-R-GB" panose="02000000000000000000" pitchFamily="2" charset="-122"/>
                <a:cs typeface="Microsoft YaHei" charset="-122"/>
              </a:rPr>
              <a:t>会计利润</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C:</a:t>
            </a:r>
            <a:r>
              <a:rPr lang="zh-CN" altLang="en-US" sz="2400" dirty="0">
                <a:latin typeface="FZLanTingHeiS-R-GB" panose="02000000000000000000" pitchFamily="2" charset="-122"/>
                <a:ea typeface="FZLanTingHeiS-R-GB" panose="02000000000000000000" pitchFamily="2" charset="-122"/>
                <a:cs typeface="Microsoft YaHei" charset="-122"/>
              </a:rPr>
              <a:t>企业成本</a:t>
            </a:r>
          </a:p>
          <a:p>
            <a:pPr fontAlgn="t">
              <a:lnSpc>
                <a:spcPct val="150000"/>
              </a:lnSpc>
            </a:pPr>
            <a:r>
              <a:rPr lang="en-US" altLang="zh-CN" sz="2400" dirty="0">
                <a:solidFill>
                  <a:srgbClr val="C00000"/>
                </a:solidFill>
                <a:latin typeface="FZLanTingHeiS-R-GB" panose="02000000000000000000" pitchFamily="2" charset="-122"/>
                <a:ea typeface="FZLanTingHeiS-R-GB" panose="02000000000000000000" pitchFamily="2" charset="-122"/>
                <a:cs typeface="Microsoft YaHei" charset="-122"/>
              </a:rPr>
              <a:t>D:</a:t>
            </a:r>
            <a:r>
              <a:rPr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经济利润</a:t>
            </a:r>
          </a:p>
        </p:txBody>
      </p:sp>
    </p:spTree>
    <p:extLst>
      <p:ext uri="{BB962C8B-B14F-4D97-AF65-F5344CB8AC3E}">
        <p14:creationId xmlns:p14="http://schemas.microsoft.com/office/powerpoint/2010/main" val="79404044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756466550"/>
              </p:ext>
            </p:extLst>
          </p:nvPr>
        </p:nvGraphicFramePr>
        <p:xfrm>
          <a:off x="556125" y="783834"/>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2078872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1.1.1</a:t>
            </a:r>
            <a:r>
              <a:rPr lang="zh-CN" altLang="en-US" sz="2800" dirty="0">
                <a:latin typeface="FZLanTingHeiS-R-GB" panose="02000000000000000000" pitchFamily="2" charset="-122"/>
                <a:ea typeface="FZLanTingHeiS-R-GB" panose="02000000000000000000" pitchFamily="2" charset="-122"/>
                <a:cs typeface="Microsoft YaHei" charset="-122"/>
              </a:rPr>
              <a:t>管理经济学的定义</a:t>
            </a:r>
          </a:p>
        </p:txBody>
      </p:sp>
      <p:graphicFrame>
        <p:nvGraphicFramePr>
          <p:cNvPr id="6" name="图表 5"/>
          <p:cNvGraphicFramePr/>
          <p:nvPr/>
        </p:nvGraphicFramePr>
        <p:xfrm>
          <a:off x="8181473" y="-20159"/>
          <a:ext cx="5229727" cy="2294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矩形 4"/>
          <p:cNvSpPr/>
          <p:nvPr/>
        </p:nvSpPr>
        <p:spPr>
          <a:xfrm>
            <a:off x="0" y="134247"/>
            <a:ext cx="2181726" cy="276999"/>
          </a:xfrm>
          <a:prstGeom prst="rect">
            <a:avLst/>
          </a:prstGeom>
        </p:spPr>
        <p:txBody>
          <a:bodyPr wrap="square">
            <a:spAutoFit/>
          </a:bodyPr>
          <a:lstStyle/>
          <a:p>
            <a:r>
              <a:rPr lang="en-US" altLang="zh-CN" sz="1200" dirty="0">
                <a:solidFill>
                  <a:schemeClr val="bg1">
                    <a:lumMod val="75000"/>
                  </a:schemeClr>
                </a:solidFill>
                <a:latin typeface="SimSun" charset="-122"/>
                <a:ea typeface="SimSun" charset="-122"/>
                <a:cs typeface="SimSun" charset="-122"/>
              </a:rPr>
              <a:t>1.1.1</a:t>
            </a:r>
            <a:r>
              <a:rPr lang="zh-CN" altLang="en-US" sz="1200" dirty="0">
                <a:solidFill>
                  <a:schemeClr val="bg1">
                    <a:lumMod val="75000"/>
                  </a:schemeClr>
                </a:solidFill>
                <a:latin typeface="SimSun" charset="-122"/>
                <a:ea typeface="SimSun" charset="-122"/>
                <a:cs typeface="SimSun" charset="-122"/>
              </a:rPr>
              <a:t>一、管理经济学的定义</a:t>
            </a:r>
          </a:p>
        </p:txBody>
      </p:sp>
      <p:sp>
        <p:nvSpPr>
          <p:cNvPr id="2" name="矩形 1">
            <a:extLst>
              <a:ext uri="{FF2B5EF4-FFF2-40B4-BE49-F238E27FC236}">
                <a16:creationId xmlns:a16="http://schemas.microsoft.com/office/drawing/2014/main" id="{7465B849-7DF2-2E45-80C5-210F3B031C39}"/>
              </a:ext>
            </a:extLst>
          </p:cNvPr>
          <p:cNvSpPr/>
          <p:nvPr/>
        </p:nvSpPr>
        <p:spPr>
          <a:xfrm>
            <a:off x="334127" y="1985478"/>
            <a:ext cx="11383740" cy="3361177"/>
          </a:xfrm>
          <a:prstGeom prst="rect">
            <a:avLst/>
          </a:prstGeom>
        </p:spPr>
        <p:txBody>
          <a:bodyPr wrap="square">
            <a:spAutoFit/>
          </a:bodyPr>
          <a:lstStyle/>
          <a:p>
            <a:pPr>
              <a:lnSpc>
                <a:spcPct val="150000"/>
              </a:lnSpc>
            </a:pPr>
            <a:r>
              <a:rPr kumimoji="1" lang="en-US" altLang="zh-CN" sz="2400" b="1" dirty="0">
                <a:latin typeface="FZLanTingHeiS-R-GB" panose="02000000000000000000" pitchFamily="2" charset="-122"/>
                <a:ea typeface="FZLanTingHeiS-R-GB" panose="02000000000000000000" pitchFamily="2" charset="-122"/>
                <a:cs typeface="Microsoft YaHei" charset="-122"/>
              </a:rPr>
              <a:t>1</a:t>
            </a:r>
            <a:r>
              <a:rPr kumimoji="1" lang="zh-CN" altLang="en-US" sz="2400" b="1" dirty="0">
                <a:latin typeface="FZLanTingHeiS-R-GB" panose="02000000000000000000" pitchFamily="2" charset="-122"/>
                <a:ea typeface="FZLanTingHeiS-R-GB" panose="02000000000000000000" pitchFamily="2" charset="-122"/>
                <a:cs typeface="Microsoft YaHei" charset="-122"/>
              </a:rPr>
              <a:t>、定义：</a:t>
            </a:r>
            <a:r>
              <a:rPr kumimoji="1" lang="en-US" altLang="zh-CN" sz="2400" b="1" dirty="0">
                <a:latin typeface="FZLanTingHeiS-R-GB" panose="02000000000000000000" pitchFamily="2" charset="-122"/>
                <a:ea typeface="FZLanTingHeiS-R-GB" panose="02000000000000000000" pitchFamily="2" charset="-122"/>
                <a:cs typeface="Microsoft YaHei" charset="-122"/>
              </a:rPr>
              <a:t>【</a:t>
            </a:r>
            <a:r>
              <a:rPr kumimoji="1" lang="zh-CN" altLang="en-US" sz="2400" b="1" dirty="0">
                <a:latin typeface="FZLanTingHeiS-R-GB" panose="02000000000000000000" pitchFamily="2" charset="-122"/>
                <a:ea typeface="FZLanTingHeiS-R-GB" panose="02000000000000000000" pitchFamily="2" charset="-122"/>
                <a:cs typeface="Microsoft YaHei" charset="-122"/>
              </a:rPr>
              <a:t>选择</a:t>
            </a:r>
            <a:r>
              <a:rPr kumimoji="1" lang="en-US" altLang="zh-CN" sz="2400" b="1" dirty="0">
                <a:latin typeface="FZLanTingHeiS-R-GB" panose="02000000000000000000" pitchFamily="2" charset="-122"/>
                <a:ea typeface="FZLanTingHeiS-R-GB" panose="02000000000000000000" pitchFamily="2" charset="-122"/>
                <a:cs typeface="Microsoft YaHei" charset="-122"/>
              </a:rPr>
              <a:t>】</a:t>
            </a: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管理经济学：运用经济理论和决策科学的</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分析工具</a:t>
            </a:r>
            <a:r>
              <a:rPr kumimoji="1" lang="zh-CN" altLang="en-US" sz="2400" dirty="0">
                <a:latin typeface="FZLanTingHeiS-R-GB" panose="02000000000000000000" pitchFamily="2" charset="-122"/>
                <a:ea typeface="FZLanTingHeiS-R-GB" panose="02000000000000000000" pitchFamily="2" charset="-122"/>
                <a:cs typeface="Microsoft YaHei" charset="-122"/>
              </a:rPr>
              <a:t>，使一个企业组织能够在一定的</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经济环境</a:t>
            </a:r>
            <a:r>
              <a:rPr kumimoji="1" lang="zh-CN" altLang="en-US" sz="2400" dirty="0">
                <a:latin typeface="FZLanTingHeiS-R-GB" panose="02000000000000000000" pitchFamily="2" charset="-122"/>
                <a:ea typeface="FZLanTingHeiS-R-GB" panose="02000000000000000000" pitchFamily="2" charset="-122"/>
                <a:cs typeface="Microsoft YaHei" charset="-122"/>
              </a:rPr>
              <a:t>中，在面临的</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各种约束</a:t>
            </a:r>
            <a:r>
              <a:rPr kumimoji="1" lang="zh-CN" altLang="en-US" sz="2400" dirty="0">
                <a:latin typeface="FZLanTingHeiS-R-GB" panose="02000000000000000000" pitchFamily="2" charset="-122"/>
                <a:ea typeface="FZLanTingHeiS-R-GB" panose="02000000000000000000" pitchFamily="2" charset="-122"/>
                <a:cs typeface="Microsoft YaHei" charset="-122"/>
              </a:rPr>
              <a:t>之下，最有效的达到自己</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既定目标</a:t>
            </a:r>
            <a:r>
              <a:rPr kumimoji="1" lang="zh-CN" altLang="en-US" sz="2400" dirty="0">
                <a:latin typeface="FZLanTingHeiS-R-GB" panose="02000000000000000000" pitchFamily="2" charset="-122"/>
                <a:ea typeface="FZLanTingHeiS-R-GB" panose="02000000000000000000" pitchFamily="2" charset="-122"/>
                <a:cs typeface="Microsoft YaHei" charset="-122"/>
              </a:rPr>
              <a:t>的科学。</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400" b="1" dirty="0">
                <a:latin typeface="FZLanTingHeiS-R-GB" panose="02000000000000000000" pitchFamily="2" charset="-122"/>
                <a:ea typeface="FZLanTingHeiS-R-GB" panose="02000000000000000000" pitchFamily="2" charset="-122"/>
                <a:cs typeface="Microsoft YaHei" charset="-122"/>
              </a:rPr>
              <a:t>2</a:t>
            </a:r>
            <a:r>
              <a:rPr kumimoji="1" lang="zh-CN" altLang="en-US" sz="2400" b="1" dirty="0">
                <a:latin typeface="FZLanTingHeiS-R-GB" panose="02000000000000000000" pitchFamily="2" charset="-122"/>
                <a:ea typeface="FZLanTingHeiS-R-GB" panose="02000000000000000000" pitchFamily="2" charset="-122"/>
                <a:cs typeface="Microsoft YaHei" charset="-122"/>
              </a:rPr>
              <a:t>、定义的两个要点：</a:t>
            </a:r>
            <a:r>
              <a:rPr kumimoji="1" lang="en-US" altLang="zh-CN" sz="2400" b="1" dirty="0">
                <a:latin typeface="FZLanTingHeiS-R-GB" panose="02000000000000000000" pitchFamily="2" charset="-122"/>
                <a:ea typeface="FZLanTingHeiS-R-GB" panose="02000000000000000000" pitchFamily="2" charset="-122"/>
                <a:cs typeface="Microsoft YaHei" charset="-122"/>
              </a:rPr>
              <a:t>【</a:t>
            </a:r>
            <a:r>
              <a:rPr kumimoji="1" lang="zh-CN" altLang="en-US" sz="2400" b="1" dirty="0">
                <a:latin typeface="FZLanTingHeiS-R-GB" panose="02000000000000000000" pitchFamily="2" charset="-122"/>
                <a:ea typeface="FZLanTingHeiS-R-GB" panose="02000000000000000000" pitchFamily="2" charset="-122"/>
                <a:cs typeface="Microsoft YaHei" charset="-122"/>
              </a:rPr>
              <a:t>选择题</a:t>
            </a:r>
            <a:r>
              <a:rPr kumimoji="1" lang="en-US" altLang="zh-CN" sz="2400" b="1" dirty="0">
                <a:latin typeface="FZLanTingHeiS-R-GB" panose="02000000000000000000" pitchFamily="2" charset="-122"/>
                <a:ea typeface="FZLanTingHeiS-R-GB" panose="02000000000000000000" pitchFamily="2" charset="-122"/>
                <a:cs typeface="Microsoft YaHei" charset="-122"/>
              </a:rPr>
              <a:t>】</a:t>
            </a: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研究对象：资源配置有关的</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管理决策问题</a:t>
            </a:r>
            <a:r>
              <a:rPr kumimoji="1" lang="zh-CN" altLang="en-US" sz="2400" dirty="0">
                <a:latin typeface="FZLanTingHeiS-R-GB" panose="02000000000000000000" pitchFamily="2" charset="-122"/>
                <a:ea typeface="FZLanTingHeiS-R-GB" panose="02000000000000000000" pitchFamily="2" charset="-122"/>
                <a:cs typeface="Microsoft YaHei" charset="-122"/>
              </a:rPr>
              <a:t>。</a:t>
            </a: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分析工具：</a:t>
            </a: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经济理论</a:t>
            </a:r>
            <a:r>
              <a:rPr kumimoji="1" lang="zh-CN" altLang="en-US" sz="2400" dirty="0">
                <a:latin typeface="FZLanTingHeiS-R-GB" panose="02000000000000000000" pitchFamily="2" charset="-122"/>
                <a:ea typeface="FZLanTingHeiS-R-GB" panose="02000000000000000000" pitchFamily="2" charset="-122"/>
                <a:cs typeface="Microsoft YaHei" charset="-122"/>
              </a:rPr>
              <a:t>和</a:t>
            </a: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决策科学</a:t>
            </a:r>
            <a:r>
              <a:rPr kumimoji="1" lang="zh-CN" altLang="en-US" sz="2400" dirty="0">
                <a:latin typeface="FZLanTingHeiS-R-GB" panose="02000000000000000000" pitchFamily="2" charset="-122"/>
                <a:ea typeface="FZLanTingHeiS-R-GB" panose="02000000000000000000" pitchFamily="2" charset="-122"/>
                <a:cs typeface="Microsoft YaHei" charset="-122"/>
              </a:rPr>
              <a:t>。</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22866131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1.1.1</a:t>
            </a:r>
            <a:r>
              <a:rPr lang="zh-CN" altLang="en-US" sz="2800" dirty="0">
                <a:latin typeface="FZLanTingHeiS-R-GB" panose="02000000000000000000" pitchFamily="2" charset="-122"/>
                <a:ea typeface="FZLanTingHeiS-R-GB" panose="02000000000000000000" pitchFamily="2" charset="-122"/>
                <a:cs typeface="Microsoft YaHei" charset="-122"/>
              </a:rPr>
              <a:t>管理经济学的定义</a:t>
            </a:r>
          </a:p>
        </p:txBody>
      </p:sp>
      <p:graphicFrame>
        <p:nvGraphicFramePr>
          <p:cNvPr id="6" name="图表 5"/>
          <p:cNvGraphicFramePr/>
          <p:nvPr/>
        </p:nvGraphicFramePr>
        <p:xfrm>
          <a:off x="8181473" y="-20159"/>
          <a:ext cx="5229727" cy="2294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矩形 4"/>
          <p:cNvSpPr/>
          <p:nvPr/>
        </p:nvSpPr>
        <p:spPr>
          <a:xfrm>
            <a:off x="0" y="134247"/>
            <a:ext cx="2181726" cy="276999"/>
          </a:xfrm>
          <a:prstGeom prst="rect">
            <a:avLst/>
          </a:prstGeom>
        </p:spPr>
        <p:txBody>
          <a:bodyPr wrap="square">
            <a:spAutoFit/>
          </a:bodyPr>
          <a:lstStyle/>
          <a:p>
            <a:r>
              <a:rPr lang="en-US" altLang="zh-CN" sz="1200" dirty="0">
                <a:solidFill>
                  <a:schemeClr val="bg1">
                    <a:lumMod val="75000"/>
                  </a:schemeClr>
                </a:solidFill>
                <a:latin typeface="SimSun" charset="-122"/>
                <a:ea typeface="SimSun" charset="-122"/>
                <a:cs typeface="SimSun" charset="-122"/>
              </a:rPr>
              <a:t>1.1.1</a:t>
            </a:r>
            <a:r>
              <a:rPr lang="zh-CN" altLang="en-US" sz="1200" dirty="0">
                <a:solidFill>
                  <a:schemeClr val="bg1">
                    <a:lumMod val="75000"/>
                  </a:schemeClr>
                </a:solidFill>
                <a:latin typeface="SimSun" charset="-122"/>
                <a:ea typeface="SimSun" charset="-122"/>
                <a:cs typeface="SimSun" charset="-122"/>
              </a:rPr>
              <a:t>一、管理经济学的定义</a:t>
            </a:r>
          </a:p>
        </p:txBody>
      </p:sp>
      <p:sp>
        <p:nvSpPr>
          <p:cNvPr id="2" name="矩形 1">
            <a:extLst>
              <a:ext uri="{FF2B5EF4-FFF2-40B4-BE49-F238E27FC236}">
                <a16:creationId xmlns:a16="http://schemas.microsoft.com/office/drawing/2014/main" id="{7465B849-7DF2-2E45-80C5-210F3B031C39}"/>
              </a:ext>
            </a:extLst>
          </p:cNvPr>
          <p:cNvSpPr/>
          <p:nvPr/>
        </p:nvSpPr>
        <p:spPr>
          <a:xfrm>
            <a:off x="334127" y="1985478"/>
            <a:ext cx="11383740" cy="3361177"/>
          </a:xfrm>
          <a:prstGeom prst="rect">
            <a:avLst/>
          </a:prstGeom>
        </p:spPr>
        <p:txBody>
          <a:bodyPr wrap="square">
            <a:spAutoFit/>
          </a:bodyPr>
          <a:lstStyle/>
          <a:p>
            <a:pPr>
              <a:lnSpc>
                <a:spcPct val="150000"/>
              </a:lnSpc>
            </a:pPr>
            <a:r>
              <a:rPr kumimoji="1" lang="en-US" altLang="zh-CN" sz="2400" b="1" dirty="0">
                <a:latin typeface="FZLanTingHeiS-R-GB" panose="02000000000000000000" pitchFamily="2" charset="-122"/>
                <a:ea typeface="FZLanTingHeiS-R-GB" panose="02000000000000000000" pitchFamily="2" charset="-122"/>
                <a:cs typeface="Microsoft YaHei" charset="-122"/>
              </a:rPr>
              <a:t>1</a:t>
            </a:r>
            <a:r>
              <a:rPr kumimoji="1" lang="zh-CN" altLang="en-US" sz="2400" b="1" dirty="0">
                <a:latin typeface="FZLanTingHeiS-R-GB" panose="02000000000000000000" pitchFamily="2" charset="-122"/>
                <a:ea typeface="FZLanTingHeiS-R-GB" panose="02000000000000000000" pitchFamily="2" charset="-122"/>
                <a:cs typeface="Microsoft YaHei" charset="-122"/>
              </a:rPr>
              <a:t>、定义：</a:t>
            </a:r>
            <a:r>
              <a:rPr kumimoji="1" lang="en-US" altLang="zh-CN" sz="2400" b="1" dirty="0">
                <a:latin typeface="FZLanTingHeiS-R-GB" panose="02000000000000000000" pitchFamily="2" charset="-122"/>
                <a:ea typeface="FZLanTingHeiS-R-GB" panose="02000000000000000000" pitchFamily="2" charset="-122"/>
                <a:cs typeface="Microsoft YaHei" charset="-122"/>
              </a:rPr>
              <a:t>【</a:t>
            </a:r>
            <a:r>
              <a:rPr kumimoji="1" lang="zh-CN" altLang="en-US" sz="2400" b="1" dirty="0">
                <a:latin typeface="FZLanTingHeiS-R-GB" panose="02000000000000000000" pitchFamily="2" charset="-122"/>
                <a:ea typeface="FZLanTingHeiS-R-GB" panose="02000000000000000000" pitchFamily="2" charset="-122"/>
                <a:cs typeface="Microsoft YaHei" charset="-122"/>
              </a:rPr>
              <a:t>选择</a:t>
            </a:r>
            <a:r>
              <a:rPr kumimoji="1" lang="en-US" altLang="zh-CN" sz="2400" b="1" dirty="0">
                <a:latin typeface="FZLanTingHeiS-R-GB" panose="02000000000000000000" pitchFamily="2" charset="-122"/>
                <a:ea typeface="FZLanTingHeiS-R-GB" panose="02000000000000000000" pitchFamily="2" charset="-122"/>
                <a:cs typeface="Microsoft YaHei" charset="-122"/>
              </a:rPr>
              <a:t>】</a:t>
            </a: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管理经济学：运用经济理论和决策科学的</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分析工具</a:t>
            </a:r>
            <a:r>
              <a:rPr kumimoji="1" lang="zh-CN" altLang="en-US" sz="2400" dirty="0">
                <a:latin typeface="FZLanTingHeiS-R-GB" panose="02000000000000000000" pitchFamily="2" charset="-122"/>
                <a:ea typeface="FZLanTingHeiS-R-GB" panose="02000000000000000000" pitchFamily="2" charset="-122"/>
                <a:cs typeface="Microsoft YaHei" charset="-122"/>
              </a:rPr>
              <a:t>，使一个企业组织能够在一定的</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经济环境</a:t>
            </a:r>
            <a:r>
              <a:rPr kumimoji="1" lang="zh-CN" altLang="en-US" sz="2400" dirty="0">
                <a:latin typeface="FZLanTingHeiS-R-GB" panose="02000000000000000000" pitchFamily="2" charset="-122"/>
                <a:ea typeface="FZLanTingHeiS-R-GB" panose="02000000000000000000" pitchFamily="2" charset="-122"/>
                <a:cs typeface="Microsoft YaHei" charset="-122"/>
              </a:rPr>
              <a:t>中，在面临的</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各种约束</a:t>
            </a:r>
            <a:r>
              <a:rPr kumimoji="1" lang="zh-CN" altLang="en-US" sz="2400" dirty="0">
                <a:latin typeface="FZLanTingHeiS-R-GB" panose="02000000000000000000" pitchFamily="2" charset="-122"/>
                <a:ea typeface="FZLanTingHeiS-R-GB" panose="02000000000000000000" pitchFamily="2" charset="-122"/>
                <a:cs typeface="Microsoft YaHei" charset="-122"/>
              </a:rPr>
              <a:t>之下，最有效的达到自己</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既定目标</a:t>
            </a:r>
            <a:r>
              <a:rPr kumimoji="1" lang="zh-CN" altLang="en-US" sz="2400" dirty="0">
                <a:latin typeface="FZLanTingHeiS-R-GB" panose="02000000000000000000" pitchFamily="2" charset="-122"/>
                <a:ea typeface="FZLanTingHeiS-R-GB" panose="02000000000000000000" pitchFamily="2" charset="-122"/>
                <a:cs typeface="Microsoft YaHei" charset="-122"/>
              </a:rPr>
              <a:t>的科学。</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400" b="1" dirty="0">
                <a:latin typeface="FZLanTingHeiS-R-GB" panose="02000000000000000000" pitchFamily="2" charset="-122"/>
                <a:ea typeface="FZLanTingHeiS-R-GB" panose="02000000000000000000" pitchFamily="2" charset="-122"/>
                <a:cs typeface="Microsoft YaHei" charset="-122"/>
              </a:rPr>
              <a:t>2</a:t>
            </a:r>
            <a:r>
              <a:rPr kumimoji="1" lang="zh-CN" altLang="en-US" sz="2400" b="1" dirty="0">
                <a:latin typeface="FZLanTingHeiS-R-GB" panose="02000000000000000000" pitchFamily="2" charset="-122"/>
                <a:ea typeface="FZLanTingHeiS-R-GB" panose="02000000000000000000" pitchFamily="2" charset="-122"/>
                <a:cs typeface="Microsoft YaHei" charset="-122"/>
              </a:rPr>
              <a:t>、定义的两个要点：</a:t>
            </a:r>
            <a:r>
              <a:rPr kumimoji="1" lang="en-US" altLang="zh-CN" sz="2400" b="1" dirty="0">
                <a:latin typeface="FZLanTingHeiS-R-GB" panose="02000000000000000000" pitchFamily="2" charset="-122"/>
                <a:ea typeface="FZLanTingHeiS-R-GB" panose="02000000000000000000" pitchFamily="2" charset="-122"/>
                <a:cs typeface="Microsoft YaHei" charset="-122"/>
              </a:rPr>
              <a:t>【</a:t>
            </a:r>
            <a:r>
              <a:rPr kumimoji="1" lang="zh-CN" altLang="en-US" sz="2400" b="1" dirty="0">
                <a:latin typeface="FZLanTingHeiS-R-GB" panose="02000000000000000000" pitchFamily="2" charset="-122"/>
                <a:ea typeface="FZLanTingHeiS-R-GB" panose="02000000000000000000" pitchFamily="2" charset="-122"/>
                <a:cs typeface="Microsoft YaHei" charset="-122"/>
              </a:rPr>
              <a:t>选择题</a:t>
            </a:r>
            <a:r>
              <a:rPr kumimoji="1" lang="en-US" altLang="zh-CN" sz="2400" b="1" dirty="0">
                <a:latin typeface="FZLanTingHeiS-R-GB" panose="02000000000000000000" pitchFamily="2" charset="-122"/>
                <a:ea typeface="FZLanTingHeiS-R-GB" panose="02000000000000000000" pitchFamily="2" charset="-122"/>
                <a:cs typeface="Microsoft YaHei" charset="-122"/>
              </a:rPr>
              <a:t>】</a:t>
            </a: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研究对象：资源配置有关的</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管理决策问题</a:t>
            </a:r>
            <a:r>
              <a:rPr kumimoji="1" lang="zh-CN" altLang="en-US" sz="2400" dirty="0">
                <a:latin typeface="FZLanTingHeiS-R-GB" panose="02000000000000000000" pitchFamily="2" charset="-122"/>
                <a:ea typeface="FZLanTingHeiS-R-GB" panose="02000000000000000000" pitchFamily="2" charset="-122"/>
                <a:cs typeface="Microsoft YaHei" charset="-122"/>
              </a:rPr>
              <a:t>。</a:t>
            </a: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分析工具：</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经济理论</a:t>
            </a:r>
            <a:r>
              <a:rPr kumimoji="1" lang="zh-CN" altLang="en-US" sz="2400" dirty="0">
                <a:latin typeface="FZLanTingHeiS-R-GB" panose="02000000000000000000" pitchFamily="2" charset="-122"/>
                <a:ea typeface="FZLanTingHeiS-R-GB" panose="02000000000000000000" pitchFamily="2" charset="-122"/>
                <a:cs typeface="Microsoft YaHei" charset="-122"/>
              </a:rPr>
              <a:t>和</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决策科学</a:t>
            </a:r>
            <a:r>
              <a:rPr kumimoji="1" lang="zh-CN" altLang="en-US" sz="2400" dirty="0">
                <a:latin typeface="FZLanTingHeiS-R-GB" panose="02000000000000000000" pitchFamily="2" charset="-122"/>
                <a:ea typeface="FZLanTingHeiS-R-GB" panose="02000000000000000000" pitchFamily="2" charset="-122"/>
                <a:cs typeface="Microsoft YaHei" charset="-122"/>
              </a:rPr>
              <a:t>。</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1474613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2588094123"/>
              </p:ext>
            </p:extLst>
          </p:nvPr>
        </p:nvGraphicFramePr>
        <p:xfrm>
          <a:off x="1181767" y="815918"/>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868612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1.1.2</a:t>
            </a:r>
            <a:r>
              <a:rPr lang="zh-CN" altLang="en-US" sz="2800" dirty="0">
                <a:latin typeface="FZLanTingHeiS-R-GB" panose="02000000000000000000" pitchFamily="2" charset="-122"/>
                <a:ea typeface="FZLanTingHeiS-R-GB" panose="02000000000000000000" pitchFamily="2" charset="-122"/>
                <a:cs typeface="Microsoft YaHei" charset="-122"/>
              </a:rPr>
              <a:t>决策的基本过程</a:t>
            </a:r>
          </a:p>
        </p:txBody>
      </p:sp>
      <p:graphicFrame>
        <p:nvGraphicFramePr>
          <p:cNvPr id="6" name="图表 5"/>
          <p:cNvGraphicFramePr/>
          <p:nvPr/>
        </p:nvGraphicFramePr>
        <p:xfrm>
          <a:off x="8181473" y="-20159"/>
          <a:ext cx="5229727" cy="2294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圆角矩形 2"/>
          <p:cNvSpPr/>
          <p:nvPr/>
        </p:nvSpPr>
        <p:spPr>
          <a:xfrm>
            <a:off x="773650" y="1784577"/>
            <a:ext cx="409226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一、决策的基本过程</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简答 </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29820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1.1.2</a:t>
            </a:r>
            <a:r>
              <a:rPr lang="zh-CN" altLang="en-US" sz="2800" dirty="0">
                <a:latin typeface="FZLanTingHeiS-R-GB" panose="02000000000000000000" pitchFamily="2" charset="-122"/>
                <a:ea typeface="FZLanTingHeiS-R-GB" panose="02000000000000000000" pitchFamily="2" charset="-122"/>
                <a:cs typeface="Microsoft YaHei" charset="-122"/>
              </a:rPr>
              <a:t>决策的基本过程</a:t>
            </a:r>
          </a:p>
        </p:txBody>
      </p:sp>
      <p:graphicFrame>
        <p:nvGraphicFramePr>
          <p:cNvPr id="6" name="图表 5"/>
          <p:cNvGraphicFramePr/>
          <p:nvPr/>
        </p:nvGraphicFramePr>
        <p:xfrm>
          <a:off x="8181473" y="-20159"/>
          <a:ext cx="5229727" cy="2294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五边形 1"/>
          <p:cNvSpPr/>
          <p:nvPr/>
        </p:nvSpPr>
        <p:spPr>
          <a:xfrm>
            <a:off x="993785" y="2735619"/>
            <a:ext cx="1133450" cy="1058779"/>
          </a:xfrm>
          <a:prstGeom prst="homePlate">
            <a:avLst/>
          </a:prstGeom>
        </p:spPr>
        <p:style>
          <a:lnRef idx="2">
            <a:schemeClr val="accent1"/>
          </a:lnRef>
          <a:fillRef idx="1">
            <a:schemeClr val="lt1"/>
          </a:fillRef>
          <a:effectRef idx="0">
            <a:schemeClr val="accent1"/>
          </a:effectRef>
          <a:fontRef idx="minor">
            <a:schemeClr val="dk1"/>
          </a:fontRef>
        </p:style>
        <p:txBody>
          <a:bodyPr rtlCol="0" anchor="ctr"/>
          <a:lstStyle/>
          <a:p>
            <a:pPr lvl="0">
              <a:lnSpc>
                <a:spcPct val="150000"/>
              </a:lnSpc>
            </a:pPr>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明确</a:t>
            </a:r>
            <a:r>
              <a:rPr kumimoji="1" lang="zh-CN" altLang="en-US" sz="2000" dirty="0">
                <a:latin typeface="FZLanTingHeiS-R-GB" panose="02000000000000000000" pitchFamily="2" charset="-122"/>
                <a:ea typeface="FZLanTingHeiS-R-GB" panose="02000000000000000000" pitchFamily="2" charset="-122"/>
                <a:cs typeface="Microsoft YaHei" charset="-122"/>
              </a:rPr>
              <a:t>问题</a:t>
            </a:r>
            <a:endParaRPr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7" name="燕尾形 6"/>
          <p:cNvSpPr/>
          <p:nvPr/>
        </p:nvSpPr>
        <p:spPr>
          <a:xfrm>
            <a:off x="1845734" y="2730712"/>
            <a:ext cx="1936766" cy="1106905"/>
          </a:xfrm>
          <a:prstGeom prst="chevron">
            <a:avLst/>
          </a:prstGeom>
        </p:spPr>
        <p:style>
          <a:lnRef idx="2">
            <a:schemeClr val="accent4"/>
          </a:lnRef>
          <a:fillRef idx="1">
            <a:schemeClr val="lt1"/>
          </a:fillRef>
          <a:effectRef idx="0">
            <a:schemeClr val="accent4"/>
          </a:effectRef>
          <a:fontRef idx="minor">
            <a:schemeClr val="dk1"/>
          </a:fontRef>
        </p:style>
        <p:txBody>
          <a:bodyPr rtlCol="0" anchor="ctr"/>
          <a:lstStyle/>
          <a:p>
            <a:pPr lvl="0"/>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确定</a:t>
            </a:r>
            <a:r>
              <a:rPr kumimoji="1" lang="zh-CN" altLang="en-US" sz="2000" dirty="0">
                <a:latin typeface="FZLanTingHeiS-R-GB" panose="02000000000000000000" pitchFamily="2" charset="-122"/>
                <a:ea typeface="FZLanTingHeiS-R-GB" panose="02000000000000000000" pitchFamily="2" charset="-122"/>
                <a:cs typeface="Microsoft YaHei" charset="-122"/>
              </a:rPr>
              <a:t>目标</a:t>
            </a:r>
            <a:endParaRPr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12" name="燕尾形 11"/>
          <p:cNvSpPr/>
          <p:nvPr/>
        </p:nvSpPr>
        <p:spPr>
          <a:xfrm>
            <a:off x="3417063" y="2742737"/>
            <a:ext cx="2837737" cy="1106905"/>
          </a:xfrm>
          <a:prstGeom prst="chevron">
            <a:avLst/>
          </a:prstGeom>
        </p:spPr>
        <p:style>
          <a:lnRef idx="2">
            <a:schemeClr val="accent5"/>
          </a:lnRef>
          <a:fillRef idx="1">
            <a:schemeClr val="lt1"/>
          </a:fillRef>
          <a:effectRef idx="0">
            <a:schemeClr val="accent5"/>
          </a:effectRef>
          <a:fontRef idx="minor">
            <a:schemeClr val="dk1"/>
          </a:fontRef>
        </p:style>
        <p:txBody>
          <a:bodyPr rtlCol="0" anchor="ctr"/>
          <a:lstStyle/>
          <a:p>
            <a:pPr lvl="0"/>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列举</a:t>
            </a:r>
            <a:r>
              <a:rPr kumimoji="1" lang="zh-CN" altLang="en-US" sz="2000" dirty="0">
                <a:latin typeface="FZLanTingHeiS-R-GB" panose="02000000000000000000" pitchFamily="2" charset="-122"/>
                <a:ea typeface="FZLanTingHeiS-R-GB" panose="02000000000000000000" pitchFamily="2" charset="-122"/>
                <a:cs typeface="Microsoft YaHei" charset="-122"/>
              </a:rPr>
              <a:t>可能办法</a:t>
            </a:r>
            <a:endParaRPr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13" name="燕尾形 12"/>
          <p:cNvSpPr/>
          <p:nvPr/>
        </p:nvSpPr>
        <p:spPr>
          <a:xfrm>
            <a:off x="5860811" y="2711555"/>
            <a:ext cx="2837736" cy="1106905"/>
          </a:xfrm>
          <a:prstGeom prst="chevron">
            <a:avLst/>
          </a:prstGeom>
        </p:spPr>
        <p:style>
          <a:lnRef idx="2">
            <a:schemeClr val="accent4"/>
          </a:lnRef>
          <a:fillRef idx="1">
            <a:schemeClr val="lt1"/>
          </a:fillRef>
          <a:effectRef idx="0">
            <a:schemeClr val="accent4"/>
          </a:effectRef>
          <a:fontRef idx="minor">
            <a:schemeClr val="dk1"/>
          </a:fontRef>
        </p:style>
        <p:txBody>
          <a:bodyPr rtlCol="0" anchor="ctr"/>
          <a:lstStyle/>
          <a:p>
            <a:pPr lvl="0"/>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选择最优</a:t>
            </a:r>
            <a:r>
              <a:rPr kumimoji="1" lang="zh-CN" altLang="en-US" sz="2000" dirty="0">
                <a:latin typeface="FZLanTingHeiS-R-GB" panose="02000000000000000000" pitchFamily="2" charset="-122"/>
                <a:ea typeface="FZLanTingHeiS-R-GB" panose="02000000000000000000" pitchFamily="2" charset="-122"/>
                <a:cs typeface="Microsoft YaHei" charset="-122"/>
              </a:rPr>
              <a:t>方案</a:t>
            </a:r>
            <a:endParaRPr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14" name="燕尾形 13"/>
          <p:cNvSpPr/>
          <p:nvPr/>
        </p:nvSpPr>
        <p:spPr>
          <a:xfrm>
            <a:off x="8333111" y="2718323"/>
            <a:ext cx="2837736" cy="1106905"/>
          </a:xfrm>
          <a:prstGeom prst="chevron">
            <a:avLst/>
          </a:prstGeom>
        </p:spPr>
        <p:style>
          <a:lnRef idx="2">
            <a:schemeClr val="accent5"/>
          </a:lnRef>
          <a:fillRef idx="1">
            <a:schemeClr val="lt1"/>
          </a:fillRef>
          <a:effectRef idx="0">
            <a:schemeClr val="accent5"/>
          </a:effectRef>
          <a:fontRef idx="minor">
            <a:schemeClr val="dk1"/>
          </a:fontRef>
        </p:style>
        <p:txBody>
          <a:bodyPr rtlCol="0" anchor="ctr"/>
          <a:lstStyle/>
          <a:p>
            <a:pPr lvl="0"/>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执行最优</a:t>
            </a:r>
            <a:r>
              <a:rPr kumimoji="1" lang="zh-CN" altLang="en-US" sz="2000" dirty="0">
                <a:latin typeface="FZLanTingHeiS-R-GB" panose="02000000000000000000" pitchFamily="2" charset="-122"/>
                <a:ea typeface="FZLanTingHeiS-R-GB" panose="02000000000000000000" pitchFamily="2" charset="-122"/>
                <a:cs typeface="Microsoft YaHei" charset="-122"/>
              </a:rPr>
              <a:t>方案</a:t>
            </a:r>
            <a:endParaRPr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10" name="圆角矩形 9"/>
          <p:cNvSpPr/>
          <p:nvPr/>
        </p:nvSpPr>
        <p:spPr>
          <a:xfrm>
            <a:off x="773650" y="1784577"/>
            <a:ext cx="409226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一、决策的基本过程</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简答 </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pic>
        <p:nvPicPr>
          <p:cNvPr id="5122" name="Picture 2">
            <a:extLst>
              <a:ext uri="{FF2B5EF4-FFF2-40B4-BE49-F238E27FC236}">
                <a16:creationId xmlns:a16="http://schemas.microsoft.com/office/drawing/2014/main" id="{F46EF364-8840-5449-9D60-DC1412E943E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85640" y="4102491"/>
            <a:ext cx="3220719" cy="213855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22666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1.1.2</a:t>
            </a:r>
            <a:r>
              <a:rPr lang="zh-CN" altLang="en-US" sz="2800" dirty="0">
                <a:latin typeface="FZLanTingHeiS-R-GB" panose="02000000000000000000" pitchFamily="2" charset="-122"/>
                <a:ea typeface="FZLanTingHeiS-R-GB" panose="02000000000000000000" pitchFamily="2" charset="-122"/>
                <a:cs typeface="Microsoft YaHei" charset="-122"/>
              </a:rPr>
              <a:t>决策的基本过程</a:t>
            </a:r>
          </a:p>
        </p:txBody>
      </p:sp>
      <p:graphicFrame>
        <p:nvGraphicFramePr>
          <p:cNvPr id="6" name="图表 5"/>
          <p:cNvGraphicFramePr/>
          <p:nvPr/>
        </p:nvGraphicFramePr>
        <p:xfrm>
          <a:off x="8181473" y="-20159"/>
          <a:ext cx="5229727" cy="2294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五边形 1"/>
          <p:cNvSpPr/>
          <p:nvPr/>
        </p:nvSpPr>
        <p:spPr>
          <a:xfrm>
            <a:off x="993785" y="2735619"/>
            <a:ext cx="1133450" cy="1058779"/>
          </a:xfrm>
          <a:prstGeom prst="homePlate">
            <a:avLst/>
          </a:prstGeom>
        </p:spPr>
        <p:style>
          <a:lnRef idx="2">
            <a:schemeClr val="accent1"/>
          </a:lnRef>
          <a:fillRef idx="1">
            <a:schemeClr val="lt1"/>
          </a:fillRef>
          <a:effectRef idx="0">
            <a:schemeClr val="accent1"/>
          </a:effectRef>
          <a:fontRef idx="minor">
            <a:schemeClr val="dk1"/>
          </a:fontRef>
        </p:style>
        <p:txBody>
          <a:bodyPr rtlCol="0" anchor="ctr"/>
          <a:lstStyle/>
          <a:p>
            <a:pPr lvl="0">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明确问题</a:t>
            </a:r>
            <a:endParaRPr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7" name="燕尾形 6"/>
          <p:cNvSpPr/>
          <p:nvPr/>
        </p:nvSpPr>
        <p:spPr>
          <a:xfrm>
            <a:off x="1845734" y="2730712"/>
            <a:ext cx="1936766" cy="1106905"/>
          </a:xfrm>
          <a:prstGeom prst="chevron">
            <a:avLst/>
          </a:prstGeom>
        </p:spPr>
        <p:style>
          <a:lnRef idx="2">
            <a:schemeClr val="accent4"/>
          </a:lnRef>
          <a:fillRef idx="1">
            <a:schemeClr val="lt1"/>
          </a:fillRef>
          <a:effectRef idx="0">
            <a:schemeClr val="accent4"/>
          </a:effectRef>
          <a:fontRef idx="minor">
            <a:schemeClr val="dk1"/>
          </a:fontRef>
        </p:style>
        <p:txBody>
          <a:bodyPr rtlCol="0" anchor="ctr"/>
          <a:lstStyle/>
          <a:p>
            <a:pPr lvl="0"/>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确定</a:t>
            </a:r>
            <a:r>
              <a:rPr kumimoji="1" lang="zh-CN" altLang="en-US" sz="2000" dirty="0">
                <a:latin typeface="FZLanTingHeiS-R-GB" panose="02000000000000000000" pitchFamily="2" charset="-122"/>
                <a:ea typeface="FZLanTingHeiS-R-GB" panose="02000000000000000000" pitchFamily="2" charset="-122"/>
                <a:cs typeface="Microsoft YaHei" charset="-122"/>
              </a:rPr>
              <a:t>目标</a:t>
            </a:r>
            <a:endParaRPr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12" name="燕尾形 11"/>
          <p:cNvSpPr/>
          <p:nvPr/>
        </p:nvSpPr>
        <p:spPr>
          <a:xfrm>
            <a:off x="3417063" y="2742737"/>
            <a:ext cx="2837737" cy="1106905"/>
          </a:xfrm>
          <a:prstGeom prst="chevron">
            <a:avLst/>
          </a:prstGeom>
        </p:spPr>
        <p:style>
          <a:lnRef idx="2">
            <a:schemeClr val="accent5"/>
          </a:lnRef>
          <a:fillRef idx="1">
            <a:schemeClr val="lt1"/>
          </a:fillRef>
          <a:effectRef idx="0">
            <a:schemeClr val="accent5"/>
          </a:effectRef>
          <a:fontRef idx="minor">
            <a:schemeClr val="dk1"/>
          </a:fontRef>
        </p:style>
        <p:txBody>
          <a:bodyPr rtlCol="0" anchor="ctr"/>
          <a:lstStyle/>
          <a:p>
            <a:pPr lvl="0"/>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列举</a:t>
            </a:r>
            <a:r>
              <a:rPr kumimoji="1" lang="zh-CN" altLang="en-US" sz="2000" dirty="0">
                <a:latin typeface="FZLanTingHeiS-R-GB" panose="02000000000000000000" pitchFamily="2" charset="-122"/>
                <a:ea typeface="FZLanTingHeiS-R-GB" panose="02000000000000000000" pitchFamily="2" charset="-122"/>
                <a:cs typeface="Microsoft YaHei" charset="-122"/>
              </a:rPr>
              <a:t>可能办法</a:t>
            </a:r>
            <a:endParaRPr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13" name="燕尾形 12"/>
          <p:cNvSpPr/>
          <p:nvPr/>
        </p:nvSpPr>
        <p:spPr>
          <a:xfrm>
            <a:off x="5860811" y="2711555"/>
            <a:ext cx="2837736" cy="1106905"/>
          </a:xfrm>
          <a:prstGeom prst="chevron">
            <a:avLst/>
          </a:prstGeom>
        </p:spPr>
        <p:style>
          <a:lnRef idx="2">
            <a:schemeClr val="accent4"/>
          </a:lnRef>
          <a:fillRef idx="1">
            <a:schemeClr val="lt1"/>
          </a:fillRef>
          <a:effectRef idx="0">
            <a:schemeClr val="accent4"/>
          </a:effectRef>
          <a:fontRef idx="minor">
            <a:schemeClr val="dk1"/>
          </a:fontRef>
        </p:style>
        <p:txBody>
          <a:bodyPr rtlCol="0" anchor="ctr"/>
          <a:lstStyle/>
          <a:p>
            <a:pPr lvl="0"/>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选择最优</a:t>
            </a:r>
            <a:r>
              <a:rPr kumimoji="1" lang="zh-CN" altLang="en-US" sz="2000" dirty="0">
                <a:latin typeface="FZLanTingHeiS-R-GB" panose="02000000000000000000" pitchFamily="2" charset="-122"/>
                <a:ea typeface="FZLanTingHeiS-R-GB" panose="02000000000000000000" pitchFamily="2" charset="-122"/>
                <a:cs typeface="Microsoft YaHei" charset="-122"/>
              </a:rPr>
              <a:t>方案</a:t>
            </a:r>
            <a:endParaRPr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14" name="燕尾形 13"/>
          <p:cNvSpPr/>
          <p:nvPr/>
        </p:nvSpPr>
        <p:spPr>
          <a:xfrm>
            <a:off x="8333111" y="2718323"/>
            <a:ext cx="2837736" cy="1106905"/>
          </a:xfrm>
          <a:prstGeom prst="chevron">
            <a:avLst/>
          </a:prstGeom>
        </p:spPr>
        <p:style>
          <a:lnRef idx="2">
            <a:schemeClr val="accent5"/>
          </a:lnRef>
          <a:fillRef idx="1">
            <a:schemeClr val="lt1"/>
          </a:fillRef>
          <a:effectRef idx="0">
            <a:schemeClr val="accent5"/>
          </a:effectRef>
          <a:fontRef idx="minor">
            <a:schemeClr val="dk1"/>
          </a:fontRef>
        </p:style>
        <p:txBody>
          <a:bodyPr rtlCol="0" anchor="ctr"/>
          <a:lstStyle/>
          <a:p>
            <a:pPr lvl="0"/>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执行最优</a:t>
            </a:r>
            <a:r>
              <a:rPr kumimoji="1" lang="zh-CN" altLang="en-US" sz="2000" dirty="0">
                <a:latin typeface="FZLanTingHeiS-R-GB" panose="02000000000000000000" pitchFamily="2" charset="-122"/>
                <a:ea typeface="FZLanTingHeiS-R-GB" panose="02000000000000000000" pitchFamily="2" charset="-122"/>
                <a:cs typeface="Microsoft YaHei" charset="-122"/>
              </a:rPr>
              <a:t>方案</a:t>
            </a:r>
            <a:endParaRPr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10" name="圆角矩形 9"/>
          <p:cNvSpPr/>
          <p:nvPr/>
        </p:nvSpPr>
        <p:spPr>
          <a:xfrm>
            <a:off x="773650" y="1784577"/>
            <a:ext cx="409226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一、决策的基本过程</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简答 </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pic>
        <p:nvPicPr>
          <p:cNvPr id="5122" name="Picture 2">
            <a:extLst>
              <a:ext uri="{FF2B5EF4-FFF2-40B4-BE49-F238E27FC236}">
                <a16:creationId xmlns:a16="http://schemas.microsoft.com/office/drawing/2014/main" id="{F46EF364-8840-5449-9D60-DC1412E943E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85640" y="4102491"/>
            <a:ext cx="3220719" cy="213855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33109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22420" y="401054"/>
            <a:ext cx="7491663" cy="1135054"/>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考试相关：</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      时长：</a:t>
            </a:r>
            <a:r>
              <a:rPr kumimoji="1" lang="en-US" altLang="zh-CN" sz="2400" dirty="0">
                <a:latin typeface="FZLanTingHeiS-R-GB" panose="02000000000000000000" pitchFamily="2" charset="-122"/>
                <a:ea typeface="FZLanTingHeiS-R-GB" panose="02000000000000000000" pitchFamily="2" charset="-122"/>
                <a:cs typeface="Microsoft YaHei" charset="-122"/>
              </a:rPr>
              <a:t>150</a:t>
            </a:r>
            <a:r>
              <a:rPr kumimoji="1" lang="zh-CN" altLang="en-US" sz="2400" dirty="0">
                <a:latin typeface="FZLanTingHeiS-R-GB" panose="02000000000000000000" pitchFamily="2" charset="-122"/>
                <a:ea typeface="FZLanTingHeiS-R-GB" panose="02000000000000000000" pitchFamily="2" charset="-122"/>
                <a:cs typeface="Microsoft YaHei" charset="-122"/>
              </a:rPr>
              <a:t>分钟</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4168419659"/>
              </p:ext>
            </p:extLst>
          </p:nvPr>
        </p:nvGraphicFramePr>
        <p:xfrm>
          <a:off x="2349276" y="1536108"/>
          <a:ext cx="7932822" cy="3307780"/>
        </p:xfrm>
        <a:graphic>
          <a:graphicData uri="http://schemas.openxmlformats.org/drawingml/2006/table">
            <a:tbl>
              <a:tblPr firstRow="1" bandRow="1">
                <a:tableStyleId>{5940675A-B579-460E-94D1-54222C63F5DA}</a:tableStyleId>
              </a:tblPr>
              <a:tblGrid>
                <a:gridCol w="2644274">
                  <a:extLst>
                    <a:ext uri="{9D8B030D-6E8A-4147-A177-3AD203B41FA5}">
                      <a16:colId xmlns:a16="http://schemas.microsoft.com/office/drawing/2014/main" val="20000"/>
                    </a:ext>
                  </a:extLst>
                </a:gridCol>
                <a:gridCol w="2644274">
                  <a:extLst>
                    <a:ext uri="{9D8B030D-6E8A-4147-A177-3AD203B41FA5}">
                      <a16:colId xmlns:a16="http://schemas.microsoft.com/office/drawing/2014/main" val="20001"/>
                    </a:ext>
                  </a:extLst>
                </a:gridCol>
                <a:gridCol w="2644274">
                  <a:extLst>
                    <a:ext uri="{9D8B030D-6E8A-4147-A177-3AD203B41FA5}">
                      <a16:colId xmlns:a16="http://schemas.microsoft.com/office/drawing/2014/main" val="20002"/>
                    </a:ext>
                  </a:extLst>
                </a:gridCol>
              </a:tblGrid>
              <a:tr h="661556">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考试题型</a:t>
                      </a:r>
                    </a:p>
                  </a:txBody>
                  <a:tcPr/>
                </a:tc>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题目数量</a:t>
                      </a:r>
                    </a:p>
                  </a:txBody>
                  <a:tcPr/>
                </a:tc>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题目分值</a:t>
                      </a:r>
                    </a:p>
                  </a:txBody>
                  <a:tcPr/>
                </a:tc>
                <a:extLst>
                  <a:ext uri="{0D108BD9-81ED-4DB2-BD59-A6C34878D82A}">
                    <a16:rowId xmlns:a16="http://schemas.microsoft.com/office/drawing/2014/main" val="10000"/>
                  </a:ext>
                </a:extLst>
              </a:tr>
              <a:tr h="661556">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单选题</a:t>
                      </a:r>
                    </a:p>
                  </a:txBody>
                  <a:tcP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20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20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tc>
                <a:extLst>
                  <a:ext uri="{0D108BD9-81ED-4DB2-BD59-A6C34878D82A}">
                    <a16:rowId xmlns:a16="http://schemas.microsoft.com/office/drawing/2014/main" val="10001"/>
                  </a:ext>
                </a:extLst>
              </a:tr>
              <a:tr h="661556">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简答题</a:t>
                      </a:r>
                    </a:p>
                  </a:txBody>
                  <a:tcP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5</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30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tc>
                <a:extLst>
                  <a:ext uri="{0D108BD9-81ED-4DB2-BD59-A6C34878D82A}">
                    <a16:rowId xmlns:a16="http://schemas.microsoft.com/office/drawing/2014/main" val="10002"/>
                  </a:ext>
                </a:extLst>
              </a:tr>
              <a:tr h="661556">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计算题</a:t>
                      </a:r>
                    </a:p>
                  </a:txBody>
                  <a:tcP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5</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30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tc>
                <a:extLst>
                  <a:ext uri="{0D108BD9-81ED-4DB2-BD59-A6C34878D82A}">
                    <a16:rowId xmlns:a16="http://schemas.microsoft.com/office/drawing/2014/main" val="10003"/>
                  </a:ext>
                </a:extLst>
              </a:tr>
              <a:tr h="661556">
                <a:tc>
                  <a:txBody>
                    <a:bodyPr/>
                    <a:lstStyle/>
                    <a:p>
                      <a:pPr algn="ctr">
                        <a:lnSpc>
                          <a:spcPct val="150000"/>
                        </a:lnSpc>
                      </a:pPr>
                      <a:r>
                        <a:rPr lang="zh-CN" altLang="en-US" sz="2400" b="0" i="0" dirty="0">
                          <a:latin typeface="FZLanTingHeiS-R-GB" panose="02000000000000000000" pitchFamily="2" charset="-122"/>
                          <a:ea typeface="FZLanTingHeiS-R-GB" panose="02000000000000000000" pitchFamily="2" charset="-122"/>
                          <a:cs typeface="Microsoft YaHei" charset="-122"/>
                        </a:rPr>
                        <a:t>案例分析题</a:t>
                      </a:r>
                    </a:p>
                  </a:txBody>
                  <a:tcP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2</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tc>
                <a:tc>
                  <a:txBody>
                    <a:bodyPr/>
                    <a:lstStyle/>
                    <a:p>
                      <a:pPr algn="ctr">
                        <a:lnSpc>
                          <a:spcPct val="150000"/>
                        </a:lnSpc>
                      </a:pPr>
                      <a:r>
                        <a:rPr lang="en-US" altLang="zh-CN" sz="2400" b="0" i="0" dirty="0">
                          <a:latin typeface="FZLanTingHeiS-R-GB" panose="02000000000000000000" pitchFamily="2" charset="-122"/>
                          <a:ea typeface="FZLanTingHeiS-R-GB" panose="02000000000000000000" pitchFamily="2" charset="-122"/>
                          <a:cs typeface="Microsoft YaHei" charset="-122"/>
                        </a:rPr>
                        <a:t>20</a:t>
                      </a:r>
                      <a:endParaRPr lang="zh-CN" altLang="en-US" sz="2400" b="0" i="0" dirty="0">
                        <a:latin typeface="FZLanTingHeiS-R-GB" panose="02000000000000000000" pitchFamily="2" charset="-122"/>
                        <a:ea typeface="FZLanTingHeiS-R-GB" panose="02000000000000000000" pitchFamily="2" charset="-122"/>
                        <a:cs typeface="Microsoft YaHei" charset="-122"/>
                      </a:endParaRPr>
                    </a:p>
                  </a:txBody>
                  <a:tcPr/>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16820756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1.1.2</a:t>
            </a:r>
            <a:r>
              <a:rPr lang="zh-CN" altLang="en-US" sz="2800" dirty="0">
                <a:latin typeface="FZLanTingHeiS-R-GB" panose="02000000000000000000" pitchFamily="2" charset="-122"/>
                <a:ea typeface="FZLanTingHeiS-R-GB" panose="02000000000000000000" pitchFamily="2" charset="-122"/>
                <a:cs typeface="Microsoft YaHei" charset="-122"/>
              </a:rPr>
              <a:t>决策的基本过程</a:t>
            </a:r>
          </a:p>
        </p:txBody>
      </p:sp>
      <p:graphicFrame>
        <p:nvGraphicFramePr>
          <p:cNvPr id="6" name="图表 5"/>
          <p:cNvGraphicFramePr/>
          <p:nvPr/>
        </p:nvGraphicFramePr>
        <p:xfrm>
          <a:off x="8181473" y="-20159"/>
          <a:ext cx="5229727" cy="2294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五边形 1"/>
          <p:cNvSpPr/>
          <p:nvPr/>
        </p:nvSpPr>
        <p:spPr>
          <a:xfrm>
            <a:off x="993785" y="2735619"/>
            <a:ext cx="1133450" cy="1058779"/>
          </a:xfrm>
          <a:prstGeom prst="homePlate">
            <a:avLst/>
          </a:prstGeom>
        </p:spPr>
        <p:style>
          <a:lnRef idx="2">
            <a:schemeClr val="accent1"/>
          </a:lnRef>
          <a:fillRef idx="1">
            <a:schemeClr val="lt1"/>
          </a:fillRef>
          <a:effectRef idx="0">
            <a:schemeClr val="accent1"/>
          </a:effectRef>
          <a:fontRef idx="minor">
            <a:schemeClr val="dk1"/>
          </a:fontRef>
        </p:style>
        <p:txBody>
          <a:bodyPr rtlCol="0" anchor="ctr"/>
          <a:lstStyle/>
          <a:p>
            <a:pPr lvl="0">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明确问题</a:t>
            </a:r>
            <a:endParaRPr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7" name="燕尾形 6"/>
          <p:cNvSpPr/>
          <p:nvPr/>
        </p:nvSpPr>
        <p:spPr>
          <a:xfrm>
            <a:off x="1845734" y="2730712"/>
            <a:ext cx="1936766" cy="1106905"/>
          </a:xfrm>
          <a:prstGeom prst="chevron">
            <a:avLst/>
          </a:prstGeom>
        </p:spPr>
        <p:style>
          <a:lnRef idx="2">
            <a:schemeClr val="accent4"/>
          </a:lnRef>
          <a:fillRef idx="1">
            <a:schemeClr val="lt1"/>
          </a:fillRef>
          <a:effectRef idx="0">
            <a:schemeClr val="accent4"/>
          </a:effectRef>
          <a:fontRef idx="minor">
            <a:schemeClr val="dk1"/>
          </a:fontRef>
        </p:style>
        <p:txBody>
          <a:bodyPr rtlCol="0" anchor="ctr"/>
          <a:lstStyle/>
          <a:p>
            <a:pPr lvl="0"/>
            <a:r>
              <a:rPr kumimoji="1" lang="zh-CN" altLang="en-US" sz="2000" dirty="0">
                <a:latin typeface="FZLanTingHeiS-R-GB" panose="02000000000000000000" pitchFamily="2" charset="-122"/>
                <a:ea typeface="FZLanTingHeiS-R-GB" panose="02000000000000000000" pitchFamily="2" charset="-122"/>
                <a:cs typeface="Microsoft YaHei" charset="-122"/>
              </a:rPr>
              <a:t>确定目标</a:t>
            </a:r>
            <a:endParaRPr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12" name="燕尾形 11"/>
          <p:cNvSpPr/>
          <p:nvPr/>
        </p:nvSpPr>
        <p:spPr>
          <a:xfrm>
            <a:off x="3417063" y="2742737"/>
            <a:ext cx="2837737" cy="1106905"/>
          </a:xfrm>
          <a:prstGeom prst="chevron">
            <a:avLst/>
          </a:prstGeom>
        </p:spPr>
        <p:style>
          <a:lnRef idx="2">
            <a:schemeClr val="accent5"/>
          </a:lnRef>
          <a:fillRef idx="1">
            <a:schemeClr val="lt1"/>
          </a:fillRef>
          <a:effectRef idx="0">
            <a:schemeClr val="accent5"/>
          </a:effectRef>
          <a:fontRef idx="minor">
            <a:schemeClr val="dk1"/>
          </a:fontRef>
        </p:style>
        <p:txBody>
          <a:bodyPr rtlCol="0" anchor="ctr"/>
          <a:lstStyle/>
          <a:p>
            <a:pPr lvl="0"/>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列举</a:t>
            </a:r>
            <a:r>
              <a:rPr kumimoji="1" lang="zh-CN" altLang="en-US" sz="2000" dirty="0">
                <a:latin typeface="FZLanTingHeiS-R-GB" panose="02000000000000000000" pitchFamily="2" charset="-122"/>
                <a:ea typeface="FZLanTingHeiS-R-GB" panose="02000000000000000000" pitchFamily="2" charset="-122"/>
                <a:cs typeface="Microsoft YaHei" charset="-122"/>
              </a:rPr>
              <a:t>可能办法</a:t>
            </a:r>
            <a:endParaRPr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13" name="燕尾形 12"/>
          <p:cNvSpPr/>
          <p:nvPr/>
        </p:nvSpPr>
        <p:spPr>
          <a:xfrm>
            <a:off x="5860811" y="2711555"/>
            <a:ext cx="2837736" cy="1106905"/>
          </a:xfrm>
          <a:prstGeom prst="chevron">
            <a:avLst/>
          </a:prstGeom>
        </p:spPr>
        <p:style>
          <a:lnRef idx="2">
            <a:schemeClr val="accent4"/>
          </a:lnRef>
          <a:fillRef idx="1">
            <a:schemeClr val="lt1"/>
          </a:fillRef>
          <a:effectRef idx="0">
            <a:schemeClr val="accent4"/>
          </a:effectRef>
          <a:fontRef idx="minor">
            <a:schemeClr val="dk1"/>
          </a:fontRef>
        </p:style>
        <p:txBody>
          <a:bodyPr rtlCol="0" anchor="ctr"/>
          <a:lstStyle/>
          <a:p>
            <a:pPr lvl="0"/>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选择最优</a:t>
            </a:r>
            <a:r>
              <a:rPr kumimoji="1" lang="zh-CN" altLang="en-US" sz="2000" dirty="0">
                <a:latin typeface="FZLanTingHeiS-R-GB" panose="02000000000000000000" pitchFamily="2" charset="-122"/>
                <a:ea typeface="FZLanTingHeiS-R-GB" panose="02000000000000000000" pitchFamily="2" charset="-122"/>
                <a:cs typeface="Microsoft YaHei" charset="-122"/>
              </a:rPr>
              <a:t>方案</a:t>
            </a:r>
            <a:endParaRPr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14" name="燕尾形 13"/>
          <p:cNvSpPr/>
          <p:nvPr/>
        </p:nvSpPr>
        <p:spPr>
          <a:xfrm>
            <a:off x="8333111" y="2718323"/>
            <a:ext cx="2837736" cy="1106905"/>
          </a:xfrm>
          <a:prstGeom prst="chevron">
            <a:avLst/>
          </a:prstGeom>
        </p:spPr>
        <p:style>
          <a:lnRef idx="2">
            <a:schemeClr val="accent5"/>
          </a:lnRef>
          <a:fillRef idx="1">
            <a:schemeClr val="lt1"/>
          </a:fillRef>
          <a:effectRef idx="0">
            <a:schemeClr val="accent5"/>
          </a:effectRef>
          <a:fontRef idx="minor">
            <a:schemeClr val="dk1"/>
          </a:fontRef>
        </p:style>
        <p:txBody>
          <a:bodyPr rtlCol="0" anchor="ctr"/>
          <a:lstStyle/>
          <a:p>
            <a:pPr lvl="0"/>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执行最优</a:t>
            </a:r>
            <a:r>
              <a:rPr kumimoji="1" lang="zh-CN" altLang="en-US" sz="2000" dirty="0">
                <a:latin typeface="FZLanTingHeiS-R-GB" panose="02000000000000000000" pitchFamily="2" charset="-122"/>
                <a:ea typeface="FZLanTingHeiS-R-GB" panose="02000000000000000000" pitchFamily="2" charset="-122"/>
                <a:cs typeface="Microsoft YaHei" charset="-122"/>
              </a:rPr>
              <a:t>方案</a:t>
            </a:r>
            <a:endParaRPr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10" name="圆角矩形 9"/>
          <p:cNvSpPr/>
          <p:nvPr/>
        </p:nvSpPr>
        <p:spPr>
          <a:xfrm>
            <a:off x="773650" y="1784577"/>
            <a:ext cx="409226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一、决策的基本过程</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简答 </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pic>
        <p:nvPicPr>
          <p:cNvPr id="5122" name="Picture 2">
            <a:extLst>
              <a:ext uri="{FF2B5EF4-FFF2-40B4-BE49-F238E27FC236}">
                <a16:creationId xmlns:a16="http://schemas.microsoft.com/office/drawing/2014/main" id="{F46EF364-8840-5449-9D60-DC1412E943E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85640" y="4102491"/>
            <a:ext cx="3220719" cy="213855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5425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1.1.2</a:t>
            </a:r>
            <a:r>
              <a:rPr lang="zh-CN" altLang="en-US" sz="2800" dirty="0">
                <a:latin typeface="FZLanTingHeiS-R-GB" panose="02000000000000000000" pitchFamily="2" charset="-122"/>
                <a:ea typeface="FZLanTingHeiS-R-GB" panose="02000000000000000000" pitchFamily="2" charset="-122"/>
                <a:cs typeface="Microsoft YaHei" charset="-122"/>
              </a:rPr>
              <a:t>决策的基本过程</a:t>
            </a:r>
          </a:p>
        </p:txBody>
      </p:sp>
      <p:graphicFrame>
        <p:nvGraphicFramePr>
          <p:cNvPr id="6" name="图表 5"/>
          <p:cNvGraphicFramePr/>
          <p:nvPr/>
        </p:nvGraphicFramePr>
        <p:xfrm>
          <a:off x="8181473" y="-20159"/>
          <a:ext cx="5229727" cy="2294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五边形 1"/>
          <p:cNvSpPr/>
          <p:nvPr/>
        </p:nvSpPr>
        <p:spPr>
          <a:xfrm>
            <a:off x="993785" y="2735619"/>
            <a:ext cx="1133450" cy="1058779"/>
          </a:xfrm>
          <a:prstGeom prst="homePlate">
            <a:avLst/>
          </a:prstGeom>
        </p:spPr>
        <p:style>
          <a:lnRef idx="2">
            <a:schemeClr val="accent1"/>
          </a:lnRef>
          <a:fillRef idx="1">
            <a:schemeClr val="lt1"/>
          </a:fillRef>
          <a:effectRef idx="0">
            <a:schemeClr val="accent1"/>
          </a:effectRef>
          <a:fontRef idx="minor">
            <a:schemeClr val="dk1"/>
          </a:fontRef>
        </p:style>
        <p:txBody>
          <a:bodyPr rtlCol="0" anchor="ctr"/>
          <a:lstStyle/>
          <a:p>
            <a:pPr lvl="0">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明确问题</a:t>
            </a:r>
            <a:endParaRPr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7" name="燕尾形 6"/>
          <p:cNvSpPr/>
          <p:nvPr/>
        </p:nvSpPr>
        <p:spPr>
          <a:xfrm>
            <a:off x="1845734" y="2730712"/>
            <a:ext cx="1936766" cy="1106905"/>
          </a:xfrm>
          <a:prstGeom prst="chevron">
            <a:avLst/>
          </a:prstGeom>
        </p:spPr>
        <p:style>
          <a:lnRef idx="2">
            <a:schemeClr val="accent4"/>
          </a:lnRef>
          <a:fillRef idx="1">
            <a:schemeClr val="lt1"/>
          </a:fillRef>
          <a:effectRef idx="0">
            <a:schemeClr val="accent4"/>
          </a:effectRef>
          <a:fontRef idx="minor">
            <a:schemeClr val="dk1"/>
          </a:fontRef>
        </p:style>
        <p:txBody>
          <a:bodyPr rtlCol="0" anchor="ctr"/>
          <a:lstStyle/>
          <a:p>
            <a:pPr lvl="0"/>
            <a:r>
              <a:rPr kumimoji="1" lang="zh-CN" altLang="en-US" sz="2000" dirty="0">
                <a:latin typeface="FZLanTingHeiS-R-GB" panose="02000000000000000000" pitchFamily="2" charset="-122"/>
                <a:ea typeface="FZLanTingHeiS-R-GB" panose="02000000000000000000" pitchFamily="2" charset="-122"/>
                <a:cs typeface="Microsoft YaHei" charset="-122"/>
              </a:rPr>
              <a:t>确定目标</a:t>
            </a:r>
            <a:endParaRPr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12" name="燕尾形 11"/>
          <p:cNvSpPr/>
          <p:nvPr/>
        </p:nvSpPr>
        <p:spPr>
          <a:xfrm>
            <a:off x="3417063" y="2742737"/>
            <a:ext cx="2837737" cy="1106905"/>
          </a:xfrm>
          <a:prstGeom prst="chevron">
            <a:avLst/>
          </a:prstGeom>
        </p:spPr>
        <p:style>
          <a:lnRef idx="2">
            <a:schemeClr val="accent5"/>
          </a:lnRef>
          <a:fillRef idx="1">
            <a:schemeClr val="lt1"/>
          </a:fillRef>
          <a:effectRef idx="0">
            <a:schemeClr val="accent5"/>
          </a:effectRef>
          <a:fontRef idx="minor">
            <a:schemeClr val="dk1"/>
          </a:fontRef>
        </p:style>
        <p:txBody>
          <a:bodyPr rtlCol="0" anchor="ctr"/>
          <a:lstStyle/>
          <a:p>
            <a:pPr lvl="0"/>
            <a:r>
              <a:rPr kumimoji="1" lang="zh-CN" altLang="en-US" sz="2000" dirty="0">
                <a:latin typeface="FZLanTingHeiS-R-GB" panose="02000000000000000000" pitchFamily="2" charset="-122"/>
                <a:ea typeface="FZLanTingHeiS-R-GB" panose="02000000000000000000" pitchFamily="2" charset="-122"/>
                <a:cs typeface="Microsoft YaHei" charset="-122"/>
              </a:rPr>
              <a:t>列举可能办法</a:t>
            </a:r>
            <a:endParaRPr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13" name="燕尾形 12"/>
          <p:cNvSpPr/>
          <p:nvPr/>
        </p:nvSpPr>
        <p:spPr>
          <a:xfrm>
            <a:off x="5860811" y="2711555"/>
            <a:ext cx="2837736" cy="1106905"/>
          </a:xfrm>
          <a:prstGeom prst="chevron">
            <a:avLst/>
          </a:prstGeom>
        </p:spPr>
        <p:style>
          <a:lnRef idx="2">
            <a:schemeClr val="accent4"/>
          </a:lnRef>
          <a:fillRef idx="1">
            <a:schemeClr val="lt1"/>
          </a:fillRef>
          <a:effectRef idx="0">
            <a:schemeClr val="accent4"/>
          </a:effectRef>
          <a:fontRef idx="minor">
            <a:schemeClr val="dk1"/>
          </a:fontRef>
        </p:style>
        <p:txBody>
          <a:bodyPr rtlCol="0" anchor="ctr"/>
          <a:lstStyle/>
          <a:p>
            <a:pPr lvl="0"/>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选择最优</a:t>
            </a:r>
            <a:r>
              <a:rPr kumimoji="1" lang="zh-CN" altLang="en-US" sz="2000" dirty="0">
                <a:latin typeface="FZLanTingHeiS-R-GB" panose="02000000000000000000" pitchFamily="2" charset="-122"/>
                <a:ea typeface="FZLanTingHeiS-R-GB" panose="02000000000000000000" pitchFamily="2" charset="-122"/>
                <a:cs typeface="Microsoft YaHei" charset="-122"/>
              </a:rPr>
              <a:t>方案</a:t>
            </a:r>
            <a:endParaRPr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14" name="燕尾形 13"/>
          <p:cNvSpPr/>
          <p:nvPr/>
        </p:nvSpPr>
        <p:spPr>
          <a:xfrm>
            <a:off x="8333111" y="2718323"/>
            <a:ext cx="2837736" cy="1106905"/>
          </a:xfrm>
          <a:prstGeom prst="chevron">
            <a:avLst/>
          </a:prstGeom>
        </p:spPr>
        <p:style>
          <a:lnRef idx="2">
            <a:schemeClr val="accent5"/>
          </a:lnRef>
          <a:fillRef idx="1">
            <a:schemeClr val="lt1"/>
          </a:fillRef>
          <a:effectRef idx="0">
            <a:schemeClr val="accent5"/>
          </a:effectRef>
          <a:fontRef idx="minor">
            <a:schemeClr val="dk1"/>
          </a:fontRef>
        </p:style>
        <p:txBody>
          <a:bodyPr rtlCol="0" anchor="ctr"/>
          <a:lstStyle/>
          <a:p>
            <a:pPr lvl="0"/>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执行最优</a:t>
            </a:r>
            <a:r>
              <a:rPr kumimoji="1" lang="zh-CN" altLang="en-US" sz="2000" dirty="0">
                <a:latin typeface="FZLanTingHeiS-R-GB" panose="02000000000000000000" pitchFamily="2" charset="-122"/>
                <a:ea typeface="FZLanTingHeiS-R-GB" panose="02000000000000000000" pitchFamily="2" charset="-122"/>
                <a:cs typeface="Microsoft YaHei" charset="-122"/>
              </a:rPr>
              <a:t>方案</a:t>
            </a:r>
            <a:endParaRPr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10" name="圆角矩形 9"/>
          <p:cNvSpPr/>
          <p:nvPr/>
        </p:nvSpPr>
        <p:spPr>
          <a:xfrm>
            <a:off x="773650" y="1784577"/>
            <a:ext cx="409226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一、决策的基本过程</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简答 </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pic>
        <p:nvPicPr>
          <p:cNvPr id="5122" name="Picture 2">
            <a:extLst>
              <a:ext uri="{FF2B5EF4-FFF2-40B4-BE49-F238E27FC236}">
                <a16:creationId xmlns:a16="http://schemas.microsoft.com/office/drawing/2014/main" id="{F46EF364-8840-5449-9D60-DC1412E943E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85640" y="4102491"/>
            <a:ext cx="3220719" cy="213855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596186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1.1.2</a:t>
            </a:r>
            <a:r>
              <a:rPr lang="zh-CN" altLang="en-US" sz="2800" dirty="0">
                <a:latin typeface="FZLanTingHeiS-R-GB" panose="02000000000000000000" pitchFamily="2" charset="-122"/>
                <a:ea typeface="FZLanTingHeiS-R-GB" panose="02000000000000000000" pitchFamily="2" charset="-122"/>
                <a:cs typeface="Microsoft YaHei" charset="-122"/>
              </a:rPr>
              <a:t>决策的基本过程</a:t>
            </a:r>
          </a:p>
        </p:txBody>
      </p:sp>
      <p:graphicFrame>
        <p:nvGraphicFramePr>
          <p:cNvPr id="6" name="图表 5"/>
          <p:cNvGraphicFramePr/>
          <p:nvPr/>
        </p:nvGraphicFramePr>
        <p:xfrm>
          <a:off x="8181473" y="-20159"/>
          <a:ext cx="5229727" cy="2294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五边形 1"/>
          <p:cNvSpPr/>
          <p:nvPr/>
        </p:nvSpPr>
        <p:spPr>
          <a:xfrm>
            <a:off x="993785" y="2735619"/>
            <a:ext cx="1133450" cy="1058779"/>
          </a:xfrm>
          <a:prstGeom prst="homePlate">
            <a:avLst/>
          </a:prstGeom>
        </p:spPr>
        <p:style>
          <a:lnRef idx="2">
            <a:schemeClr val="accent1"/>
          </a:lnRef>
          <a:fillRef idx="1">
            <a:schemeClr val="lt1"/>
          </a:fillRef>
          <a:effectRef idx="0">
            <a:schemeClr val="accent1"/>
          </a:effectRef>
          <a:fontRef idx="minor">
            <a:schemeClr val="dk1"/>
          </a:fontRef>
        </p:style>
        <p:txBody>
          <a:bodyPr rtlCol="0" anchor="ctr"/>
          <a:lstStyle/>
          <a:p>
            <a:pPr lvl="0">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明确问题</a:t>
            </a:r>
            <a:endParaRPr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7" name="燕尾形 6"/>
          <p:cNvSpPr/>
          <p:nvPr/>
        </p:nvSpPr>
        <p:spPr>
          <a:xfrm>
            <a:off x="1845734" y="2730712"/>
            <a:ext cx="1936766" cy="1106905"/>
          </a:xfrm>
          <a:prstGeom prst="chevron">
            <a:avLst/>
          </a:prstGeom>
        </p:spPr>
        <p:style>
          <a:lnRef idx="2">
            <a:schemeClr val="accent4"/>
          </a:lnRef>
          <a:fillRef idx="1">
            <a:schemeClr val="lt1"/>
          </a:fillRef>
          <a:effectRef idx="0">
            <a:schemeClr val="accent4"/>
          </a:effectRef>
          <a:fontRef idx="minor">
            <a:schemeClr val="dk1"/>
          </a:fontRef>
        </p:style>
        <p:txBody>
          <a:bodyPr rtlCol="0" anchor="ctr"/>
          <a:lstStyle/>
          <a:p>
            <a:pPr lvl="0"/>
            <a:r>
              <a:rPr kumimoji="1" lang="zh-CN" altLang="en-US" sz="2000" dirty="0">
                <a:latin typeface="FZLanTingHeiS-R-GB" panose="02000000000000000000" pitchFamily="2" charset="-122"/>
                <a:ea typeface="FZLanTingHeiS-R-GB" panose="02000000000000000000" pitchFamily="2" charset="-122"/>
                <a:cs typeface="Microsoft YaHei" charset="-122"/>
              </a:rPr>
              <a:t>确定目标</a:t>
            </a:r>
            <a:endParaRPr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12" name="燕尾形 11"/>
          <p:cNvSpPr/>
          <p:nvPr/>
        </p:nvSpPr>
        <p:spPr>
          <a:xfrm>
            <a:off x="3417063" y="2742737"/>
            <a:ext cx="2837737" cy="1106905"/>
          </a:xfrm>
          <a:prstGeom prst="chevron">
            <a:avLst/>
          </a:prstGeom>
        </p:spPr>
        <p:style>
          <a:lnRef idx="2">
            <a:schemeClr val="accent5"/>
          </a:lnRef>
          <a:fillRef idx="1">
            <a:schemeClr val="lt1"/>
          </a:fillRef>
          <a:effectRef idx="0">
            <a:schemeClr val="accent5"/>
          </a:effectRef>
          <a:fontRef idx="minor">
            <a:schemeClr val="dk1"/>
          </a:fontRef>
        </p:style>
        <p:txBody>
          <a:bodyPr rtlCol="0" anchor="ctr"/>
          <a:lstStyle/>
          <a:p>
            <a:pPr lvl="0"/>
            <a:r>
              <a:rPr kumimoji="1" lang="zh-CN" altLang="en-US" sz="2000" dirty="0">
                <a:latin typeface="FZLanTingHeiS-R-GB" panose="02000000000000000000" pitchFamily="2" charset="-122"/>
                <a:ea typeface="FZLanTingHeiS-R-GB" panose="02000000000000000000" pitchFamily="2" charset="-122"/>
                <a:cs typeface="Microsoft YaHei" charset="-122"/>
              </a:rPr>
              <a:t>列举可能办法</a:t>
            </a:r>
            <a:endParaRPr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13" name="燕尾形 12"/>
          <p:cNvSpPr/>
          <p:nvPr/>
        </p:nvSpPr>
        <p:spPr>
          <a:xfrm>
            <a:off x="5860811" y="2711555"/>
            <a:ext cx="2837736" cy="1106905"/>
          </a:xfrm>
          <a:prstGeom prst="chevron">
            <a:avLst/>
          </a:prstGeom>
        </p:spPr>
        <p:style>
          <a:lnRef idx="2">
            <a:schemeClr val="accent4"/>
          </a:lnRef>
          <a:fillRef idx="1">
            <a:schemeClr val="lt1"/>
          </a:fillRef>
          <a:effectRef idx="0">
            <a:schemeClr val="accent4"/>
          </a:effectRef>
          <a:fontRef idx="minor">
            <a:schemeClr val="dk1"/>
          </a:fontRef>
        </p:style>
        <p:txBody>
          <a:bodyPr rtlCol="0" anchor="ctr"/>
          <a:lstStyle/>
          <a:p>
            <a:pPr lvl="0"/>
            <a:r>
              <a:rPr kumimoji="1" lang="zh-CN" altLang="en-US" sz="2000" dirty="0">
                <a:latin typeface="FZLanTingHeiS-R-GB" panose="02000000000000000000" pitchFamily="2" charset="-122"/>
                <a:ea typeface="FZLanTingHeiS-R-GB" panose="02000000000000000000" pitchFamily="2" charset="-122"/>
                <a:cs typeface="Microsoft YaHei" charset="-122"/>
              </a:rPr>
              <a:t>选择最优方案</a:t>
            </a:r>
            <a:endParaRPr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14" name="燕尾形 13"/>
          <p:cNvSpPr/>
          <p:nvPr/>
        </p:nvSpPr>
        <p:spPr>
          <a:xfrm>
            <a:off x="8333111" y="2718323"/>
            <a:ext cx="2837736" cy="1106905"/>
          </a:xfrm>
          <a:prstGeom prst="chevron">
            <a:avLst/>
          </a:prstGeom>
        </p:spPr>
        <p:style>
          <a:lnRef idx="2">
            <a:schemeClr val="accent5"/>
          </a:lnRef>
          <a:fillRef idx="1">
            <a:schemeClr val="lt1"/>
          </a:fillRef>
          <a:effectRef idx="0">
            <a:schemeClr val="accent5"/>
          </a:effectRef>
          <a:fontRef idx="minor">
            <a:schemeClr val="dk1"/>
          </a:fontRef>
        </p:style>
        <p:txBody>
          <a:bodyPr rtlCol="0" anchor="ctr"/>
          <a:lstStyle/>
          <a:p>
            <a:pPr lvl="0"/>
            <a:r>
              <a:rPr kumimoji="1" lang="zh-CN" altLang="en-US" sz="2000" dirty="0">
                <a:solidFill>
                  <a:schemeClr val="bg1"/>
                </a:solidFill>
                <a:latin typeface="FZLanTingHeiS-R-GB" panose="02000000000000000000" pitchFamily="2" charset="-122"/>
                <a:ea typeface="FZLanTingHeiS-R-GB" panose="02000000000000000000" pitchFamily="2" charset="-122"/>
                <a:cs typeface="Microsoft YaHei" charset="-122"/>
              </a:rPr>
              <a:t>执行最优</a:t>
            </a:r>
            <a:r>
              <a:rPr kumimoji="1" lang="zh-CN" altLang="en-US" sz="2000" dirty="0">
                <a:latin typeface="FZLanTingHeiS-R-GB" panose="02000000000000000000" pitchFamily="2" charset="-122"/>
                <a:ea typeface="FZLanTingHeiS-R-GB" panose="02000000000000000000" pitchFamily="2" charset="-122"/>
                <a:cs typeface="Microsoft YaHei" charset="-122"/>
              </a:rPr>
              <a:t>方案</a:t>
            </a:r>
            <a:endParaRPr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10" name="圆角矩形 9"/>
          <p:cNvSpPr/>
          <p:nvPr/>
        </p:nvSpPr>
        <p:spPr>
          <a:xfrm>
            <a:off x="773650" y="1784577"/>
            <a:ext cx="409226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一、决策的基本过程</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简答 </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pic>
        <p:nvPicPr>
          <p:cNvPr id="5122" name="Picture 2">
            <a:extLst>
              <a:ext uri="{FF2B5EF4-FFF2-40B4-BE49-F238E27FC236}">
                <a16:creationId xmlns:a16="http://schemas.microsoft.com/office/drawing/2014/main" id="{F46EF364-8840-5449-9D60-DC1412E943E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85640" y="4102491"/>
            <a:ext cx="3220719" cy="213855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301596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1.1.2</a:t>
            </a:r>
            <a:r>
              <a:rPr lang="zh-CN" altLang="en-US" sz="2800" dirty="0">
                <a:latin typeface="FZLanTingHeiS-R-GB" panose="02000000000000000000" pitchFamily="2" charset="-122"/>
                <a:ea typeface="FZLanTingHeiS-R-GB" panose="02000000000000000000" pitchFamily="2" charset="-122"/>
                <a:cs typeface="Microsoft YaHei" charset="-122"/>
              </a:rPr>
              <a:t>决策的基本过程</a:t>
            </a:r>
          </a:p>
        </p:txBody>
      </p:sp>
      <p:graphicFrame>
        <p:nvGraphicFramePr>
          <p:cNvPr id="6" name="图表 5"/>
          <p:cNvGraphicFramePr/>
          <p:nvPr/>
        </p:nvGraphicFramePr>
        <p:xfrm>
          <a:off x="8181473" y="-20159"/>
          <a:ext cx="5229727" cy="2294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五边形 1"/>
          <p:cNvSpPr/>
          <p:nvPr/>
        </p:nvSpPr>
        <p:spPr>
          <a:xfrm>
            <a:off x="993785" y="2735619"/>
            <a:ext cx="1133450" cy="1058779"/>
          </a:xfrm>
          <a:prstGeom prst="homePlate">
            <a:avLst/>
          </a:prstGeom>
        </p:spPr>
        <p:style>
          <a:lnRef idx="2">
            <a:schemeClr val="accent1"/>
          </a:lnRef>
          <a:fillRef idx="1">
            <a:schemeClr val="lt1"/>
          </a:fillRef>
          <a:effectRef idx="0">
            <a:schemeClr val="accent1"/>
          </a:effectRef>
          <a:fontRef idx="minor">
            <a:schemeClr val="dk1"/>
          </a:fontRef>
        </p:style>
        <p:txBody>
          <a:bodyPr rtlCol="0" anchor="ctr"/>
          <a:lstStyle/>
          <a:p>
            <a:pPr lvl="0">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明确问题</a:t>
            </a:r>
            <a:endParaRPr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7" name="燕尾形 6"/>
          <p:cNvSpPr/>
          <p:nvPr/>
        </p:nvSpPr>
        <p:spPr>
          <a:xfrm>
            <a:off x="1845734" y="2730712"/>
            <a:ext cx="1936766" cy="1106905"/>
          </a:xfrm>
          <a:prstGeom prst="chevron">
            <a:avLst/>
          </a:prstGeom>
        </p:spPr>
        <p:style>
          <a:lnRef idx="2">
            <a:schemeClr val="accent4"/>
          </a:lnRef>
          <a:fillRef idx="1">
            <a:schemeClr val="lt1"/>
          </a:fillRef>
          <a:effectRef idx="0">
            <a:schemeClr val="accent4"/>
          </a:effectRef>
          <a:fontRef idx="minor">
            <a:schemeClr val="dk1"/>
          </a:fontRef>
        </p:style>
        <p:txBody>
          <a:bodyPr rtlCol="0" anchor="ctr"/>
          <a:lstStyle/>
          <a:p>
            <a:pPr lvl="0"/>
            <a:r>
              <a:rPr kumimoji="1" lang="zh-CN" altLang="en-US" sz="2000" dirty="0">
                <a:latin typeface="FZLanTingHeiS-R-GB" panose="02000000000000000000" pitchFamily="2" charset="-122"/>
                <a:ea typeface="FZLanTingHeiS-R-GB" panose="02000000000000000000" pitchFamily="2" charset="-122"/>
                <a:cs typeface="Microsoft YaHei" charset="-122"/>
              </a:rPr>
              <a:t>确定目标</a:t>
            </a:r>
            <a:endParaRPr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12" name="燕尾形 11"/>
          <p:cNvSpPr/>
          <p:nvPr/>
        </p:nvSpPr>
        <p:spPr>
          <a:xfrm>
            <a:off x="3417063" y="2742737"/>
            <a:ext cx="2837737" cy="1106905"/>
          </a:xfrm>
          <a:prstGeom prst="chevron">
            <a:avLst/>
          </a:prstGeom>
        </p:spPr>
        <p:style>
          <a:lnRef idx="2">
            <a:schemeClr val="accent5"/>
          </a:lnRef>
          <a:fillRef idx="1">
            <a:schemeClr val="lt1"/>
          </a:fillRef>
          <a:effectRef idx="0">
            <a:schemeClr val="accent5"/>
          </a:effectRef>
          <a:fontRef idx="minor">
            <a:schemeClr val="dk1"/>
          </a:fontRef>
        </p:style>
        <p:txBody>
          <a:bodyPr rtlCol="0" anchor="ctr"/>
          <a:lstStyle/>
          <a:p>
            <a:pPr lvl="0"/>
            <a:r>
              <a:rPr kumimoji="1" lang="zh-CN" altLang="en-US" sz="2000" dirty="0">
                <a:latin typeface="FZLanTingHeiS-R-GB" panose="02000000000000000000" pitchFamily="2" charset="-122"/>
                <a:ea typeface="FZLanTingHeiS-R-GB" panose="02000000000000000000" pitchFamily="2" charset="-122"/>
                <a:cs typeface="Microsoft YaHei" charset="-122"/>
              </a:rPr>
              <a:t>列举可能办法</a:t>
            </a:r>
            <a:endParaRPr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13" name="燕尾形 12"/>
          <p:cNvSpPr/>
          <p:nvPr/>
        </p:nvSpPr>
        <p:spPr>
          <a:xfrm>
            <a:off x="5860811" y="2711555"/>
            <a:ext cx="2837736" cy="1106905"/>
          </a:xfrm>
          <a:prstGeom prst="chevron">
            <a:avLst/>
          </a:prstGeom>
        </p:spPr>
        <p:style>
          <a:lnRef idx="2">
            <a:schemeClr val="accent4"/>
          </a:lnRef>
          <a:fillRef idx="1">
            <a:schemeClr val="lt1"/>
          </a:fillRef>
          <a:effectRef idx="0">
            <a:schemeClr val="accent4"/>
          </a:effectRef>
          <a:fontRef idx="minor">
            <a:schemeClr val="dk1"/>
          </a:fontRef>
        </p:style>
        <p:txBody>
          <a:bodyPr rtlCol="0" anchor="ctr"/>
          <a:lstStyle/>
          <a:p>
            <a:pPr lvl="0"/>
            <a:r>
              <a:rPr kumimoji="1" lang="zh-CN" altLang="en-US" sz="2000" dirty="0">
                <a:latin typeface="FZLanTingHeiS-R-GB" panose="02000000000000000000" pitchFamily="2" charset="-122"/>
                <a:ea typeface="FZLanTingHeiS-R-GB" panose="02000000000000000000" pitchFamily="2" charset="-122"/>
                <a:cs typeface="Microsoft YaHei" charset="-122"/>
              </a:rPr>
              <a:t>选择最优方案</a:t>
            </a:r>
            <a:endParaRPr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14" name="燕尾形 13"/>
          <p:cNvSpPr/>
          <p:nvPr/>
        </p:nvSpPr>
        <p:spPr>
          <a:xfrm>
            <a:off x="8333111" y="2718323"/>
            <a:ext cx="2837736" cy="1106905"/>
          </a:xfrm>
          <a:prstGeom prst="chevron">
            <a:avLst/>
          </a:prstGeom>
        </p:spPr>
        <p:style>
          <a:lnRef idx="2">
            <a:schemeClr val="accent5"/>
          </a:lnRef>
          <a:fillRef idx="1">
            <a:schemeClr val="lt1"/>
          </a:fillRef>
          <a:effectRef idx="0">
            <a:schemeClr val="accent5"/>
          </a:effectRef>
          <a:fontRef idx="minor">
            <a:schemeClr val="dk1"/>
          </a:fontRef>
        </p:style>
        <p:txBody>
          <a:bodyPr rtlCol="0" anchor="ctr"/>
          <a:lstStyle/>
          <a:p>
            <a:pPr lvl="0"/>
            <a:r>
              <a:rPr kumimoji="1" lang="zh-CN" altLang="en-US" sz="2000" dirty="0">
                <a:latin typeface="FZLanTingHeiS-R-GB" panose="02000000000000000000" pitchFamily="2" charset="-122"/>
                <a:ea typeface="FZLanTingHeiS-R-GB" panose="02000000000000000000" pitchFamily="2" charset="-122"/>
                <a:cs typeface="Microsoft YaHei" charset="-122"/>
              </a:rPr>
              <a:t>执行最优方案</a:t>
            </a:r>
            <a:endParaRPr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10" name="圆角矩形 9"/>
          <p:cNvSpPr/>
          <p:nvPr/>
        </p:nvSpPr>
        <p:spPr>
          <a:xfrm>
            <a:off x="773650" y="1784577"/>
            <a:ext cx="409226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一、决策的基本过程</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简答 </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pic>
        <p:nvPicPr>
          <p:cNvPr id="5122" name="Picture 2">
            <a:extLst>
              <a:ext uri="{FF2B5EF4-FFF2-40B4-BE49-F238E27FC236}">
                <a16:creationId xmlns:a16="http://schemas.microsoft.com/office/drawing/2014/main" id="{F46EF364-8840-5449-9D60-DC1412E943E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85640" y="4102491"/>
            <a:ext cx="3220719" cy="213855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06549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1.1.2</a:t>
            </a:r>
            <a:r>
              <a:rPr lang="zh-CN" altLang="en-US" sz="2800" dirty="0">
                <a:latin typeface="FZLanTingHeiS-R-GB" panose="02000000000000000000" pitchFamily="2" charset="-122"/>
                <a:ea typeface="FZLanTingHeiS-R-GB" panose="02000000000000000000" pitchFamily="2" charset="-122"/>
                <a:cs typeface="Microsoft YaHei" charset="-122"/>
              </a:rPr>
              <a:t>决策的基本过程</a:t>
            </a:r>
          </a:p>
        </p:txBody>
      </p:sp>
      <p:graphicFrame>
        <p:nvGraphicFramePr>
          <p:cNvPr id="6" name="图表 5"/>
          <p:cNvGraphicFramePr/>
          <p:nvPr/>
        </p:nvGraphicFramePr>
        <p:xfrm>
          <a:off x="8181473" y="-20159"/>
          <a:ext cx="5229727" cy="2294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p:cNvSpPr txBox="1"/>
          <p:nvPr/>
        </p:nvSpPr>
        <p:spPr>
          <a:xfrm>
            <a:off x="1620316" y="2843942"/>
            <a:ext cx="5203818" cy="2243050"/>
          </a:xfrm>
          <a:prstGeom prst="rect">
            <a:avLst/>
          </a:prstGeom>
          <a:noFill/>
        </p:spPr>
        <p:txBody>
          <a:bodyPr wrap="square" rtlCol="0">
            <a:spAutoFit/>
          </a:bodyPr>
          <a:lstStyle/>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1</a:t>
            </a:r>
            <a:r>
              <a:rPr kumimoji="1" lang="zh-CN" altLang="en-US" sz="2400" dirty="0">
                <a:latin typeface="FZLanTingHeiS-R-GB" panose="02000000000000000000" pitchFamily="2" charset="-122"/>
                <a:ea typeface="FZLanTingHeiS-R-GB" panose="02000000000000000000" pitchFamily="2" charset="-122"/>
                <a:cs typeface="Microsoft YaHei" charset="-122"/>
              </a:rPr>
              <a:t>、明确的决策目标；</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2</a:t>
            </a:r>
            <a:r>
              <a:rPr kumimoji="1" lang="zh-CN" altLang="en-US" sz="2400" dirty="0">
                <a:latin typeface="FZLanTingHeiS-R-GB" panose="02000000000000000000" pitchFamily="2" charset="-122"/>
                <a:ea typeface="FZLanTingHeiS-R-GB" panose="02000000000000000000" pitchFamily="2" charset="-122"/>
                <a:cs typeface="Microsoft YaHei" charset="-122"/>
              </a:rPr>
              <a:t>、较高的决策者素质；</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3</a:t>
            </a:r>
            <a:r>
              <a:rPr kumimoji="1" lang="zh-CN" altLang="en-US" sz="2400" dirty="0">
                <a:latin typeface="FZLanTingHeiS-R-GB" panose="02000000000000000000" pitchFamily="2" charset="-122"/>
                <a:ea typeface="FZLanTingHeiS-R-GB" panose="02000000000000000000" pitchFamily="2" charset="-122"/>
                <a:cs typeface="Microsoft YaHei" charset="-122"/>
              </a:rPr>
              <a:t>、较充足的决策信息资料；</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4</a:t>
            </a:r>
            <a:r>
              <a:rPr kumimoji="1" lang="zh-CN" altLang="en-US" sz="2400" dirty="0">
                <a:latin typeface="FZLanTingHeiS-R-GB" panose="02000000000000000000" pitchFamily="2" charset="-122"/>
                <a:ea typeface="FZLanTingHeiS-R-GB" panose="02000000000000000000" pitchFamily="2" charset="-122"/>
                <a:cs typeface="Microsoft YaHei" charset="-122"/>
              </a:rPr>
              <a:t>、科学的理论和方法。</a:t>
            </a:r>
          </a:p>
        </p:txBody>
      </p:sp>
      <p:sp>
        <p:nvSpPr>
          <p:cNvPr id="15" name="圆角矩形 14"/>
          <p:cNvSpPr/>
          <p:nvPr/>
        </p:nvSpPr>
        <p:spPr>
          <a:xfrm>
            <a:off x="773650" y="1784577"/>
            <a:ext cx="409226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二、正确决策的条件</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简答</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19499320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87743" y="1774326"/>
            <a:ext cx="9127958" cy="2862322"/>
          </a:xfrm>
          <a:prstGeom prst="rect">
            <a:avLst/>
          </a:prstGeom>
        </p:spPr>
        <p:txBody>
          <a:bodyPr wrap="square">
            <a:spAutoFit/>
          </a:bodyPr>
          <a:lstStyle/>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1</a:t>
            </a:r>
            <a:r>
              <a:rPr lang="zh-CN" altLang="en-US" sz="2400" dirty="0">
                <a:latin typeface="FZLanTingHeiS-R-GB" panose="02000000000000000000" pitchFamily="2" charset="-122"/>
                <a:ea typeface="FZLanTingHeiS-R-GB" panose="02000000000000000000" pitchFamily="2" charset="-122"/>
                <a:cs typeface="Microsoft YaHei" charset="-122"/>
              </a:rPr>
              <a:t>、管理经济学的研究对象是与资源配置有关的（   ）</a:t>
            </a:r>
            <a:r>
              <a:rPr lang="en-US" altLang="zh-CN" sz="2400" dirty="0">
                <a:latin typeface="FZLanTingHeiS-R-GB" panose="02000000000000000000" pitchFamily="2" charset="-122"/>
                <a:ea typeface="FZLanTingHeiS-R-GB" panose="02000000000000000000" pitchFamily="2" charset="-122"/>
                <a:cs typeface="Microsoft YaHei" charset="-122"/>
              </a:rPr>
              <a:t>1910</a:t>
            </a:r>
            <a:r>
              <a:rPr lang="zh-CN" altLang="en-US" sz="2400" dirty="0">
                <a:latin typeface="FZLanTingHeiS-R-GB" panose="02000000000000000000" pitchFamily="2" charset="-122"/>
                <a:ea typeface="FZLanTingHeiS-R-GB" panose="02000000000000000000" pitchFamily="2" charset="-122"/>
                <a:cs typeface="Microsoft YaHei" charset="-122"/>
              </a:rPr>
              <a:t>考题</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A:</a:t>
            </a:r>
            <a:r>
              <a:rPr lang="zh-CN" altLang="en-US" sz="2400" dirty="0">
                <a:latin typeface="FZLanTingHeiS-R-GB" panose="02000000000000000000" pitchFamily="2" charset="-122"/>
                <a:ea typeface="FZLanTingHeiS-R-GB" panose="02000000000000000000" pitchFamily="2" charset="-122"/>
                <a:cs typeface="Microsoft YaHei" charset="-122"/>
              </a:rPr>
              <a:t>企业利润问题</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B:</a:t>
            </a:r>
            <a:r>
              <a:rPr lang="zh-CN" altLang="en-US" sz="2400" dirty="0">
                <a:latin typeface="FZLanTingHeiS-R-GB" panose="02000000000000000000" pitchFamily="2" charset="-122"/>
                <a:ea typeface="FZLanTingHeiS-R-GB" panose="02000000000000000000" pitchFamily="2" charset="-122"/>
                <a:cs typeface="Microsoft YaHei" charset="-122"/>
              </a:rPr>
              <a:t>管理决策问题</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C:</a:t>
            </a:r>
            <a:r>
              <a:rPr lang="zh-CN" altLang="en-US" sz="2400" dirty="0">
                <a:latin typeface="FZLanTingHeiS-R-GB" panose="02000000000000000000" pitchFamily="2" charset="-122"/>
                <a:ea typeface="FZLanTingHeiS-R-GB" panose="02000000000000000000" pitchFamily="2" charset="-122"/>
                <a:cs typeface="Microsoft YaHei" charset="-122"/>
              </a:rPr>
              <a:t>企业发展问题</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D:</a:t>
            </a:r>
            <a:r>
              <a:rPr lang="zh-CN" altLang="en-US" sz="2400" dirty="0">
                <a:latin typeface="FZLanTingHeiS-R-GB" panose="02000000000000000000" pitchFamily="2" charset="-122"/>
                <a:ea typeface="FZLanTingHeiS-R-GB" panose="02000000000000000000" pitchFamily="2" charset="-122"/>
                <a:cs typeface="Microsoft YaHei" charset="-122"/>
              </a:rPr>
              <a:t>管理效率问题</a:t>
            </a:r>
          </a:p>
        </p:txBody>
      </p:sp>
    </p:spTree>
    <p:extLst>
      <p:ext uri="{BB962C8B-B14F-4D97-AF65-F5344CB8AC3E}">
        <p14:creationId xmlns:p14="http://schemas.microsoft.com/office/powerpoint/2010/main" val="8757616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87743" y="1774326"/>
            <a:ext cx="9127958" cy="2862322"/>
          </a:xfrm>
          <a:prstGeom prst="rect">
            <a:avLst/>
          </a:prstGeom>
        </p:spPr>
        <p:txBody>
          <a:bodyPr wrap="square">
            <a:spAutoFit/>
          </a:bodyPr>
          <a:lstStyle/>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1</a:t>
            </a:r>
            <a:r>
              <a:rPr lang="zh-CN" altLang="en-US" sz="2400" dirty="0">
                <a:latin typeface="FZLanTingHeiS-R-GB" panose="02000000000000000000" pitchFamily="2" charset="-122"/>
                <a:ea typeface="FZLanTingHeiS-R-GB" panose="02000000000000000000" pitchFamily="2" charset="-122"/>
                <a:cs typeface="Microsoft YaHei" charset="-122"/>
              </a:rPr>
              <a:t>、管理经济学的研究对象是与资源配置有关的（ </a:t>
            </a:r>
            <a:r>
              <a:rPr lang="en-US" altLang="zh-CN" sz="2400" dirty="0">
                <a:solidFill>
                  <a:srgbClr val="C00000"/>
                </a:solidFill>
                <a:latin typeface="FZLanTingHeiS-R-GB" panose="02000000000000000000" pitchFamily="2" charset="-122"/>
                <a:ea typeface="FZLanTingHeiS-R-GB" panose="02000000000000000000" pitchFamily="2" charset="-122"/>
                <a:cs typeface="Microsoft YaHei" charset="-122"/>
              </a:rPr>
              <a:t>B </a:t>
            </a:r>
            <a:r>
              <a:rPr lang="zh-CN" altLang="en-US" sz="2400" dirty="0">
                <a:latin typeface="FZLanTingHeiS-R-GB" panose="02000000000000000000" pitchFamily="2" charset="-122"/>
                <a:ea typeface="FZLanTingHeiS-R-GB" panose="02000000000000000000" pitchFamily="2" charset="-122"/>
                <a:cs typeface="Microsoft YaHei" charset="-122"/>
              </a:rPr>
              <a:t>  ）</a:t>
            </a:r>
            <a:r>
              <a:rPr lang="en-US" altLang="zh-CN" sz="2400" dirty="0">
                <a:latin typeface="FZLanTingHeiS-R-GB" panose="02000000000000000000" pitchFamily="2" charset="-122"/>
                <a:ea typeface="FZLanTingHeiS-R-GB" panose="02000000000000000000" pitchFamily="2" charset="-122"/>
                <a:cs typeface="Microsoft YaHei" charset="-122"/>
              </a:rPr>
              <a:t>1910</a:t>
            </a:r>
            <a:r>
              <a:rPr lang="zh-CN" altLang="en-US" sz="2400" dirty="0">
                <a:latin typeface="FZLanTingHeiS-R-GB" panose="02000000000000000000" pitchFamily="2" charset="-122"/>
                <a:ea typeface="FZLanTingHeiS-R-GB" panose="02000000000000000000" pitchFamily="2" charset="-122"/>
                <a:cs typeface="Microsoft YaHei" charset="-122"/>
              </a:rPr>
              <a:t>考题</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A:</a:t>
            </a:r>
            <a:r>
              <a:rPr lang="zh-CN" altLang="en-US" sz="2400" dirty="0">
                <a:latin typeface="FZLanTingHeiS-R-GB" panose="02000000000000000000" pitchFamily="2" charset="-122"/>
                <a:ea typeface="FZLanTingHeiS-R-GB" panose="02000000000000000000" pitchFamily="2" charset="-122"/>
                <a:cs typeface="Microsoft YaHei" charset="-122"/>
              </a:rPr>
              <a:t>企业利润问题</a:t>
            </a:r>
          </a:p>
          <a:p>
            <a:pPr fontAlgn="t">
              <a:lnSpc>
                <a:spcPct val="150000"/>
              </a:lnSpc>
            </a:pPr>
            <a:r>
              <a:rPr lang="en-US" altLang="zh-CN" sz="2400" dirty="0">
                <a:solidFill>
                  <a:srgbClr val="C00000"/>
                </a:solidFill>
                <a:latin typeface="FZLanTingHeiS-R-GB" panose="02000000000000000000" pitchFamily="2" charset="-122"/>
                <a:ea typeface="FZLanTingHeiS-R-GB" panose="02000000000000000000" pitchFamily="2" charset="-122"/>
                <a:cs typeface="Microsoft YaHei" charset="-122"/>
              </a:rPr>
              <a:t>B:</a:t>
            </a:r>
            <a:r>
              <a:rPr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管理决策问题</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C:</a:t>
            </a:r>
            <a:r>
              <a:rPr lang="zh-CN" altLang="en-US" sz="2400" dirty="0">
                <a:latin typeface="FZLanTingHeiS-R-GB" panose="02000000000000000000" pitchFamily="2" charset="-122"/>
                <a:ea typeface="FZLanTingHeiS-R-GB" panose="02000000000000000000" pitchFamily="2" charset="-122"/>
                <a:cs typeface="Microsoft YaHei" charset="-122"/>
              </a:rPr>
              <a:t>企业发展问题</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D:</a:t>
            </a:r>
            <a:r>
              <a:rPr lang="zh-CN" altLang="en-US" sz="2400" dirty="0">
                <a:latin typeface="FZLanTingHeiS-R-GB" panose="02000000000000000000" pitchFamily="2" charset="-122"/>
                <a:ea typeface="FZLanTingHeiS-R-GB" panose="02000000000000000000" pitchFamily="2" charset="-122"/>
                <a:cs typeface="Microsoft YaHei" charset="-122"/>
              </a:rPr>
              <a:t>管理效率问题</a:t>
            </a:r>
          </a:p>
        </p:txBody>
      </p:sp>
    </p:spTree>
    <p:extLst>
      <p:ext uri="{BB962C8B-B14F-4D97-AF65-F5344CB8AC3E}">
        <p14:creationId xmlns:p14="http://schemas.microsoft.com/office/powerpoint/2010/main" val="41218700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87743" y="1774326"/>
            <a:ext cx="9127958" cy="3970318"/>
          </a:xfrm>
          <a:prstGeom prst="rect">
            <a:avLst/>
          </a:prstGeom>
        </p:spPr>
        <p:txBody>
          <a:bodyPr wrap="square">
            <a:spAutoFit/>
          </a:bodyPr>
          <a:lstStyle/>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2</a:t>
            </a:r>
            <a:r>
              <a:rPr lang="zh-CN" altLang="en-US" sz="2400" dirty="0">
                <a:latin typeface="FZLanTingHeiS-R-GB" panose="02000000000000000000" pitchFamily="2" charset="-122"/>
                <a:ea typeface="FZLanTingHeiS-R-GB" panose="02000000000000000000" pitchFamily="2" charset="-122"/>
                <a:cs typeface="Microsoft YaHei" charset="-122"/>
              </a:rPr>
              <a:t>、运用经济学理论和决策科学的分析工具，使一个企业组织能够在一定的经济环境中，在面临的各种约束之下，最有效地达到自己既定目标的科学是（）模拟题</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A:</a:t>
            </a:r>
            <a:r>
              <a:rPr lang="zh-CN" altLang="en-US" sz="2400" dirty="0">
                <a:latin typeface="FZLanTingHeiS-R-GB" panose="02000000000000000000" pitchFamily="2" charset="-122"/>
                <a:ea typeface="FZLanTingHeiS-R-GB" panose="02000000000000000000" pitchFamily="2" charset="-122"/>
                <a:cs typeface="Microsoft YaHei" charset="-122"/>
              </a:rPr>
              <a:t>经济学</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B:</a:t>
            </a:r>
            <a:r>
              <a:rPr lang="zh-CN" altLang="en-US" sz="2400" dirty="0">
                <a:latin typeface="FZLanTingHeiS-R-GB" panose="02000000000000000000" pitchFamily="2" charset="-122"/>
                <a:ea typeface="FZLanTingHeiS-R-GB" panose="02000000000000000000" pitchFamily="2" charset="-122"/>
                <a:cs typeface="Microsoft YaHei" charset="-122"/>
              </a:rPr>
              <a:t>管理经济学</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C:</a:t>
            </a:r>
            <a:r>
              <a:rPr lang="zh-CN" altLang="en-US" sz="2400" dirty="0">
                <a:latin typeface="FZLanTingHeiS-R-GB" panose="02000000000000000000" pitchFamily="2" charset="-122"/>
                <a:ea typeface="FZLanTingHeiS-R-GB" panose="02000000000000000000" pitchFamily="2" charset="-122"/>
                <a:cs typeface="Microsoft YaHei" charset="-122"/>
              </a:rPr>
              <a:t>劳动经济学</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D:</a:t>
            </a:r>
            <a:r>
              <a:rPr lang="zh-CN" altLang="en-US" sz="2400" dirty="0">
                <a:latin typeface="FZLanTingHeiS-R-GB" panose="02000000000000000000" pitchFamily="2" charset="-122"/>
                <a:ea typeface="FZLanTingHeiS-R-GB" panose="02000000000000000000" pitchFamily="2" charset="-122"/>
                <a:cs typeface="Microsoft YaHei" charset="-122"/>
              </a:rPr>
              <a:t>规范经济学</a:t>
            </a:r>
          </a:p>
        </p:txBody>
      </p:sp>
    </p:spTree>
    <p:extLst>
      <p:ext uri="{BB962C8B-B14F-4D97-AF65-F5344CB8AC3E}">
        <p14:creationId xmlns:p14="http://schemas.microsoft.com/office/powerpoint/2010/main" val="4432655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87743" y="1774326"/>
            <a:ext cx="9127958" cy="3970318"/>
          </a:xfrm>
          <a:prstGeom prst="rect">
            <a:avLst/>
          </a:prstGeom>
        </p:spPr>
        <p:txBody>
          <a:bodyPr wrap="square">
            <a:spAutoFit/>
          </a:bodyPr>
          <a:lstStyle/>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2</a:t>
            </a:r>
            <a:r>
              <a:rPr lang="zh-CN" altLang="en-US" sz="2400" dirty="0">
                <a:latin typeface="FZLanTingHeiS-R-GB" panose="02000000000000000000" pitchFamily="2" charset="-122"/>
                <a:ea typeface="FZLanTingHeiS-R-GB" panose="02000000000000000000" pitchFamily="2" charset="-122"/>
                <a:cs typeface="Microsoft YaHei" charset="-122"/>
              </a:rPr>
              <a:t>、运用经济学理论和决策科学的分析工具，使一个企业组织能够在一定的经济环境中，在面临的各种约束之下，最有效地达到自己既定目标的科学是（）模拟题</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A:</a:t>
            </a:r>
            <a:r>
              <a:rPr lang="zh-CN" altLang="en-US" sz="2400" dirty="0">
                <a:latin typeface="FZLanTingHeiS-R-GB" panose="02000000000000000000" pitchFamily="2" charset="-122"/>
                <a:ea typeface="FZLanTingHeiS-R-GB" panose="02000000000000000000" pitchFamily="2" charset="-122"/>
                <a:cs typeface="Microsoft YaHei" charset="-122"/>
              </a:rPr>
              <a:t>经济学</a:t>
            </a:r>
          </a:p>
          <a:p>
            <a:pPr fontAlgn="t">
              <a:lnSpc>
                <a:spcPct val="150000"/>
              </a:lnSpc>
            </a:pPr>
            <a:r>
              <a:rPr lang="en-US" altLang="zh-CN" sz="2400" dirty="0">
                <a:solidFill>
                  <a:srgbClr val="C00000"/>
                </a:solidFill>
                <a:latin typeface="FZLanTingHeiS-R-GB" panose="02000000000000000000" pitchFamily="2" charset="-122"/>
                <a:ea typeface="FZLanTingHeiS-R-GB" panose="02000000000000000000" pitchFamily="2" charset="-122"/>
                <a:cs typeface="Microsoft YaHei" charset="-122"/>
              </a:rPr>
              <a:t>B:</a:t>
            </a:r>
            <a:r>
              <a:rPr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管理经济学</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C:</a:t>
            </a:r>
            <a:r>
              <a:rPr lang="zh-CN" altLang="en-US" sz="2400" dirty="0">
                <a:latin typeface="FZLanTingHeiS-R-GB" panose="02000000000000000000" pitchFamily="2" charset="-122"/>
                <a:ea typeface="FZLanTingHeiS-R-GB" panose="02000000000000000000" pitchFamily="2" charset="-122"/>
                <a:cs typeface="Microsoft YaHei" charset="-122"/>
              </a:rPr>
              <a:t>劳动经济学</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D:</a:t>
            </a:r>
            <a:r>
              <a:rPr lang="zh-CN" altLang="en-US" sz="2400" dirty="0">
                <a:latin typeface="FZLanTingHeiS-R-GB" panose="02000000000000000000" pitchFamily="2" charset="-122"/>
                <a:ea typeface="FZLanTingHeiS-R-GB" panose="02000000000000000000" pitchFamily="2" charset="-122"/>
                <a:cs typeface="Microsoft YaHei" charset="-122"/>
              </a:rPr>
              <a:t>规范经济学</a:t>
            </a:r>
          </a:p>
        </p:txBody>
      </p:sp>
    </p:spTree>
    <p:extLst>
      <p:ext uri="{BB962C8B-B14F-4D97-AF65-F5344CB8AC3E}">
        <p14:creationId xmlns:p14="http://schemas.microsoft.com/office/powerpoint/2010/main" val="15023108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1613557255"/>
              </p:ext>
            </p:extLst>
          </p:nvPr>
        </p:nvGraphicFramePr>
        <p:xfrm>
          <a:off x="1181767" y="815918"/>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272755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表 4"/>
          <p:cNvGraphicFramePr/>
          <p:nvPr>
            <p:extLst>
              <p:ext uri="{D42A27DB-BD31-4B8C-83A1-F6EECF244321}">
                <p14:modId xmlns:p14="http://schemas.microsoft.com/office/powerpoint/2010/main" val="793711215"/>
              </p:ext>
            </p:extLst>
          </p:nvPr>
        </p:nvGraphicFramePr>
        <p:xfrm>
          <a:off x="1340407" y="429575"/>
          <a:ext cx="11566358" cy="54240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文本框 5"/>
          <p:cNvSpPr txBox="1"/>
          <p:nvPr/>
        </p:nvSpPr>
        <p:spPr>
          <a:xfrm>
            <a:off x="329754" y="429575"/>
            <a:ext cx="3666514" cy="1135054"/>
          </a:xfrm>
          <a:prstGeom prst="rect">
            <a:avLst/>
          </a:prstGeom>
          <a:noFill/>
        </p:spPr>
        <p:txBody>
          <a:bodyPr wrap="square" rtlCol="0">
            <a:spAutoFit/>
          </a:bodyPr>
          <a:lstStyle/>
          <a:p>
            <a:pPr>
              <a:lnSpc>
                <a:spcPct val="150000"/>
              </a:lnSpc>
            </a:pPr>
            <a:r>
              <a:rPr kumimoji="1" lang="zh-CN" altLang="en-US" sz="2400" b="1" dirty="0">
                <a:latin typeface="FZLanTingHeiS-R-GB" panose="02000000000000000000" pitchFamily="2" charset="-122"/>
                <a:ea typeface="FZLanTingHeiS-R-GB" panose="02000000000000000000" pitchFamily="2" charset="-122"/>
                <a:cs typeface="Microsoft YaHei" charset="-122"/>
              </a:rPr>
              <a:t>科目相关：</a:t>
            </a:r>
            <a:endParaRPr kumimoji="1" lang="en-US" altLang="zh-CN" sz="2400" b="1"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b="1" dirty="0">
                <a:latin typeface="FZLanTingHeiS-R-GB" panose="02000000000000000000" pitchFamily="2" charset="-122"/>
                <a:ea typeface="FZLanTingHeiS-R-GB" panose="02000000000000000000" pitchFamily="2" charset="-122"/>
                <a:cs typeface="Microsoft YaHei" charset="-122"/>
              </a:rPr>
              <a:t>      课程代码：</a:t>
            </a:r>
            <a:r>
              <a:rPr kumimoji="1" lang="en-US" altLang="zh-CN" sz="2400" b="1" dirty="0">
                <a:latin typeface="FZLanTingHeiS-R-GB" panose="02000000000000000000" pitchFamily="2" charset="-122"/>
                <a:ea typeface="FZLanTingHeiS-R-GB" panose="02000000000000000000" pitchFamily="2" charset="-122"/>
                <a:cs typeface="Microsoft YaHei" charset="-122"/>
              </a:rPr>
              <a:t>02628</a:t>
            </a:r>
          </a:p>
        </p:txBody>
      </p:sp>
    </p:spTree>
    <p:custDataLst>
      <p:tags r:id="rId1"/>
    </p:custDataLst>
    <p:extLst>
      <p:ext uri="{BB962C8B-B14F-4D97-AF65-F5344CB8AC3E}">
        <p14:creationId xmlns:p14="http://schemas.microsoft.com/office/powerpoint/2010/main" val="20823925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a:extLst>
              <a:ext uri="{FF2B5EF4-FFF2-40B4-BE49-F238E27FC236}">
                <a16:creationId xmlns:a16="http://schemas.microsoft.com/office/drawing/2014/main" id="{A09D4C96-4EF2-274E-8675-DF639F2952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2233" y="1482208"/>
            <a:ext cx="5172674" cy="2911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24814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1.1.3</a:t>
            </a:r>
            <a:r>
              <a:rPr lang="zh-CN" altLang="en-US" sz="2800" dirty="0">
                <a:latin typeface="FZLanTingHeiS-R-GB" panose="02000000000000000000" pitchFamily="2" charset="-122"/>
                <a:ea typeface="FZLanTingHeiS-R-GB" panose="02000000000000000000" pitchFamily="2" charset="-122"/>
                <a:cs typeface="Microsoft YaHei" charset="-122"/>
              </a:rPr>
              <a:t>管理经济学与微观经济学的关系</a:t>
            </a:r>
          </a:p>
        </p:txBody>
      </p:sp>
      <p:graphicFrame>
        <p:nvGraphicFramePr>
          <p:cNvPr id="6" name="图表 5"/>
          <p:cNvGraphicFramePr/>
          <p:nvPr/>
        </p:nvGraphicFramePr>
        <p:xfrm>
          <a:off x="8181473" y="-20159"/>
          <a:ext cx="5229727" cy="2294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圆角矩形 2"/>
          <p:cNvSpPr/>
          <p:nvPr/>
        </p:nvSpPr>
        <p:spPr>
          <a:xfrm>
            <a:off x="334127" y="1398771"/>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一、微观经济学</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10" name="文本框 9"/>
          <p:cNvSpPr txBox="1"/>
          <p:nvPr/>
        </p:nvSpPr>
        <p:spPr>
          <a:xfrm>
            <a:off x="402570" y="2273861"/>
            <a:ext cx="10925503" cy="1145185"/>
          </a:xfrm>
          <a:prstGeom prst="rect">
            <a:avLst/>
          </a:prstGeom>
          <a:noFill/>
        </p:spPr>
        <p:txBody>
          <a:bodyPr wrap="square" rtlCol="0">
            <a:spAutoFit/>
          </a:bodyPr>
          <a:lstStyle/>
          <a:p>
            <a:pPr>
              <a:lnSpc>
                <a:spcPct val="150000"/>
              </a:lnSpc>
            </a:pPr>
            <a:r>
              <a:rPr kumimoji="1" lang="zh-CN" altLang="en-US" sz="2400" b="1" dirty="0">
                <a:latin typeface="FZLanTingHeiS-R-GB" panose="02000000000000000000" pitchFamily="2" charset="-122"/>
                <a:ea typeface="FZLanTingHeiS-R-GB" panose="02000000000000000000" pitchFamily="2" charset="-122"/>
                <a:cs typeface="Microsoft YaHei" charset="-122"/>
              </a:rPr>
              <a:t>管理经济学：</a:t>
            </a:r>
            <a:r>
              <a:rPr kumimoji="1" lang="zh-CN" altLang="en-US" sz="2400" dirty="0">
                <a:latin typeface="FZLanTingHeiS-R-GB" panose="02000000000000000000" pitchFamily="2" charset="-122"/>
                <a:ea typeface="FZLanTingHeiS-R-GB" panose="02000000000000000000" pitchFamily="2" charset="-122"/>
                <a:cs typeface="Microsoft YaHei" charset="-122"/>
              </a:rPr>
              <a:t>运用经济理论和决策科学的分析工具，使一个企业组织能够在一定的经济环境中，在面临的各种约束之下，最有效的</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达到自己既定目标</a:t>
            </a:r>
            <a:r>
              <a:rPr kumimoji="1" lang="zh-CN" altLang="en-US" sz="2400" dirty="0">
                <a:latin typeface="FZLanTingHeiS-R-GB" panose="02000000000000000000" pitchFamily="2" charset="-122"/>
                <a:ea typeface="FZLanTingHeiS-R-GB" panose="02000000000000000000" pitchFamily="2" charset="-122"/>
                <a:cs typeface="Microsoft YaHei" charset="-122"/>
              </a:rPr>
              <a:t>的科学。</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2474055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1.1.3</a:t>
            </a:r>
            <a:r>
              <a:rPr lang="zh-CN" altLang="en-US" sz="2800" dirty="0">
                <a:latin typeface="FZLanTingHeiS-R-GB" panose="02000000000000000000" pitchFamily="2" charset="-122"/>
                <a:ea typeface="FZLanTingHeiS-R-GB" panose="02000000000000000000" pitchFamily="2" charset="-122"/>
                <a:cs typeface="Microsoft YaHei" charset="-122"/>
              </a:rPr>
              <a:t>管理经济学与微观经济学的关系</a:t>
            </a:r>
          </a:p>
        </p:txBody>
      </p:sp>
      <p:graphicFrame>
        <p:nvGraphicFramePr>
          <p:cNvPr id="6" name="图表 5"/>
          <p:cNvGraphicFramePr/>
          <p:nvPr/>
        </p:nvGraphicFramePr>
        <p:xfrm>
          <a:off x="8181473" y="-20159"/>
          <a:ext cx="5229727" cy="2294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圆角矩形 2"/>
          <p:cNvSpPr/>
          <p:nvPr/>
        </p:nvSpPr>
        <p:spPr>
          <a:xfrm>
            <a:off x="334127" y="1398771"/>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一、微观经济学</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10" name="文本框 9"/>
          <p:cNvSpPr txBox="1"/>
          <p:nvPr/>
        </p:nvSpPr>
        <p:spPr>
          <a:xfrm>
            <a:off x="402570" y="2273861"/>
            <a:ext cx="10925503" cy="2797048"/>
          </a:xfrm>
          <a:prstGeom prst="rect">
            <a:avLst/>
          </a:prstGeom>
          <a:noFill/>
        </p:spPr>
        <p:txBody>
          <a:bodyPr wrap="square" rtlCol="0">
            <a:spAutoFit/>
          </a:bodyPr>
          <a:lstStyle/>
          <a:p>
            <a:pPr>
              <a:lnSpc>
                <a:spcPct val="150000"/>
              </a:lnSpc>
            </a:pPr>
            <a:r>
              <a:rPr kumimoji="1" lang="zh-CN" altLang="en-US" sz="2400" b="1" dirty="0">
                <a:latin typeface="FZLanTingHeiS-R-GB" panose="02000000000000000000" pitchFamily="2" charset="-122"/>
                <a:ea typeface="FZLanTingHeiS-R-GB" panose="02000000000000000000" pitchFamily="2" charset="-122"/>
                <a:cs typeface="Microsoft YaHei" charset="-122"/>
              </a:rPr>
              <a:t>管理经济学：</a:t>
            </a:r>
            <a:r>
              <a:rPr kumimoji="1" lang="zh-CN" altLang="en-US" sz="2400" dirty="0">
                <a:latin typeface="FZLanTingHeiS-R-GB" panose="02000000000000000000" pitchFamily="2" charset="-122"/>
                <a:ea typeface="FZLanTingHeiS-R-GB" panose="02000000000000000000" pitchFamily="2" charset="-122"/>
                <a:cs typeface="Microsoft YaHei" charset="-122"/>
              </a:rPr>
              <a:t>运用经济理论和决策科学的分析工具，使一个企业组织能够在一定的经济环境中，在面临的各种约束之下，最有效的</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达到自己既定目标</a:t>
            </a:r>
            <a:r>
              <a:rPr kumimoji="1" lang="zh-CN" altLang="en-US" sz="2400" dirty="0">
                <a:latin typeface="FZLanTingHeiS-R-GB" panose="02000000000000000000" pitchFamily="2" charset="-122"/>
                <a:ea typeface="FZLanTingHeiS-R-GB" panose="02000000000000000000" pitchFamily="2" charset="-122"/>
                <a:cs typeface="Microsoft YaHei" charset="-122"/>
              </a:rPr>
              <a:t>的科学。</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b="1" dirty="0">
                <a:latin typeface="FZLanTingHeiS-R-GB" panose="02000000000000000000" pitchFamily="2" charset="-122"/>
                <a:ea typeface="FZLanTingHeiS-R-GB" panose="02000000000000000000" pitchFamily="2" charset="-122"/>
                <a:cs typeface="Microsoft YaHei" charset="-122"/>
              </a:rPr>
              <a:t>微观经济学：</a:t>
            </a:r>
            <a:r>
              <a:rPr kumimoji="1" lang="zh-CN" altLang="en-US" sz="2400" dirty="0">
                <a:latin typeface="FZLanTingHeiS-R-GB" panose="02000000000000000000" pitchFamily="2" charset="-122"/>
                <a:ea typeface="FZLanTingHeiS-R-GB" panose="02000000000000000000" pitchFamily="2" charset="-122"/>
                <a:cs typeface="Microsoft YaHei" charset="-122"/>
              </a:rPr>
              <a:t>通过研究单个经济单位（包括企业、家庭、消费者、市场等）的经济行为以及它们之间的相互影响，由此说明</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市场经济如何解决资源配置</a:t>
            </a:r>
            <a:r>
              <a:rPr kumimoji="1" lang="zh-CN" altLang="en-US" sz="2400" dirty="0">
                <a:latin typeface="FZLanTingHeiS-R-GB" panose="02000000000000000000" pitchFamily="2" charset="-122"/>
                <a:ea typeface="FZLanTingHeiS-R-GB" panose="02000000000000000000" pitchFamily="2" charset="-122"/>
                <a:cs typeface="Microsoft YaHei" charset="-122"/>
              </a:rPr>
              <a:t>的问题。</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37830515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1.1.3</a:t>
            </a:r>
            <a:r>
              <a:rPr lang="zh-CN" altLang="en-US" sz="2800" dirty="0">
                <a:latin typeface="FZLanTingHeiS-R-GB" panose="02000000000000000000" pitchFamily="2" charset="-122"/>
                <a:ea typeface="FZLanTingHeiS-R-GB" panose="02000000000000000000" pitchFamily="2" charset="-122"/>
                <a:cs typeface="Microsoft YaHei" charset="-122"/>
              </a:rPr>
              <a:t>管理经济学与微观经济学的关系</a:t>
            </a:r>
          </a:p>
        </p:txBody>
      </p:sp>
      <p:graphicFrame>
        <p:nvGraphicFramePr>
          <p:cNvPr id="6" name="图表 5"/>
          <p:cNvGraphicFramePr/>
          <p:nvPr/>
        </p:nvGraphicFramePr>
        <p:xfrm>
          <a:off x="8181473" y="-20159"/>
          <a:ext cx="5229727" cy="2294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p:cNvSpPr txBox="1"/>
          <p:nvPr/>
        </p:nvSpPr>
        <p:spPr>
          <a:xfrm>
            <a:off x="1411704" y="4756512"/>
            <a:ext cx="1588169" cy="461665"/>
          </a:xfrm>
          <a:prstGeom prst="rect">
            <a:avLst/>
          </a:prstGeom>
          <a:noFill/>
        </p:spPr>
        <p:txBody>
          <a:bodyPr wrap="square" rtlCol="0">
            <a:spAutoFit/>
          </a:bodyPr>
          <a:lstStyle/>
          <a:p>
            <a:r>
              <a:rPr kumimoji="1" lang="zh-CN" altLang="en-US" sz="2400" dirty="0">
                <a:latin typeface="FZLanTingHeiS-R-GB" panose="02000000000000000000" pitchFamily="2" charset="-122"/>
                <a:ea typeface="FZLanTingHeiS-R-GB" panose="02000000000000000000" pitchFamily="2" charset="-122"/>
                <a:cs typeface="Microsoft YaHei" charset="-122"/>
              </a:rPr>
              <a:t>三个层次</a:t>
            </a:r>
          </a:p>
        </p:txBody>
      </p:sp>
      <p:sp>
        <p:nvSpPr>
          <p:cNvPr id="9" name="左大括号 8"/>
          <p:cNvSpPr/>
          <p:nvPr/>
        </p:nvSpPr>
        <p:spPr>
          <a:xfrm>
            <a:off x="2823409" y="3784187"/>
            <a:ext cx="465223" cy="24063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dirty="0">
              <a:ea typeface="FZLanTingHeiS-R-GB" panose="02000000000000000000" pitchFamily="2" charset="-122"/>
            </a:endParaRPr>
          </a:p>
        </p:txBody>
      </p:sp>
      <p:sp>
        <p:nvSpPr>
          <p:cNvPr id="15" name="文本框 14">
            <a:extLst>
              <a:ext uri="{FF2B5EF4-FFF2-40B4-BE49-F238E27FC236}">
                <a16:creationId xmlns:a16="http://schemas.microsoft.com/office/drawing/2014/main" id="{778ABA57-6E5D-E747-BF22-B92793A08C6A}"/>
              </a:ext>
            </a:extLst>
          </p:cNvPr>
          <p:cNvSpPr txBox="1"/>
          <p:nvPr/>
        </p:nvSpPr>
        <p:spPr>
          <a:xfrm>
            <a:off x="741563" y="2284036"/>
            <a:ext cx="11010169" cy="1135054"/>
          </a:xfrm>
          <a:prstGeom prst="rect">
            <a:avLst/>
          </a:prstGeom>
          <a:noFill/>
        </p:spPr>
        <p:txBody>
          <a:bodyPr wrap="square" rtlCol="0">
            <a:spAutoFit/>
          </a:bodyPr>
          <a:lstStyle/>
          <a:p>
            <a:pPr>
              <a:lnSpc>
                <a:spcPct val="150000"/>
              </a:lnSpc>
            </a:pPr>
            <a:r>
              <a:rPr kumimoji="1" lang="zh-CN" altLang="en-US" sz="2400" b="1" dirty="0">
                <a:latin typeface="FZLanTingHeiS-R-GB" panose="02000000000000000000" pitchFamily="2" charset="-122"/>
                <a:ea typeface="FZLanTingHeiS-R-GB" panose="02000000000000000000" pitchFamily="2" charset="-122"/>
                <a:cs typeface="Microsoft YaHei" charset="-122"/>
              </a:rPr>
              <a:t>微观经济学</a:t>
            </a:r>
            <a:r>
              <a:rPr kumimoji="1" lang="zh-CN" altLang="en-US" sz="2400" dirty="0">
                <a:latin typeface="FZLanTingHeiS-R-GB" panose="02000000000000000000" pitchFamily="2" charset="-122"/>
                <a:ea typeface="FZLanTingHeiS-R-GB" panose="02000000000000000000" pitchFamily="2" charset="-122"/>
                <a:cs typeface="Microsoft YaHei" charset="-122"/>
              </a:rPr>
              <a:t>：通过研究单个经济单位（包括企业、家庭、消费者、市场等）的经济行为以及它们之间的相互影响，由此说明</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市场经济如何解决资源配置</a:t>
            </a:r>
            <a:r>
              <a:rPr kumimoji="1" lang="zh-CN" altLang="en-US" sz="2400" dirty="0">
                <a:latin typeface="FZLanTingHeiS-R-GB" panose="02000000000000000000" pitchFamily="2" charset="-122"/>
                <a:ea typeface="FZLanTingHeiS-R-GB" panose="02000000000000000000" pitchFamily="2" charset="-122"/>
                <a:cs typeface="Microsoft YaHei" charset="-122"/>
              </a:rPr>
              <a:t>的问题。</a:t>
            </a:r>
          </a:p>
        </p:txBody>
      </p:sp>
      <p:sp>
        <p:nvSpPr>
          <p:cNvPr id="10" name="圆角矩形 9">
            <a:extLst>
              <a:ext uri="{FF2B5EF4-FFF2-40B4-BE49-F238E27FC236}">
                <a16:creationId xmlns:a16="http://schemas.microsoft.com/office/drawing/2014/main" id="{46B6ED71-DAF1-FD44-8208-DD581F13C9C0}"/>
              </a:ext>
            </a:extLst>
          </p:cNvPr>
          <p:cNvSpPr/>
          <p:nvPr/>
        </p:nvSpPr>
        <p:spPr>
          <a:xfrm>
            <a:off x="334127" y="1398771"/>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一、微观经济学</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10645907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1.1.3</a:t>
            </a:r>
            <a:r>
              <a:rPr lang="zh-CN" altLang="en-US" sz="2800" dirty="0">
                <a:latin typeface="FZLanTingHeiS-R-GB" panose="02000000000000000000" pitchFamily="2" charset="-122"/>
                <a:ea typeface="FZLanTingHeiS-R-GB" panose="02000000000000000000" pitchFamily="2" charset="-122"/>
                <a:cs typeface="Microsoft YaHei" charset="-122"/>
              </a:rPr>
              <a:t>管理经济学与微观经济学的关系</a:t>
            </a:r>
          </a:p>
        </p:txBody>
      </p:sp>
      <p:graphicFrame>
        <p:nvGraphicFramePr>
          <p:cNvPr id="6" name="图表 5"/>
          <p:cNvGraphicFramePr/>
          <p:nvPr/>
        </p:nvGraphicFramePr>
        <p:xfrm>
          <a:off x="8181473" y="-20159"/>
          <a:ext cx="5229727" cy="2294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p:cNvSpPr txBox="1"/>
          <p:nvPr/>
        </p:nvSpPr>
        <p:spPr>
          <a:xfrm>
            <a:off x="1411704" y="4756512"/>
            <a:ext cx="1588169" cy="461665"/>
          </a:xfrm>
          <a:prstGeom prst="rect">
            <a:avLst/>
          </a:prstGeom>
          <a:noFill/>
        </p:spPr>
        <p:txBody>
          <a:bodyPr wrap="square" rtlCol="0">
            <a:spAutoFit/>
          </a:bodyPr>
          <a:lstStyle/>
          <a:p>
            <a:r>
              <a:rPr kumimoji="1" lang="zh-CN" altLang="en-US" sz="2400" dirty="0">
                <a:latin typeface="FZLanTingHeiS-R-GB" panose="02000000000000000000" pitchFamily="2" charset="-122"/>
                <a:ea typeface="FZLanTingHeiS-R-GB" panose="02000000000000000000" pitchFamily="2" charset="-122"/>
                <a:cs typeface="Microsoft YaHei" charset="-122"/>
              </a:rPr>
              <a:t>三个层次</a:t>
            </a:r>
          </a:p>
        </p:txBody>
      </p:sp>
      <p:sp>
        <p:nvSpPr>
          <p:cNvPr id="9" name="左大括号 8"/>
          <p:cNvSpPr/>
          <p:nvPr/>
        </p:nvSpPr>
        <p:spPr>
          <a:xfrm>
            <a:off x="2823409" y="3784187"/>
            <a:ext cx="465223" cy="24063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dirty="0">
              <a:ea typeface="FZLanTingHeiS-R-GB" panose="02000000000000000000" pitchFamily="2" charset="-122"/>
            </a:endParaRPr>
          </a:p>
        </p:txBody>
      </p:sp>
      <p:sp>
        <p:nvSpPr>
          <p:cNvPr id="15" name="文本框 14">
            <a:extLst>
              <a:ext uri="{FF2B5EF4-FFF2-40B4-BE49-F238E27FC236}">
                <a16:creationId xmlns:a16="http://schemas.microsoft.com/office/drawing/2014/main" id="{778ABA57-6E5D-E747-BF22-B92793A08C6A}"/>
              </a:ext>
            </a:extLst>
          </p:cNvPr>
          <p:cNvSpPr txBox="1"/>
          <p:nvPr/>
        </p:nvSpPr>
        <p:spPr>
          <a:xfrm>
            <a:off x="741563" y="2284036"/>
            <a:ext cx="11010169" cy="1135054"/>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微观经济学：通过研究单个经济单位（包括企业、家庭、消费者、市场等）的经济行为以及它们之间的相互影响，由此说明</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市场经济如何解决资源配置</a:t>
            </a:r>
            <a:r>
              <a:rPr kumimoji="1" lang="zh-CN" altLang="en-US" sz="2400" dirty="0">
                <a:latin typeface="FZLanTingHeiS-R-GB" panose="02000000000000000000" pitchFamily="2" charset="-122"/>
                <a:ea typeface="FZLanTingHeiS-R-GB" panose="02000000000000000000" pitchFamily="2" charset="-122"/>
                <a:cs typeface="Microsoft YaHei" charset="-122"/>
              </a:rPr>
              <a:t>的问题。</a:t>
            </a:r>
          </a:p>
        </p:txBody>
      </p:sp>
      <p:sp>
        <p:nvSpPr>
          <p:cNvPr id="16" name="文本框 15">
            <a:extLst>
              <a:ext uri="{FF2B5EF4-FFF2-40B4-BE49-F238E27FC236}">
                <a16:creationId xmlns:a16="http://schemas.microsoft.com/office/drawing/2014/main" id="{14FE47D5-B553-DC48-9233-66D47200FC4C}"/>
              </a:ext>
            </a:extLst>
          </p:cNvPr>
          <p:cNvSpPr txBox="1"/>
          <p:nvPr/>
        </p:nvSpPr>
        <p:spPr>
          <a:xfrm>
            <a:off x="3408947" y="3699862"/>
            <a:ext cx="7513914" cy="588944"/>
          </a:xfrm>
          <a:prstGeom prst="rect">
            <a:avLst/>
          </a:prstGeom>
          <a:noFill/>
          <a:ln>
            <a:solidFill>
              <a:schemeClr val="accent1"/>
            </a:solidFill>
          </a:ln>
        </p:spPr>
        <p:txBody>
          <a:bodyPr wrap="square" rtlCol="0">
            <a:spAutoFit/>
          </a:bodyPr>
          <a:lstStyle/>
          <a:p>
            <a:pPr lvl="0">
              <a:lnSpc>
                <a:spcPct val="150000"/>
              </a:lnSpc>
            </a:pPr>
            <a:r>
              <a:rPr lang="zh-CN" altLang="en-US" sz="2400" dirty="0">
                <a:latin typeface="FZLanTingHeiS-R-GB" panose="02000000000000000000" pitchFamily="2" charset="-122"/>
                <a:ea typeface="FZLanTingHeiS-R-GB" panose="02000000000000000000" pitchFamily="2" charset="-122"/>
                <a:cs typeface="Microsoft YaHei" charset="-122"/>
              </a:rPr>
              <a:t>分析单个消费者或单个生产者的经济行为</a:t>
            </a:r>
          </a:p>
        </p:txBody>
      </p:sp>
      <p:sp>
        <p:nvSpPr>
          <p:cNvPr id="11" name="圆角矩形 10">
            <a:extLst>
              <a:ext uri="{FF2B5EF4-FFF2-40B4-BE49-F238E27FC236}">
                <a16:creationId xmlns:a16="http://schemas.microsoft.com/office/drawing/2014/main" id="{FDFF8497-67CD-FF45-B08C-D40ED70BA320}"/>
              </a:ext>
            </a:extLst>
          </p:cNvPr>
          <p:cNvSpPr/>
          <p:nvPr/>
        </p:nvSpPr>
        <p:spPr>
          <a:xfrm>
            <a:off x="334127" y="1398771"/>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一、微观经济学</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182462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1.1.3</a:t>
            </a:r>
            <a:r>
              <a:rPr lang="zh-CN" altLang="en-US" sz="2800" dirty="0">
                <a:latin typeface="FZLanTingHeiS-R-GB" panose="02000000000000000000" pitchFamily="2" charset="-122"/>
                <a:ea typeface="FZLanTingHeiS-R-GB" panose="02000000000000000000" pitchFamily="2" charset="-122"/>
                <a:cs typeface="Microsoft YaHei" charset="-122"/>
              </a:rPr>
              <a:t>管理经济学与微观经济学的关系</a:t>
            </a:r>
          </a:p>
        </p:txBody>
      </p:sp>
      <p:graphicFrame>
        <p:nvGraphicFramePr>
          <p:cNvPr id="6" name="图表 5"/>
          <p:cNvGraphicFramePr/>
          <p:nvPr/>
        </p:nvGraphicFramePr>
        <p:xfrm>
          <a:off x="8181473" y="-20159"/>
          <a:ext cx="5229727" cy="2294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p:cNvSpPr txBox="1"/>
          <p:nvPr/>
        </p:nvSpPr>
        <p:spPr>
          <a:xfrm>
            <a:off x="1411704" y="4756512"/>
            <a:ext cx="1588169" cy="461665"/>
          </a:xfrm>
          <a:prstGeom prst="rect">
            <a:avLst/>
          </a:prstGeom>
          <a:noFill/>
        </p:spPr>
        <p:txBody>
          <a:bodyPr wrap="square" rtlCol="0">
            <a:spAutoFit/>
          </a:bodyPr>
          <a:lstStyle/>
          <a:p>
            <a:r>
              <a:rPr kumimoji="1" lang="zh-CN" altLang="en-US" sz="2400" dirty="0">
                <a:latin typeface="FZLanTingHeiS-R-GB" panose="02000000000000000000" pitchFamily="2" charset="-122"/>
                <a:ea typeface="FZLanTingHeiS-R-GB" panose="02000000000000000000" pitchFamily="2" charset="-122"/>
                <a:cs typeface="Microsoft YaHei" charset="-122"/>
              </a:rPr>
              <a:t>三个层次</a:t>
            </a:r>
          </a:p>
        </p:txBody>
      </p:sp>
      <p:sp>
        <p:nvSpPr>
          <p:cNvPr id="9" name="左大括号 8"/>
          <p:cNvSpPr/>
          <p:nvPr/>
        </p:nvSpPr>
        <p:spPr>
          <a:xfrm>
            <a:off x="2823409" y="3784187"/>
            <a:ext cx="465223" cy="24063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dirty="0">
              <a:ea typeface="FZLanTingHeiS-R-GB" panose="02000000000000000000" pitchFamily="2" charset="-122"/>
            </a:endParaRPr>
          </a:p>
        </p:txBody>
      </p:sp>
      <p:sp>
        <p:nvSpPr>
          <p:cNvPr id="12" name="文本框 11"/>
          <p:cNvSpPr txBox="1"/>
          <p:nvPr/>
        </p:nvSpPr>
        <p:spPr>
          <a:xfrm>
            <a:off x="3420979" y="4663324"/>
            <a:ext cx="7513914" cy="588944"/>
          </a:xfrm>
          <a:prstGeom prst="rect">
            <a:avLst/>
          </a:prstGeom>
          <a:noFill/>
          <a:ln>
            <a:solidFill>
              <a:schemeClr val="accent1"/>
            </a:solidFill>
          </a:ln>
        </p:spPr>
        <p:txBody>
          <a:bodyPr wrap="square" rtlCol="0">
            <a:spAutoFit/>
          </a:bodyPr>
          <a:lstStyle/>
          <a:p>
            <a:pPr lvl="0">
              <a:lnSpc>
                <a:spcPct val="150000"/>
              </a:lnSpc>
            </a:pPr>
            <a:r>
              <a:rPr lang="zh-CN" altLang="en-US" sz="2400" dirty="0">
                <a:latin typeface="FZLanTingHeiS-R-GB" panose="02000000000000000000" pitchFamily="2" charset="-122"/>
                <a:ea typeface="FZLanTingHeiS-R-GB" panose="02000000000000000000" pitchFamily="2" charset="-122"/>
                <a:cs typeface="Microsoft YaHei" charset="-122"/>
              </a:rPr>
              <a:t>分析单个市场均衡价格决定</a:t>
            </a:r>
          </a:p>
        </p:txBody>
      </p:sp>
      <p:sp>
        <p:nvSpPr>
          <p:cNvPr id="15" name="文本框 14">
            <a:extLst>
              <a:ext uri="{FF2B5EF4-FFF2-40B4-BE49-F238E27FC236}">
                <a16:creationId xmlns:a16="http://schemas.microsoft.com/office/drawing/2014/main" id="{778ABA57-6E5D-E747-BF22-B92793A08C6A}"/>
              </a:ext>
            </a:extLst>
          </p:cNvPr>
          <p:cNvSpPr txBox="1"/>
          <p:nvPr/>
        </p:nvSpPr>
        <p:spPr>
          <a:xfrm>
            <a:off x="741563" y="2284036"/>
            <a:ext cx="11010169" cy="1135054"/>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微观经济学：通过研究单个经济单位（包括企业、家庭、消费者、市场等）的经济行为以及它们之间的相互影响，由此说明</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市场经济如何解决资源配置</a:t>
            </a:r>
            <a:r>
              <a:rPr kumimoji="1" lang="zh-CN" altLang="en-US" sz="2400" dirty="0">
                <a:latin typeface="FZLanTingHeiS-R-GB" panose="02000000000000000000" pitchFamily="2" charset="-122"/>
                <a:ea typeface="FZLanTingHeiS-R-GB" panose="02000000000000000000" pitchFamily="2" charset="-122"/>
                <a:cs typeface="Microsoft YaHei" charset="-122"/>
              </a:rPr>
              <a:t>的问题。</a:t>
            </a:r>
          </a:p>
        </p:txBody>
      </p:sp>
      <p:sp>
        <p:nvSpPr>
          <p:cNvPr id="16" name="文本框 15">
            <a:extLst>
              <a:ext uri="{FF2B5EF4-FFF2-40B4-BE49-F238E27FC236}">
                <a16:creationId xmlns:a16="http://schemas.microsoft.com/office/drawing/2014/main" id="{14FE47D5-B553-DC48-9233-66D47200FC4C}"/>
              </a:ext>
            </a:extLst>
          </p:cNvPr>
          <p:cNvSpPr txBox="1"/>
          <p:nvPr/>
        </p:nvSpPr>
        <p:spPr>
          <a:xfrm>
            <a:off x="3408947" y="3699862"/>
            <a:ext cx="7513914" cy="588944"/>
          </a:xfrm>
          <a:prstGeom prst="rect">
            <a:avLst/>
          </a:prstGeom>
          <a:noFill/>
          <a:ln>
            <a:solidFill>
              <a:schemeClr val="accent1"/>
            </a:solidFill>
          </a:ln>
        </p:spPr>
        <p:txBody>
          <a:bodyPr wrap="square" rtlCol="0">
            <a:spAutoFit/>
          </a:bodyPr>
          <a:lstStyle/>
          <a:p>
            <a:pPr lvl="0">
              <a:lnSpc>
                <a:spcPct val="150000"/>
              </a:lnSpc>
            </a:pPr>
            <a:r>
              <a:rPr lang="zh-CN" altLang="en-US" sz="2400" dirty="0">
                <a:latin typeface="FZLanTingHeiS-R-GB" panose="02000000000000000000" pitchFamily="2" charset="-122"/>
                <a:ea typeface="FZLanTingHeiS-R-GB" panose="02000000000000000000" pitchFamily="2" charset="-122"/>
                <a:cs typeface="Microsoft YaHei" charset="-122"/>
              </a:rPr>
              <a:t>分析单个消费者或单个生产者的经济行为</a:t>
            </a:r>
          </a:p>
        </p:txBody>
      </p:sp>
      <p:sp>
        <p:nvSpPr>
          <p:cNvPr id="11" name="圆角矩形 10">
            <a:extLst>
              <a:ext uri="{FF2B5EF4-FFF2-40B4-BE49-F238E27FC236}">
                <a16:creationId xmlns:a16="http://schemas.microsoft.com/office/drawing/2014/main" id="{FDFF8497-67CD-FF45-B08C-D40ED70BA320}"/>
              </a:ext>
            </a:extLst>
          </p:cNvPr>
          <p:cNvSpPr/>
          <p:nvPr/>
        </p:nvSpPr>
        <p:spPr>
          <a:xfrm>
            <a:off x="334127" y="1398771"/>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一、微观经济学</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18696731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1.1.3</a:t>
            </a:r>
            <a:r>
              <a:rPr lang="zh-CN" altLang="en-US" sz="2800" dirty="0">
                <a:latin typeface="FZLanTingHeiS-R-GB" panose="02000000000000000000" pitchFamily="2" charset="-122"/>
                <a:ea typeface="FZLanTingHeiS-R-GB" panose="02000000000000000000" pitchFamily="2" charset="-122"/>
                <a:cs typeface="Microsoft YaHei" charset="-122"/>
              </a:rPr>
              <a:t>管理经济学与微观经济学的关系</a:t>
            </a:r>
          </a:p>
        </p:txBody>
      </p:sp>
      <p:graphicFrame>
        <p:nvGraphicFramePr>
          <p:cNvPr id="6" name="图表 5"/>
          <p:cNvGraphicFramePr/>
          <p:nvPr/>
        </p:nvGraphicFramePr>
        <p:xfrm>
          <a:off x="8181473" y="-20159"/>
          <a:ext cx="5229727" cy="2294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p:cNvSpPr txBox="1"/>
          <p:nvPr/>
        </p:nvSpPr>
        <p:spPr>
          <a:xfrm>
            <a:off x="1411704" y="4756512"/>
            <a:ext cx="1588169" cy="461665"/>
          </a:xfrm>
          <a:prstGeom prst="rect">
            <a:avLst/>
          </a:prstGeom>
          <a:noFill/>
        </p:spPr>
        <p:txBody>
          <a:bodyPr wrap="square" rtlCol="0">
            <a:spAutoFit/>
          </a:bodyPr>
          <a:lstStyle/>
          <a:p>
            <a:r>
              <a:rPr kumimoji="1" lang="zh-CN" altLang="en-US" sz="2400" dirty="0">
                <a:latin typeface="FZLanTingHeiS-R-GB" panose="02000000000000000000" pitchFamily="2" charset="-122"/>
                <a:ea typeface="FZLanTingHeiS-R-GB" panose="02000000000000000000" pitchFamily="2" charset="-122"/>
                <a:cs typeface="Microsoft YaHei" charset="-122"/>
              </a:rPr>
              <a:t>三个层次</a:t>
            </a:r>
          </a:p>
        </p:txBody>
      </p:sp>
      <p:sp>
        <p:nvSpPr>
          <p:cNvPr id="9" name="左大括号 8"/>
          <p:cNvSpPr/>
          <p:nvPr/>
        </p:nvSpPr>
        <p:spPr>
          <a:xfrm>
            <a:off x="2823409" y="3784187"/>
            <a:ext cx="465223" cy="24063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dirty="0">
              <a:ea typeface="FZLanTingHeiS-R-GB" panose="02000000000000000000" pitchFamily="2" charset="-122"/>
            </a:endParaRPr>
          </a:p>
        </p:txBody>
      </p:sp>
      <p:sp>
        <p:nvSpPr>
          <p:cNvPr id="12" name="文本框 11"/>
          <p:cNvSpPr txBox="1"/>
          <p:nvPr/>
        </p:nvSpPr>
        <p:spPr>
          <a:xfrm>
            <a:off x="3420979" y="4663324"/>
            <a:ext cx="7513914" cy="588944"/>
          </a:xfrm>
          <a:prstGeom prst="rect">
            <a:avLst/>
          </a:prstGeom>
          <a:noFill/>
          <a:ln>
            <a:solidFill>
              <a:schemeClr val="accent1"/>
            </a:solidFill>
          </a:ln>
        </p:spPr>
        <p:txBody>
          <a:bodyPr wrap="square" rtlCol="0">
            <a:spAutoFit/>
          </a:bodyPr>
          <a:lstStyle/>
          <a:p>
            <a:pPr lvl="0">
              <a:lnSpc>
                <a:spcPct val="150000"/>
              </a:lnSpc>
            </a:pPr>
            <a:r>
              <a:rPr lang="zh-CN" altLang="en-US" sz="2400" dirty="0">
                <a:latin typeface="FZLanTingHeiS-R-GB" panose="02000000000000000000" pitchFamily="2" charset="-122"/>
                <a:ea typeface="FZLanTingHeiS-R-GB" panose="02000000000000000000" pitchFamily="2" charset="-122"/>
                <a:cs typeface="Microsoft YaHei" charset="-122"/>
              </a:rPr>
              <a:t>分析单个市场均衡价格决定</a:t>
            </a:r>
          </a:p>
        </p:txBody>
      </p:sp>
      <p:sp>
        <p:nvSpPr>
          <p:cNvPr id="13" name="文本框 12"/>
          <p:cNvSpPr txBox="1"/>
          <p:nvPr/>
        </p:nvSpPr>
        <p:spPr>
          <a:xfrm>
            <a:off x="3433010" y="5609446"/>
            <a:ext cx="7513914" cy="588944"/>
          </a:xfrm>
          <a:prstGeom prst="rect">
            <a:avLst/>
          </a:prstGeom>
          <a:noFill/>
          <a:ln>
            <a:solidFill>
              <a:schemeClr val="accent1"/>
            </a:solidFill>
          </a:ln>
        </p:spPr>
        <p:txBody>
          <a:bodyPr wrap="square" rtlCol="0">
            <a:spAutoFit/>
          </a:bodyPr>
          <a:lstStyle/>
          <a:p>
            <a:pPr lvl="0">
              <a:lnSpc>
                <a:spcPct val="150000"/>
              </a:lnSpc>
            </a:pPr>
            <a:r>
              <a:rPr lang="zh-CN" altLang="en-US" sz="2400" dirty="0">
                <a:latin typeface="FZLanTingHeiS-R-GB" panose="02000000000000000000" pitchFamily="2" charset="-122"/>
                <a:ea typeface="FZLanTingHeiS-R-GB" panose="02000000000000000000" pitchFamily="2" charset="-122"/>
                <a:cs typeface="Microsoft YaHei" charset="-122"/>
              </a:rPr>
              <a:t>分析所有的单个市场均衡价格的同时决定</a:t>
            </a:r>
          </a:p>
        </p:txBody>
      </p:sp>
      <p:sp>
        <p:nvSpPr>
          <p:cNvPr id="15" name="文本框 14">
            <a:extLst>
              <a:ext uri="{FF2B5EF4-FFF2-40B4-BE49-F238E27FC236}">
                <a16:creationId xmlns:a16="http://schemas.microsoft.com/office/drawing/2014/main" id="{778ABA57-6E5D-E747-BF22-B92793A08C6A}"/>
              </a:ext>
            </a:extLst>
          </p:cNvPr>
          <p:cNvSpPr txBox="1"/>
          <p:nvPr/>
        </p:nvSpPr>
        <p:spPr>
          <a:xfrm>
            <a:off x="741563" y="2284036"/>
            <a:ext cx="11010169" cy="1135054"/>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微观经济学：通过研究单个经济单位（包括企业、家庭、消费者、市场等）的经济行为以及它们之间的相互影响，由此说明</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市场经济如何解决资源配置</a:t>
            </a:r>
            <a:r>
              <a:rPr kumimoji="1" lang="zh-CN" altLang="en-US" sz="2400" dirty="0">
                <a:latin typeface="FZLanTingHeiS-R-GB" panose="02000000000000000000" pitchFamily="2" charset="-122"/>
                <a:ea typeface="FZLanTingHeiS-R-GB" panose="02000000000000000000" pitchFamily="2" charset="-122"/>
                <a:cs typeface="Microsoft YaHei" charset="-122"/>
              </a:rPr>
              <a:t>的问题。</a:t>
            </a:r>
          </a:p>
        </p:txBody>
      </p:sp>
      <p:sp>
        <p:nvSpPr>
          <p:cNvPr id="16" name="文本框 15">
            <a:extLst>
              <a:ext uri="{FF2B5EF4-FFF2-40B4-BE49-F238E27FC236}">
                <a16:creationId xmlns:a16="http://schemas.microsoft.com/office/drawing/2014/main" id="{14FE47D5-B553-DC48-9233-66D47200FC4C}"/>
              </a:ext>
            </a:extLst>
          </p:cNvPr>
          <p:cNvSpPr txBox="1"/>
          <p:nvPr/>
        </p:nvSpPr>
        <p:spPr>
          <a:xfrm>
            <a:off x="3408947" y="3699862"/>
            <a:ext cx="7513914" cy="588944"/>
          </a:xfrm>
          <a:prstGeom prst="rect">
            <a:avLst/>
          </a:prstGeom>
          <a:noFill/>
          <a:ln>
            <a:solidFill>
              <a:schemeClr val="accent1"/>
            </a:solidFill>
          </a:ln>
        </p:spPr>
        <p:txBody>
          <a:bodyPr wrap="square" rtlCol="0">
            <a:spAutoFit/>
          </a:bodyPr>
          <a:lstStyle/>
          <a:p>
            <a:pPr lvl="0">
              <a:lnSpc>
                <a:spcPct val="150000"/>
              </a:lnSpc>
            </a:pPr>
            <a:r>
              <a:rPr lang="zh-CN" altLang="en-US" sz="2400" dirty="0">
                <a:latin typeface="FZLanTingHeiS-R-GB" panose="02000000000000000000" pitchFamily="2" charset="-122"/>
                <a:ea typeface="FZLanTingHeiS-R-GB" panose="02000000000000000000" pitchFamily="2" charset="-122"/>
                <a:cs typeface="Microsoft YaHei" charset="-122"/>
              </a:rPr>
              <a:t>分析单个消费者或单个生产者的经济行为</a:t>
            </a:r>
          </a:p>
        </p:txBody>
      </p:sp>
      <p:sp>
        <p:nvSpPr>
          <p:cNvPr id="11" name="圆角矩形 10">
            <a:extLst>
              <a:ext uri="{FF2B5EF4-FFF2-40B4-BE49-F238E27FC236}">
                <a16:creationId xmlns:a16="http://schemas.microsoft.com/office/drawing/2014/main" id="{FDFF8497-67CD-FF45-B08C-D40ED70BA320}"/>
              </a:ext>
            </a:extLst>
          </p:cNvPr>
          <p:cNvSpPr/>
          <p:nvPr/>
        </p:nvSpPr>
        <p:spPr>
          <a:xfrm>
            <a:off x="334127" y="1398771"/>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一、微观经济学</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41927523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1.1.3</a:t>
            </a:r>
            <a:r>
              <a:rPr lang="zh-CN" altLang="en-US" sz="2800" dirty="0">
                <a:latin typeface="FZLanTingHeiS-R-GB" panose="02000000000000000000" pitchFamily="2" charset="-122"/>
                <a:ea typeface="FZLanTingHeiS-R-GB" panose="02000000000000000000" pitchFamily="2" charset="-122"/>
                <a:cs typeface="Microsoft YaHei" charset="-122"/>
              </a:rPr>
              <a:t>管理经济学与微观经济学的关系</a:t>
            </a:r>
          </a:p>
        </p:txBody>
      </p:sp>
      <p:graphicFrame>
        <p:nvGraphicFramePr>
          <p:cNvPr id="6" name="图表 5"/>
          <p:cNvGraphicFramePr/>
          <p:nvPr/>
        </p:nvGraphicFramePr>
        <p:xfrm>
          <a:off x="8181473" y="-20159"/>
          <a:ext cx="5229727" cy="2294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文本框 8"/>
          <p:cNvSpPr txBox="1"/>
          <p:nvPr/>
        </p:nvSpPr>
        <p:spPr>
          <a:xfrm>
            <a:off x="1411704" y="4756512"/>
            <a:ext cx="1588169" cy="461665"/>
          </a:xfrm>
          <a:prstGeom prst="rect">
            <a:avLst/>
          </a:prstGeom>
          <a:noFill/>
        </p:spPr>
        <p:txBody>
          <a:bodyPr wrap="square" rtlCol="0">
            <a:spAutoFit/>
          </a:bodyPr>
          <a:lstStyle/>
          <a:p>
            <a:r>
              <a:rPr kumimoji="1" lang="zh-CN" altLang="en-US" sz="2400" dirty="0">
                <a:latin typeface="FZLanTingHeiS-R-GB" panose="02000000000000000000" pitchFamily="2" charset="-122"/>
                <a:ea typeface="FZLanTingHeiS-R-GB" panose="02000000000000000000" pitchFamily="2" charset="-122"/>
                <a:cs typeface="Microsoft YaHei" charset="-122"/>
              </a:rPr>
              <a:t>三个假设</a:t>
            </a:r>
          </a:p>
        </p:txBody>
      </p:sp>
      <p:sp>
        <p:nvSpPr>
          <p:cNvPr id="11" name="左大括号 10"/>
          <p:cNvSpPr/>
          <p:nvPr/>
        </p:nvSpPr>
        <p:spPr>
          <a:xfrm>
            <a:off x="2823409" y="3784187"/>
            <a:ext cx="465223" cy="24063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dirty="0">
              <a:ea typeface="FZLanTingHeiS-R-GB" panose="02000000000000000000" pitchFamily="2" charset="-122"/>
            </a:endParaRPr>
          </a:p>
        </p:txBody>
      </p:sp>
      <p:sp>
        <p:nvSpPr>
          <p:cNvPr id="12" name="文本框 11"/>
          <p:cNvSpPr txBox="1"/>
          <p:nvPr/>
        </p:nvSpPr>
        <p:spPr>
          <a:xfrm>
            <a:off x="3408947" y="3699862"/>
            <a:ext cx="1716506" cy="591187"/>
          </a:xfrm>
          <a:prstGeom prst="rect">
            <a:avLst/>
          </a:prstGeom>
          <a:noFill/>
          <a:ln>
            <a:solidFill>
              <a:schemeClr val="accent1"/>
            </a:solidFill>
          </a:ln>
        </p:spPr>
        <p:txBody>
          <a:bodyPr wrap="square" rtlCol="0">
            <a:spAutoFit/>
          </a:bodyPr>
          <a:lstStyle/>
          <a:p>
            <a:pPr lvl="0">
              <a:lnSpc>
                <a:spcPct val="150000"/>
              </a:lnSpc>
            </a:pPr>
            <a:r>
              <a:rPr lang="zh-CN" altLang="en-US" sz="2400" dirty="0">
                <a:latin typeface="FZLanTingHeiS-R-GB" panose="02000000000000000000" pitchFamily="2" charset="-122"/>
                <a:ea typeface="FZLanTingHeiS-R-GB" panose="02000000000000000000" pitchFamily="2" charset="-122"/>
                <a:cs typeface="Microsoft YaHei" charset="-122"/>
              </a:rPr>
              <a:t>完全信息</a:t>
            </a:r>
          </a:p>
        </p:txBody>
      </p:sp>
      <p:sp>
        <p:nvSpPr>
          <p:cNvPr id="13" name="文本框 12"/>
          <p:cNvSpPr txBox="1"/>
          <p:nvPr/>
        </p:nvSpPr>
        <p:spPr>
          <a:xfrm>
            <a:off x="3420979" y="4663324"/>
            <a:ext cx="1716506" cy="591187"/>
          </a:xfrm>
          <a:prstGeom prst="rect">
            <a:avLst/>
          </a:prstGeom>
          <a:noFill/>
          <a:ln>
            <a:solidFill>
              <a:schemeClr val="accent1"/>
            </a:solidFill>
          </a:ln>
        </p:spPr>
        <p:txBody>
          <a:bodyPr wrap="square" rtlCol="0">
            <a:spAutoFit/>
          </a:bodyPr>
          <a:lstStyle/>
          <a:p>
            <a:pPr lvl="0">
              <a:lnSpc>
                <a:spcPct val="150000"/>
              </a:lnSpc>
            </a:pPr>
            <a:r>
              <a:rPr lang="zh-CN" altLang="en-US" sz="2400" dirty="0">
                <a:latin typeface="FZLanTingHeiS-R-GB" panose="02000000000000000000" pitchFamily="2" charset="-122"/>
                <a:ea typeface="FZLanTingHeiS-R-GB" panose="02000000000000000000" pitchFamily="2" charset="-122"/>
                <a:cs typeface="Microsoft YaHei" charset="-122"/>
              </a:rPr>
              <a:t>完全理性</a:t>
            </a:r>
          </a:p>
        </p:txBody>
      </p:sp>
      <p:sp>
        <p:nvSpPr>
          <p:cNvPr id="14" name="文本框 13"/>
          <p:cNvSpPr txBox="1"/>
          <p:nvPr/>
        </p:nvSpPr>
        <p:spPr>
          <a:xfrm>
            <a:off x="3433010" y="5609446"/>
            <a:ext cx="1716506" cy="591187"/>
          </a:xfrm>
          <a:prstGeom prst="rect">
            <a:avLst/>
          </a:prstGeom>
          <a:noFill/>
          <a:ln>
            <a:solidFill>
              <a:schemeClr val="accent1"/>
            </a:solidFill>
          </a:ln>
        </p:spPr>
        <p:txBody>
          <a:bodyPr wrap="square" rtlCol="0">
            <a:spAutoFit/>
          </a:bodyPr>
          <a:lstStyle/>
          <a:p>
            <a:pPr lvl="0">
              <a:lnSpc>
                <a:spcPct val="150000"/>
              </a:lnSpc>
            </a:pPr>
            <a:r>
              <a:rPr lang="zh-CN" altLang="en-US" sz="2400" dirty="0">
                <a:latin typeface="FZLanTingHeiS-R-GB" panose="02000000000000000000" pitchFamily="2" charset="-122"/>
                <a:ea typeface="FZLanTingHeiS-R-GB" panose="02000000000000000000" pitchFamily="2" charset="-122"/>
                <a:cs typeface="Microsoft YaHei" charset="-122"/>
              </a:rPr>
              <a:t>市场出清</a:t>
            </a:r>
          </a:p>
        </p:txBody>
      </p:sp>
      <p:sp>
        <p:nvSpPr>
          <p:cNvPr id="16" name="文本框 15">
            <a:extLst>
              <a:ext uri="{FF2B5EF4-FFF2-40B4-BE49-F238E27FC236}">
                <a16:creationId xmlns:a16="http://schemas.microsoft.com/office/drawing/2014/main" id="{9C1F3A69-DE4F-2D4E-A5CE-C3DCFB77C988}"/>
              </a:ext>
            </a:extLst>
          </p:cNvPr>
          <p:cNvSpPr txBox="1"/>
          <p:nvPr/>
        </p:nvSpPr>
        <p:spPr>
          <a:xfrm>
            <a:off x="741563" y="2284036"/>
            <a:ext cx="11010169" cy="1135054"/>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微观经济学：通过研究单个经济单位（包括企业、家庭、消费者、市场等）的经济行为以及它们之间的相互影响，由此说明</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市场经济如何解决资源配置</a:t>
            </a:r>
            <a:r>
              <a:rPr kumimoji="1" lang="zh-CN" altLang="en-US" sz="2400" dirty="0">
                <a:latin typeface="FZLanTingHeiS-R-GB" panose="02000000000000000000" pitchFamily="2" charset="-122"/>
                <a:ea typeface="FZLanTingHeiS-R-GB" panose="02000000000000000000" pitchFamily="2" charset="-122"/>
                <a:cs typeface="Microsoft YaHei" charset="-122"/>
              </a:rPr>
              <a:t>的问题。</a:t>
            </a:r>
          </a:p>
        </p:txBody>
      </p:sp>
      <p:sp>
        <p:nvSpPr>
          <p:cNvPr id="17" name="圆角矩形 16">
            <a:extLst>
              <a:ext uri="{FF2B5EF4-FFF2-40B4-BE49-F238E27FC236}">
                <a16:creationId xmlns:a16="http://schemas.microsoft.com/office/drawing/2014/main" id="{C6DC27D3-2A9E-634B-9939-ADAD3BBE6A5A}"/>
              </a:ext>
            </a:extLst>
          </p:cNvPr>
          <p:cNvSpPr/>
          <p:nvPr/>
        </p:nvSpPr>
        <p:spPr>
          <a:xfrm>
            <a:off x="334127" y="1398771"/>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一、微观经济学</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21208330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1.1.3</a:t>
            </a:r>
            <a:r>
              <a:rPr lang="zh-CN" altLang="en-US" sz="2800" dirty="0">
                <a:latin typeface="FZLanTingHeiS-R-GB" panose="02000000000000000000" pitchFamily="2" charset="-122"/>
                <a:ea typeface="FZLanTingHeiS-R-GB" panose="02000000000000000000" pitchFamily="2" charset="-122"/>
                <a:cs typeface="Microsoft YaHei" charset="-122"/>
              </a:rPr>
              <a:t>管理经济学与微观经济学的关系</a:t>
            </a:r>
          </a:p>
        </p:txBody>
      </p:sp>
      <p:graphicFrame>
        <p:nvGraphicFramePr>
          <p:cNvPr id="6" name="图表 5"/>
          <p:cNvGraphicFramePr/>
          <p:nvPr/>
        </p:nvGraphicFramePr>
        <p:xfrm>
          <a:off x="8181473" y="-20159"/>
          <a:ext cx="5229727" cy="2294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文本框 14"/>
          <p:cNvSpPr txBox="1"/>
          <p:nvPr/>
        </p:nvSpPr>
        <p:spPr>
          <a:xfrm>
            <a:off x="1411704" y="4756512"/>
            <a:ext cx="1588169" cy="461665"/>
          </a:xfrm>
          <a:prstGeom prst="rect">
            <a:avLst/>
          </a:prstGeom>
          <a:noFill/>
        </p:spPr>
        <p:txBody>
          <a:bodyPr wrap="square" rtlCol="0">
            <a:spAutoFit/>
          </a:bodyPr>
          <a:lstStyle/>
          <a:p>
            <a:r>
              <a:rPr kumimoji="1" lang="zh-CN" altLang="en-US" sz="2400" dirty="0">
                <a:latin typeface="FZLanTingHeiS-R-GB" panose="02000000000000000000" pitchFamily="2" charset="-122"/>
                <a:ea typeface="FZLanTingHeiS-R-GB" panose="02000000000000000000" pitchFamily="2" charset="-122"/>
                <a:cs typeface="Microsoft YaHei" charset="-122"/>
              </a:rPr>
              <a:t>三个假设</a:t>
            </a:r>
          </a:p>
        </p:txBody>
      </p:sp>
      <p:sp>
        <p:nvSpPr>
          <p:cNvPr id="16" name="左大括号 15"/>
          <p:cNvSpPr/>
          <p:nvPr/>
        </p:nvSpPr>
        <p:spPr>
          <a:xfrm>
            <a:off x="2823409" y="3784187"/>
            <a:ext cx="465223" cy="24063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dirty="0">
              <a:ea typeface="FZLanTingHeiS-R-GB" panose="02000000000000000000" pitchFamily="2" charset="-122"/>
            </a:endParaRPr>
          </a:p>
        </p:txBody>
      </p:sp>
      <p:sp>
        <p:nvSpPr>
          <p:cNvPr id="17" name="文本框 16"/>
          <p:cNvSpPr txBox="1"/>
          <p:nvPr/>
        </p:nvSpPr>
        <p:spPr>
          <a:xfrm>
            <a:off x="3408947" y="3699862"/>
            <a:ext cx="1716506" cy="591187"/>
          </a:xfrm>
          <a:prstGeom prst="rect">
            <a:avLst/>
          </a:prstGeom>
          <a:solidFill>
            <a:srgbClr val="FF6600"/>
          </a:solidFill>
          <a:ln>
            <a:solidFill>
              <a:schemeClr val="accent1"/>
            </a:solidFill>
          </a:ln>
        </p:spPr>
        <p:txBody>
          <a:bodyPr wrap="square" rtlCol="0">
            <a:spAutoFit/>
          </a:bodyPr>
          <a:lstStyle/>
          <a:p>
            <a:pPr lvl="0">
              <a:lnSpc>
                <a:spcPct val="150000"/>
              </a:lnSpc>
            </a:pPr>
            <a:r>
              <a:rPr lang="zh-CN" altLang="en-US" sz="2400" dirty="0">
                <a:latin typeface="FZLanTingHeiS-R-GB" panose="02000000000000000000" pitchFamily="2" charset="-122"/>
                <a:ea typeface="FZLanTingHeiS-R-GB" panose="02000000000000000000" pitchFamily="2" charset="-122"/>
                <a:cs typeface="Microsoft YaHei" charset="-122"/>
              </a:rPr>
              <a:t>完全信息</a:t>
            </a:r>
          </a:p>
        </p:txBody>
      </p:sp>
      <p:sp>
        <p:nvSpPr>
          <p:cNvPr id="18" name="文本框 17"/>
          <p:cNvSpPr txBox="1"/>
          <p:nvPr/>
        </p:nvSpPr>
        <p:spPr>
          <a:xfrm>
            <a:off x="3420979" y="4663324"/>
            <a:ext cx="1716506" cy="591187"/>
          </a:xfrm>
          <a:prstGeom prst="rect">
            <a:avLst/>
          </a:prstGeom>
          <a:noFill/>
          <a:ln>
            <a:solidFill>
              <a:schemeClr val="accent1"/>
            </a:solidFill>
          </a:ln>
        </p:spPr>
        <p:txBody>
          <a:bodyPr wrap="square" rtlCol="0">
            <a:spAutoFit/>
          </a:bodyPr>
          <a:lstStyle/>
          <a:p>
            <a:pPr lvl="0">
              <a:lnSpc>
                <a:spcPct val="150000"/>
              </a:lnSpc>
            </a:pPr>
            <a:r>
              <a:rPr lang="zh-CN" altLang="en-US" sz="2400" dirty="0">
                <a:latin typeface="FZLanTingHeiS-R-GB" panose="02000000000000000000" pitchFamily="2" charset="-122"/>
                <a:ea typeface="FZLanTingHeiS-R-GB" panose="02000000000000000000" pitchFamily="2" charset="-122"/>
                <a:cs typeface="Microsoft YaHei" charset="-122"/>
              </a:rPr>
              <a:t>完全理性</a:t>
            </a:r>
          </a:p>
        </p:txBody>
      </p:sp>
      <p:sp>
        <p:nvSpPr>
          <p:cNvPr id="19" name="文本框 18"/>
          <p:cNvSpPr txBox="1"/>
          <p:nvPr/>
        </p:nvSpPr>
        <p:spPr>
          <a:xfrm>
            <a:off x="3433010" y="5609446"/>
            <a:ext cx="1716506" cy="591187"/>
          </a:xfrm>
          <a:prstGeom prst="rect">
            <a:avLst/>
          </a:prstGeom>
          <a:noFill/>
          <a:ln>
            <a:solidFill>
              <a:schemeClr val="accent1"/>
            </a:solidFill>
          </a:ln>
        </p:spPr>
        <p:txBody>
          <a:bodyPr wrap="square" rtlCol="0">
            <a:spAutoFit/>
          </a:bodyPr>
          <a:lstStyle/>
          <a:p>
            <a:pPr lvl="0">
              <a:lnSpc>
                <a:spcPct val="150000"/>
              </a:lnSpc>
            </a:pPr>
            <a:r>
              <a:rPr lang="zh-CN" altLang="en-US" sz="2400" dirty="0">
                <a:latin typeface="FZLanTingHeiS-R-GB" panose="02000000000000000000" pitchFamily="2" charset="-122"/>
                <a:ea typeface="FZLanTingHeiS-R-GB" panose="02000000000000000000" pitchFamily="2" charset="-122"/>
                <a:cs typeface="Microsoft YaHei" charset="-122"/>
              </a:rPr>
              <a:t>市场出清</a:t>
            </a:r>
          </a:p>
        </p:txBody>
      </p:sp>
      <p:sp>
        <p:nvSpPr>
          <p:cNvPr id="14" name="文本框 13">
            <a:extLst>
              <a:ext uri="{FF2B5EF4-FFF2-40B4-BE49-F238E27FC236}">
                <a16:creationId xmlns:a16="http://schemas.microsoft.com/office/drawing/2014/main" id="{9F6E4D53-4C7B-7243-BAF8-EA9A6CDB9CE9}"/>
              </a:ext>
            </a:extLst>
          </p:cNvPr>
          <p:cNvSpPr txBox="1"/>
          <p:nvPr/>
        </p:nvSpPr>
        <p:spPr>
          <a:xfrm>
            <a:off x="741563" y="2284036"/>
            <a:ext cx="11010169" cy="1135054"/>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微观经济学：通过研究单个经济单位（包括企业、家庭、消费者、市场等）的经济行为以及它们之间的相互影响，由此说明</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市场经济如何解决资源配置</a:t>
            </a:r>
            <a:r>
              <a:rPr kumimoji="1" lang="zh-CN" altLang="en-US" sz="2400" dirty="0">
                <a:latin typeface="FZLanTingHeiS-R-GB" panose="02000000000000000000" pitchFamily="2" charset="-122"/>
                <a:ea typeface="FZLanTingHeiS-R-GB" panose="02000000000000000000" pitchFamily="2" charset="-122"/>
                <a:cs typeface="Microsoft YaHei" charset="-122"/>
              </a:rPr>
              <a:t>的问题。</a:t>
            </a:r>
          </a:p>
        </p:txBody>
      </p:sp>
      <p:sp>
        <p:nvSpPr>
          <p:cNvPr id="22" name="圆角矩形 21">
            <a:extLst>
              <a:ext uri="{FF2B5EF4-FFF2-40B4-BE49-F238E27FC236}">
                <a16:creationId xmlns:a16="http://schemas.microsoft.com/office/drawing/2014/main" id="{AB9BC48E-CE15-824C-B85A-1A853743C184}"/>
              </a:ext>
            </a:extLst>
          </p:cNvPr>
          <p:cNvSpPr/>
          <p:nvPr/>
        </p:nvSpPr>
        <p:spPr>
          <a:xfrm>
            <a:off x="334127" y="1398771"/>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一、微观经济学</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pic>
        <p:nvPicPr>
          <p:cNvPr id="1026" name="Picture 2">
            <a:extLst>
              <a:ext uri="{FF2B5EF4-FFF2-40B4-BE49-F238E27FC236}">
                <a16:creationId xmlns:a16="http://schemas.microsoft.com/office/drawing/2014/main" id="{9DA8A71F-ABE8-F248-BEF5-6EB40F52DF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07160" y="3698658"/>
            <a:ext cx="2322862" cy="2322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46965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1.1.3</a:t>
            </a:r>
            <a:r>
              <a:rPr lang="zh-CN" altLang="en-US" sz="2800" dirty="0">
                <a:latin typeface="FZLanTingHeiS-R-GB" panose="02000000000000000000" pitchFamily="2" charset="-122"/>
                <a:ea typeface="FZLanTingHeiS-R-GB" panose="02000000000000000000" pitchFamily="2" charset="-122"/>
                <a:cs typeface="Microsoft YaHei" charset="-122"/>
              </a:rPr>
              <a:t>管理经济学与微观经济学的关系</a:t>
            </a:r>
          </a:p>
        </p:txBody>
      </p:sp>
      <p:graphicFrame>
        <p:nvGraphicFramePr>
          <p:cNvPr id="6" name="图表 5"/>
          <p:cNvGraphicFramePr/>
          <p:nvPr/>
        </p:nvGraphicFramePr>
        <p:xfrm>
          <a:off x="8181473" y="-20159"/>
          <a:ext cx="5229727" cy="2294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文本框 8"/>
          <p:cNvSpPr txBox="1"/>
          <p:nvPr/>
        </p:nvSpPr>
        <p:spPr>
          <a:xfrm>
            <a:off x="1411704" y="4756512"/>
            <a:ext cx="1588169" cy="461665"/>
          </a:xfrm>
          <a:prstGeom prst="rect">
            <a:avLst/>
          </a:prstGeom>
          <a:noFill/>
        </p:spPr>
        <p:txBody>
          <a:bodyPr wrap="square" rtlCol="0">
            <a:spAutoFit/>
          </a:bodyPr>
          <a:lstStyle/>
          <a:p>
            <a:r>
              <a:rPr kumimoji="1" lang="zh-CN" altLang="en-US" sz="2400" dirty="0">
                <a:latin typeface="FZLanTingHeiS-R-GB" panose="02000000000000000000" pitchFamily="2" charset="-122"/>
                <a:ea typeface="FZLanTingHeiS-R-GB" panose="02000000000000000000" pitchFamily="2" charset="-122"/>
                <a:cs typeface="Microsoft YaHei" charset="-122"/>
              </a:rPr>
              <a:t>三个假设</a:t>
            </a:r>
          </a:p>
        </p:txBody>
      </p:sp>
      <p:sp>
        <p:nvSpPr>
          <p:cNvPr id="11" name="左大括号 10"/>
          <p:cNvSpPr/>
          <p:nvPr/>
        </p:nvSpPr>
        <p:spPr>
          <a:xfrm>
            <a:off x="2823409" y="3784187"/>
            <a:ext cx="465223" cy="24063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dirty="0">
              <a:ea typeface="FZLanTingHeiS-R-GB" panose="02000000000000000000" pitchFamily="2" charset="-122"/>
            </a:endParaRPr>
          </a:p>
        </p:txBody>
      </p:sp>
      <p:sp>
        <p:nvSpPr>
          <p:cNvPr id="12" name="文本框 11"/>
          <p:cNvSpPr txBox="1"/>
          <p:nvPr/>
        </p:nvSpPr>
        <p:spPr>
          <a:xfrm>
            <a:off x="3408947" y="3699862"/>
            <a:ext cx="1716506" cy="591187"/>
          </a:xfrm>
          <a:prstGeom prst="rect">
            <a:avLst/>
          </a:prstGeom>
          <a:noFill/>
          <a:ln>
            <a:solidFill>
              <a:schemeClr val="accent1"/>
            </a:solidFill>
          </a:ln>
        </p:spPr>
        <p:txBody>
          <a:bodyPr wrap="square" rtlCol="0">
            <a:spAutoFit/>
          </a:bodyPr>
          <a:lstStyle/>
          <a:p>
            <a:pPr lvl="0">
              <a:lnSpc>
                <a:spcPct val="150000"/>
              </a:lnSpc>
            </a:pPr>
            <a:r>
              <a:rPr lang="zh-CN" altLang="en-US" sz="2400" dirty="0">
                <a:latin typeface="FZLanTingHeiS-R-GB" panose="02000000000000000000" pitchFamily="2" charset="-122"/>
                <a:ea typeface="FZLanTingHeiS-R-GB" panose="02000000000000000000" pitchFamily="2" charset="-122"/>
                <a:cs typeface="Microsoft YaHei" charset="-122"/>
              </a:rPr>
              <a:t>完全信息</a:t>
            </a:r>
          </a:p>
        </p:txBody>
      </p:sp>
      <p:sp>
        <p:nvSpPr>
          <p:cNvPr id="13" name="文本框 12"/>
          <p:cNvSpPr txBox="1"/>
          <p:nvPr/>
        </p:nvSpPr>
        <p:spPr>
          <a:xfrm>
            <a:off x="3420979" y="4663324"/>
            <a:ext cx="1716506" cy="591187"/>
          </a:xfrm>
          <a:prstGeom prst="rect">
            <a:avLst/>
          </a:prstGeom>
          <a:solidFill>
            <a:srgbClr val="FF6600"/>
          </a:solidFill>
          <a:ln>
            <a:solidFill>
              <a:schemeClr val="accent1"/>
            </a:solidFill>
          </a:ln>
        </p:spPr>
        <p:txBody>
          <a:bodyPr wrap="square" rtlCol="0">
            <a:spAutoFit/>
          </a:bodyPr>
          <a:lstStyle/>
          <a:p>
            <a:pPr lvl="0">
              <a:lnSpc>
                <a:spcPct val="150000"/>
              </a:lnSpc>
            </a:pPr>
            <a:r>
              <a:rPr lang="zh-CN" altLang="en-US" sz="2400" dirty="0">
                <a:latin typeface="FZLanTingHeiS-R-GB" panose="02000000000000000000" pitchFamily="2" charset="-122"/>
                <a:ea typeface="FZLanTingHeiS-R-GB" panose="02000000000000000000" pitchFamily="2" charset="-122"/>
                <a:cs typeface="Microsoft YaHei" charset="-122"/>
              </a:rPr>
              <a:t>完全理性</a:t>
            </a:r>
          </a:p>
        </p:txBody>
      </p:sp>
      <p:sp>
        <p:nvSpPr>
          <p:cNvPr id="14" name="文本框 13"/>
          <p:cNvSpPr txBox="1"/>
          <p:nvPr/>
        </p:nvSpPr>
        <p:spPr>
          <a:xfrm>
            <a:off x="3433010" y="5609446"/>
            <a:ext cx="1716506" cy="591187"/>
          </a:xfrm>
          <a:prstGeom prst="rect">
            <a:avLst/>
          </a:prstGeom>
          <a:noFill/>
          <a:ln>
            <a:solidFill>
              <a:schemeClr val="accent1"/>
            </a:solidFill>
          </a:ln>
        </p:spPr>
        <p:txBody>
          <a:bodyPr wrap="square" rtlCol="0">
            <a:spAutoFit/>
          </a:bodyPr>
          <a:lstStyle/>
          <a:p>
            <a:pPr lvl="0">
              <a:lnSpc>
                <a:spcPct val="150000"/>
              </a:lnSpc>
            </a:pPr>
            <a:r>
              <a:rPr lang="zh-CN" altLang="en-US" sz="2400" dirty="0">
                <a:latin typeface="FZLanTingHeiS-R-GB" panose="02000000000000000000" pitchFamily="2" charset="-122"/>
                <a:ea typeface="FZLanTingHeiS-R-GB" panose="02000000000000000000" pitchFamily="2" charset="-122"/>
                <a:cs typeface="Microsoft YaHei" charset="-122"/>
              </a:rPr>
              <a:t>市场出清</a:t>
            </a:r>
          </a:p>
        </p:txBody>
      </p:sp>
      <p:sp>
        <p:nvSpPr>
          <p:cNvPr id="16" name="文本框 15">
            <a:extLst>
              <a:ext uri="{FF2B5EF4-FFF2-40B4-BE49-F238E27FC236}">
                <a16:creationId xmlns:a16="http://schemas.microsoft.com/office/drawing/2014/main" id="{019F8833-B389-2C4E-A685-36447EBE812B}"/>
              </a:ext>
            </a:extLst>
          </p:cNvPr>
          <p:cNvSpPr txBox="1"/>
          <p:nvPr/>
        </p:nvSpPr>
        <p:spPr>
          <a:xfrm>
            <a:off x="741563" y="2284036"/>
            <a:ext cx="11010169" cy="1135054"/>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微观经济学：通过研究单个经济单位（包括企业、家庭、消费者、市场等）的经济行为以及它们之间的相互影响，由此说明</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市场经济如何解决资源配置</a:t>
            </a:r>
            <a:r>
              <a:rPr kumimoji="1" lang="zh-CN" altLang="en-US" sz="2400" dirty="0">
                <a:latin typeface="FZLanTingHeiS-R-GB" panose="02000000000000000000" pitchFamily="2" charset="-122"/>
                <a:ea typeface="FZLanTingHeiS-R-GB" panose="02000000000000000000" pitchFamily="2" charset="-122"/>
                <a:cs typeface="Microsoft YaHei" charset="-122"/>
              </a:rPr>
              <a:t>的问题。</a:t>
            </a:r>
          </a:p>
        </p:txBody>
      </p:sp>
      <p:pic>
        <p:nvPicPr>
          <p:cNvPr id="18434" name="Picture 2">
            <a:extLst>
              <a:ext uri="{FF2B5EF4-FFF2-40B4-BE49-F238E27FC236}">
                <a16:creationId xmlns:a16="http://schemas.microsoft.com/office/drawing/2014/main" id="{64AD1719-363D-4845-8230-968A5EED20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03878" y="4174711"/>
            <a:ext cx="3703337" cy="1296168"/>
          </a:xfrm>
          <a:prstGeom prst="rect">
            <a:avLst/>
          </a:prstGeom>
          <a:noFill/>
          <a:extLst>
            <a:ext uri="{909E8E84-426E-40DD-AFC4-6F175D3DCCD1}">
              <a14:hiddenFill xmlns:a14="http://schemas.microsoft.com/office/drawing/2010/main">
                <a:solidFill>
                  <a:srgbClr val="FFFFFF"/>
                </a:solidFill>
              </a14:hiddenFill>
            </a:ext>
          </a:extLst>
        </p:spPr>
      </p:pic>
      <p:sp>
        <p:nvSpPr>
          <p:cNvPr id="17" name="圆角矩形 16">
            <a:extLst>
              <a:ext uri="{FF2B5EF4-FFF2-40B4-BE49-F238E27FC236}">
                <a16:creationId xmlns:a16="http://schemas.microsoft.com/office/drawing/2014/main" id="{B697509A-7FE2-284F-9EB8-D5426EA082BF}"/>
              </a:ext>
            </a:extLst>
          </p:cNvPr>
          <p:cNvSpPr/>
          <p:nvPr/>
        </p:nvSpPr>
        <p:spPr>
          <a:xfrm>
            <a:off x="334127" y="1398771"/>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一、微观经济学</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274435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62861" y="2691766"/>
            <a:ext cx="8466281" cy="934085"/>
            <a:chOff x="3988" y="4665"/>
            <a:chExt cx="11228" cy="1471"/>
          </a:xfrm>
        </p:grpSpPr>
        <p:sp>
          <p:nvSpPr>
            <p:cNvPr id="3" name="矩形 2"/>
            <p:cNvSpPr/>
            <p:nvPr/>
          </p:nvSpPr>
          <p:spPr>
            <a:xfrm>
              <a:off x="4756" y="4665"/>
              <a:ext cx="9687" cy="147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FZLanTingHeiS-R-GB" panose="02000000000000000000" pitchFamily="2" charset="-122"/>
                  <a:ea typeface="FZLanTingHeiS-R-GB" panose="02000000000000000000" pitchFamily="2" charset="-122"/>
                </a:rPr>
                <a:t>第一章：导论</a:t>
              </a:r>
            </a:p>
          </p:txBody>
        </p:sp>
        <p:sp>
          <p:nvSpPr>
            <p:cNvPr id="4" name="矩形 3"/>
            <p:cNvSpPr/>
            <p:nvPr/>
          </p:nvSpPr>
          <p:spPr>
            <a:xfrm>
              <a:off x="4272" y="4665"/>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FZLanTingHeiS-R-GB" panose="02000000000000000000" pitchFamily="2" charset="-122"/>
              </a:endParaRPr>
            </a:p>
          </p:txBody>
        </p:sp>
        <p:sp>
          <p:nvSpPr>
            <p:cNvPr id="5" name="矩形 4"/>
            <p:cNvSpPr/>
            <p:nvPr/>
          </p:nvSpPr>
          <p:spPr>
            <a:xfrm>
              <a:off x="14443" y="4666"/>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FZLanTingHeiS-R-GB" panose="02000000000000000000" pitchFamily="2" charset="-122"/>
              </a:endParaRPr>
            </a:p>
          </p:txBody>
        </p:sp>
        <p:sp>
          <p:nvSpPr>
            <p:cNvPr id="6" name="矩形 5"/>
            <p:cNvSpPr/>
            <p:nvPr/>
          </p:nvSpPr>
          <p:spPr>
            <a:xfrm>
              <a:off x="3988"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FZLanTingHeiS-R-GB" panose="02000000000000000000" pitchFamily="2" charset="-122"/>
              </a:endParaRPr>
            </a:p>
          </p:txBody>
        </p:sp>
        <p:sp>
          <p:nvSpPr>
            <p:cNvPr id="7" name="矩形 6"/>
            <p:cNvSpPr/>
            <p:nvPr/>
          </p:nvSpPr>
          <p:spPr>
            <a:xfrm>
              <a:off x="15060"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ea typeface="FZLanTingHeiS-R-GB" panose="02000000000000000000" pitchFamily="2" charset="-122"/>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1.1.3</a:t>
            </a:r>
            <a:r>
              <a:rPr lang="zh-CN" altLang="en-US" sz="2800" dirty="0">
                <a:latin typeface="FZLanTingHeiS-R-GB" panose="02000000000000000000" pitchFamily="2" charset="-122"/>
                <a:ea typeface="FZLanTingHeiS-R-GB" panose="02000000000000000000" pitchFamily="2" charset="-122"/>
                <a:cs typeface="Microsoft YaHei" charset="-122"/>
              </a:rPr>
              <a:t>管理经济学与微观经济学的关系</a:t>
            </a:r>
          </a:p>
        </p:txBody>
      </p:sp>
      <p:graphicFrame>
        <p:nvGraphicFramePr>
          <p:cNvPr id="6" name="图表 5"/>
          <p:cNvGraphicFramePr/>
          <p:nvPr/>
        </p:nvGraphicFramePr>
        <p:xfrm>
          <a:off x="8181473" y="-20159"/>
          <a:ext cx="5229727" cy="2294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文本框 8"/>
          <p:cNvSpPr txBox="1"/>
          <p:nvPr/>
        </p:nvSpPr>
        <p:spPr>
          <a:xfrm>
            <a:off x="1411704" y="4756512"/>
            <a:ext cx="1588169" cy="461665"/>
          </a:xfrm>
          <a:prstGeom prst="rect">
            <a:avLst/>
          </a:prstGeom>
          <a:noFill/>
        </p:spPr>
        <p:txBody>
          <a:bodyPr wrap="square" rtlCol="0">
            <a:spAutoFit/>
          </a:bodyPr>
          <a:lstStyle/>
          <a:p>
            <a:r>
              <a:rPr kumimoji="1" lang="zh-CN" altLang="en-US" sz="2400" dirty="0">
                <a:latin typeface="FZLanTingHeiS-R-GB" panose="02000000000000000000" pitchFamily="2" charset="-122"/>
                <a:ea typeface="FZLanTingHeiS-R-GB" panose="02000000000000000000" pitchFamily="2" charset="-122"/>
                <a:cs typeface="Microsoft YaHei" charset="-122"/>
              </a:rPr>
              <a:t>三个假设</a:t>
            </a:r>
          </a:p>
        </p:txBody>
      </p:sp>
      <p:sp>
        <p:nvSpPr>
          <p:cNvPr id="11" name="左大括号 10"/>
          <p:cNvSpPr/>
          <p:nvPr/>
        </p:nvSpPr>
        <p:spPr>
          <a:xfrm>
            <a:off x="2823409" y="3784187"/>
            <a:ext cx="465223" cy="24063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dirty="0">
              <a:ea typeface="FZLanTingHeiS-R-GB" panose="02000000000000000000" pitchFamily="2" charset="-122"/>
            </a:endParaRPr>
          </a:p>
        </p:txBody>
      </p:sp>
      <p:sp>
        <p:nvSpPr>
          <p:cNvPr id="12" name="文本框 11"/>
          <p:cNvSpPr txBox="1"/>
          <p:nvPr/>
        </p:nvSpPr>
        <p:spPr>
          <a:xfrm>
            <a:off x="3408947" y="3699862"/>
            <a:ext cx="1716506" cy="591187"/>
          </a:xfrm>
          <a:prstGeom prst="rect">
            <a:avLst/>
          </a:prstGeom>
          <a:noFill/>
          <a:ln>
            <a:solidFill>
              <a:schemeClr val="accent1"/>
            </a:solidFill>
          </a:ln>
        </p:spPr>
        <p:txBody>
          <a:bodyPr wrap="square" rtlCol="0">
            <a:spAutoFit/>
          </a:bodyPr>
          <a:lstStyle/>
          <a:p>
            <a:pPr lvl="0">
              <a:lnSpc>
                <a:spcPct val="150000"/>
              </a:lnSpc>
            </a:pPr>
            <a:r>
              <a:rPr lang="zh-CN" altLang="en-US" sz="2400" dirty="0">
                <a:latin typeface="FZLanTingHeiS-R-GB" panose="02000000000000000000" pitchFamily="2" charset="-122"/>
                <a:ea typeface="FZLanTingHeiS-R-GB" panose="02000000000000000000" pitchFamily="2" charset="-122"/>
                <a:cs typeface="Microsoft YaHei" charset="-122"/>
              </a:rPr>
              <a:t>完全信息</a:t>
            </a:r>
          </a:p>
        </p:txBody>
      </p:sp>
      <p:sp>
        <p:nvSpPr>
          <p:cNvPr id="13" name="文本框 12"/>
          <p:cNvSpPr txBox="1"/>
          <p:nvPr/>
        </p:nvSpPr>
        <p:spPr>
          <a:xfrm>
            <a:off x="3420979" y="4663324"/>
            <a:ext cx="1716506" cy="591187"/>
          </a:xfrm>
          <a:prstGeom prst="rect">
            <a:avLst/>
          </a:prstGeom>
          <a:noFill/>
          <a:ln>
            <a:solidFill>
              <a:schemeClr val="accent1"/>
            </a:solidFill>
          </a:ln>
        </p:spPr>
        <p:txBody>
          <a:bodyPr wrap="square" rtlCol="0">
            <a:spAutoFit/>
          </a:bodyPr>
          <a:lstStyle/>
          <a:p>
            <a:pPr lvl="0">
              <a:lnSpc>
                <a:spcPct val="150000"/>
              </a:lnSpc>
            </a:pPr>
            <a:r>
              <a:rPr lang="zh-CN" altLang="en-US" sz="2400" dirty="0">
                <a:latin typeface="FZLanTingHeiS-R-GB" panose="02000000000000000000" pitchFamily="2" charset="-122"/>
                <a:ea typeface="FZLanTingHeiS-R-GB" panose="02000000000000000000" pitchFamily="2" charset="-122"/>
                <a:cs typeface="Microsoft YaHei" charset="-122"/>
              </a:rPr>
              <a:t>完全理性</a:t>
            </a:r>
          </a:p>
        </p:txBody>
      </p:sp>
      <p:sp>
        <p:nvSpPr>
          <p:cNvPr id="14" name="文本框 13"/>
          <p:cNvSpPr txBox="1"/>
          <p:nvPr/>
        </p:nvSpPr>
        <p:spPr>
          <a:xfrm>
            <a:off x="3433010" y="5609446"/>
            <a:ext cx="1716506" cy="591187"/>
          </a:xfrm>
          <a:prstGeom prst="rect">
            <a:avLst/>
          </a:prstGeom>
          <a:solidFill>
            <a:srgbClr val="FF6600"/>
          </a:solidFill>
          <a:ln>
            <a:solidFill>
              <a:schemeClr val="accent1"/>
            </a:solidFill>
          </a:ln>
        </p:spPr>
        <p:txBody>
          <a:bodyPr wrap="square" rtlCol="0">
            <a:spAutoFit/>
          </a:bodyPr>
          <a:lstStyle/>
          <a:p>
            <a:pPr lvl="0">
              <a:lnSpc>
                <a:spcPct val="150000"/>
              </a:lnSpc>
            </a:pPr>
            <a:r>
              <a:rPr lang="zh-CN" altLang="en-US" sz="2400" dirty="0">
                <a:latin typeface="FZLanTingHeiS-R-GB" panose="02000000000000000000" pitchFamily="2" charset="-122"/>
                <a:ea typeface="FZLanTingHeiS-R-GB" panose="02000000000000000000" pitchFamily="2" charset="-122"/>
                <a:cs typeface="Microsoft YaHei" charset="-122"/>
              </a:rPr>
              <a:t>市场出清</a:t>
            </a:r>
          </a:p>
        </p:txBody>
      </p:sp>
      <p:sp>
        <p:nvSpPr>
          <p:cNvPr id="16" name="文本框 15">
            <a:extLst>
              <a:ext uri="{FF2B5EF4-FFF2-40B4-BE49-F238E27FC236}">
                <a16:creationId xmlns:a16="http://schemas.microsoft.com/office/drawing/2014/main" id="{5F3BAAF5-2325-6241-ADBD-D31D04442C03}"/>
              </a:ext>
            </a:extLst>
          </p:cNvPr>
          <p:cNvSpPr txBox="1"/>
          <p:nvPr/>
        </p:nvSpPr>
        <p:spPr>
          <a:xfrm>
            <a:off x="741563" y="2284036"/>
            <a:ext cx="11010169" cy="1135054"/>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微观经济学：通过研究单个经济单位（包括企业、家庭、消费者、市场等）的经济行为以及它们之间的相互影响，由此说明</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市场经济如何解决资源配置</a:t>
            </a:r>
            <a:r>
              <a:rPr kumimoji="1" lang="zh-CN" altLang="en-US" sz="2400" dirty="0">
                <a:latin typeface="FZLanTingHeiS-R-GB" panose="02000000000000000000" pitchFamily="2" charset="-122"/>
                <a:ea typeface="FZLanTingHeiS-R-GB" panose="02000000000000000000" pitchFamily="2" charset="-122"/>
                <a:cs typeface="Microsoft YaHei" charset="-122"/>
              </a:rPr>
              <a:t>的问题。</a:t>
            </a:r>
          </a:p>
        </p:txBody>
      </p:sp>
      <p:pic>
        <p:nvPicPr>
          <p:cNvPr id="19458" name="Picture 2">
            <a:extLst>
              <a:ext uri="{FF2B5EF4-FFF2-40B4-BE49-F238E27FC236}">
                <a16:creationId xmlns:a16="http://schemas.microsoft.com/office/drawing/2014/main" id="{035B73BF-BEB6-CD41-B873-5B0BA8E7722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16454" y="5218177"/>
            <a:ext cx="2773831" cy="1277118"/>
          </a:xfrm>
          <a:prstGeom prst="rect">
            <a:avLst/>
          </a:prstGeom>
          <a:noFill/>
          <a:extLst>
            <a:ext uri="{909E8E84-426E-40DD-AFC4-6F175D3DCCD1}">
              <a14:hiddenFill xmlns:a14="http://schemas.microsoft.com/office/drawing/2010/main">
                <a:solidFill>
                  <a:srgbClr val="FFFFFF"/>
                </a:solidFill>
              </a14:hiddenFill>
            </a:ext>
          </a:extLst>
        </p:spPr>
      </p:pic>
      <p:sp>
        <p:nvSpPr>
          <p:cNvPr id="17" name="圆角矩形 16">
            <a:extLst>
              <a:ext uri="{FF2B5EF4-FFF2-40B4-BE49-F238E27FC236}">
                <a16:creationId xmlns:a16="http://schemas.microsoft.com/office/drawing/2014/main" id="{96049096-1D48-964F-B369-694F6A778C41}"/>
              </a:ext>
            </a:extLst>
          </p:cNvPr>
          <p:cNvSpPr/>
          <p:nvPr/>
        </p:nvSpPr>
        <p:spPr>
          <a:xfrm>
            <a:off x="334127" y="1398771"/>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一、微观经济学</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15658521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1.1.3</a:t>
            </a:r>
            <a:r>
              <a:rPr lang="zh-CN" altLang="en-US" sz="2800" dirty="0">
                <a:latin typeface="FZLanTingHeiS-R-GB" panose="02000000000000000000" pitchFamily="2" charset="-122"/>
                <a:ea typeface="FZLanTingHeiS-R-GB" panose="02000000000000000000" pitchFamily="2" charset="-122"/>
                <a:cs typeface="Microsoft YaHei" charset="-122"/>
              </a:rPr>
              <a:t>管理经济学与微观经济学的关系</a:t>
            </a:r>
          </a:p>
        </p:txBody>
      </p:sp>
      <p:graphicFrame>
        <p:nvGraphicFramePr>
          <p:cNvPr id="6" name="图表 5"/>
          <p:cNvGraphicFramePr/>
          <p:nvPr/>
        </p:nvGraphicFramePr>
        <p:xfrm>
          <a:off x="8181473" y="-20159"/>
          <a:ext cx="5229727" cy="2294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p:cNvSpPr/>
          <p:nvPr/>
        </p:nvSpPr>
        <p:spPr>
          <a:xfrm>
            <a:off x="0" y="99117"/>
            <a:ext cx="2877711" cy="276999"/>
          </a:xfrm>
          <a:prstGeom prst="rect">
            <a:avLst/>
          </a:prstGeom>
        </p:spPr>
        <p:txBody>
          <a:bodyPr wrap="none">
            <a:spAutoFit/>
          </a:bodyPr>
          <a:lstStyle/>
          <a:p>
            <a:r>
              <a:rPr lang="en-US" altLang="zh-CN" sz="1200" dirty="0">
                <a:solidFill>
                  <a:schemeClr val="bg1">
                    <a:lumMod val="75000"/>
                  </a:schemeClr>
                </a:solidFill>
                <a:latin typeface="FZLanTingHeiS-R-GB" panose="02000000000000000000" pitchFamily="2" charset="-122"/>
                <a:ea typeface="FZLanTingHeiS-R-GB" panose="02000000000000000000" pitchFamily="2" charset="-122"/>
              </a:rPr>
              <a:t>1.1.3.2</a:t>
            </a:r>
            <a:r>
              <a:rPr lang="zh-CN" altLang="en-US" sz="1200" dirty="0">
                <a:solidFill>
                  <a:schemeClr val="bg1">
                    <a:lumMod val="75000"/>
                  </a:schemeClr>
                </a:solidFill>
                <a:latin typeface="FZLanTingHeiS-R-GB" panose="02000000000000000000" pitchFamily="2" charset="-122"/>
                <a:ea typeface="FZLanTingHeiS-R-GB" panose="02000000000000000000" pitchFamily="2" charset="-122"/>
              </a:rPr>
              <a:t>管理经济学与微观经济学的区别</a:t>
            </a:r>
          </a:p>
        </p:txBody>
      </p:sp>
      <p:sp>
        <p:nvSpPr>
          <p:cNvPr id="9" name="圆角矩形 8"/>
          <p:cNvSpPr/>
          <p:nvPr/>
        </p:nvSpPr>
        <p:spPr>
          <a:xfrm>
            <a:off x="773650" y="1542197"/>
            <a:ext cx="5627150"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二、管理经济学与微观经济学的</a:t>
            </a:r>
            <a:r>
              <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区别</a:t>
            </a:r>
            <a:r>
              <a:rPr kumimoji="1" lang="en-US" altLang="zh-CN" sz="2000" dirty="0">
                <a:solidFill>
                  <a:schemeClr val="tx1"/>
                </a:solidFill>
                <a:latin typeface="FZLanTingHeiS-R-GB" panose="02000000000000000000" pitchFamily="2" charset="-122"/>
                <a:ea typeface="FZLanTingHeiS-R-GB" panose="02000000000000000000" pitchFamily="2" charset="-122"/>
                <a:cs typeface="Microsoft YaHei" charset="-122"/>
              </a:rPr>
              <a:t>【</a:t>
            </a:r>
            <a:r>
              <a:rPr kumimoji="1" lang="zh-CN" altLang="en-US" sz="2000" dirty="0">
                <a:solidFill>
                  <a:schemeClr val="tx1"/>
                </a:solidFill>
                <a:latin typeface="FZLanTingHeiS-R-GB" panose="02000000000000000000" pitchFamily="2" charset="-122"/>
                <a:ea typeface="FZLanTingHeiS-R-GB" panose="02000000000000000000" pitchFamily="2" charset="-122"/>
                <a:cs typeface="Microsoft YaHei" charset="-122"/>
              </a:rPr>
              <a:t>简答</a:t>
            </a:r>
            <a:r>
              <a:rPr kumimoji="1" lang="en-US" altLang="zh-CN" sz="2000" dirty="0">
                <a:solidFill>
                  <a:schemeClr val="tx1"/>
                </a:solidFill>
                <a:latin typeface="FZLanTingHeiS-R-GB" panose="02000000000000000000" pitchFamily="2" charset="-122"/>
                <a:ea typeface="FZLanTingHeiS-R-GB" panose="02000000000000000000" pitchFamily="2" charset="-122"/>
                <a:cs typeface="Microsoft YaHei" charset="-122"/>
              </a:rPr>
              <a:t>】</a:t>
            </a:r>
            <a:endParaRPr kumimoji="1" lang="zh-CN" altLang="en-US" sz="2000" dirty="0">
              <a:solidFill>
                <a:schemeClr val="tx1"/>
              </a:solidFill>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25408046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1.1.3</a:t>
            </a:r>
            <a:r>
              <a:rPr lang="zh-CN" altLang="en-US" sz="2800" dirty="0">
                <a:latin typeface="FZLanTingHeiS-R-GB" panose="02000000000000000000" pitchFamily="2" charset="-122"/>
                <a:ea typeface="FZLanTingHeiS-R-GB" panose="02000000000000000000" pitchFamily="2" charset="-122"/>
                <a:cs typeface="Microsoft YaHei" charset="-122"/>
              </a:rPr>
              <a:t>管理经济学与微观经济学的关系</a:t>
            </a:r>
          </a:p>
        </p:txBody>
      </p:sp>
      <p:graphicFrame>
        <p:nvGraphicFramePr>
          <p:cNvPr id="6" name="图表 5"/>
          <p:cNvGraphicFramePr/>
          <p:nvPr/>
        </p:nvGraphicFramePr>
        <p:xfrm>
          <a:off x="8181473" y="-20159"/>
          <a:ext cx="5229727" cy="2294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p:cNvSpPr/>
          <p:nvPr/>
        </p:nvSpPr>
        <p:spPr>
          <a:xfrm>
            <a:off x="0" y="99117"/>
            <a:ext cx="2877711" cy="276999"/>
          </a:xfrm>
          <a:prstGeom prst="rect">
            <a:avLst/>
          </a:prstGeom>
        </p:spPr>
        <p:txBody>
          <a:bodyPr wrap="none">
            <a:spAutoFit/>
          </a:bodyPr>
          <a:lstStyle/>
          <a:p>
            <a:r>
              <a:rPr lang="en-US" altLang="zh-CN" sz="1200" dirty="0">
                <a:solidFill>
                  <a:schemeClr val="bg1">
                    <a:lumMod val="75000"/>
                  </a:schemeClr>
                </a:solidFill>
                <a:latin typeface="FZLanTingHeiS-R-GB" panose="02000000000000000000" pitchFamily="2" charset="-122"/>
                <a:ea typeface="FZLanTingHeiS-R-GB" panose="02000000000000000000" pitchFamily="2" charset="-122"/>
              </a:rPr>
              <a:t>1.1.3.2</a:t>
            </a:r>
            <a:r>
              <a:rPr lang="zh-CN" altLang="en-US" sz="1200" dirty="0">
                <a:solidFill>
                  <a:schemeClr val="bg1">
                    <a:lumMod val="75000"/>
                  </a:schemeClr>
                </a:solidFill>
                <a:latin typeface="FZLanTingHeiS-R-GB" panose="02000000000000000000" pitchFamily="2" charset="-122"/>
                <a:ea typeface="FZLanTingHeiS-R-GB" panose="02000000000000000000" pitchFamily="2" charset="-122"/>
              </a:rPr>
              <a:t>管理经济学与微观经济学的区别</a:t>
            </a:r>
          </a:p>
        </p:txBody>
      </p:sp>
      <p:graphicFrame>
        <p:nvGraphicFramePr>
          <p:cNvPr id="4" name="表格 3"/>
          <p:cNvGraphicFramePr>
            <a:graphicFrameLocks noGrp="1"/>
          </p:cNvGraphicFramePr>
          <p:nvPr>
            <p:extLst>
              <p:ext uri="{D42A27DB-BD31-4B8C-83A1-F6EECF244321}">
                <p14:modId xmlns:p14="http://schemas.microsoft.com/office/powerpoint/2010/main" val="790265671"/>
              </p:ext>
            </p:extLst>
          </p:nvPr>
        </p:nvGraphicFramePr>
        <p:xfrm>
          <a:off x="773650" y="2318742"/>
          <a:ext cx="10756315" cy="3955469"/>
        </p:xfrm>
        <a:graphic>
          <a:graphicData uri="http://schemas.openxmlformats.org/drawingml/2006/table">
            <a:tbl>
              <a:tblPr firstRow="1" bandRow="1">
                <a:tableStyleId>{5940675A-B579-460E-94D1-54222C63F5DA}</a:tableStyleId>
              </a:tblPr>
              <a:tblGrid>
                <a:gridCol w="2253861">
                  <a:extLst>
                    <a:ext uri="{9D8B030D-6E8A-4147-A177-3AD203B41FA5}">
                      <a16:colId xmlns:a16="http://schemas.microsoft.com/office/drawing/2014/main" val="20000"/>
                    </a:ext>
                  </a:extLst>
                </a:gridCol>
                <a:gridCol w="8502454">
                  <a:extLst>
                    <a:ext uri="{9D8B030D-6E8A-4147-A177-3AD203B41FA5}">
                      <a16:colId xmlns:a16="http://schemas.microsoft.com/office/drawing/2014/main" val="20001"/>
                    </a:ext>
                  </a:extLst>
                </a:gridCol>
              </a:tblGrid>
              <a:tr h="816042">
                <a:tc rowSpan="2">
                  <a:txBody>
                    <a:bodyPr/>
                    <a:lstStyle/>
                    <a:p>
                      <a:r>
                        <a:rPr kumimoji="1" lang="zh-CN" altLang="en-US" sz="2000" dirty="0">
                          <a:solidFill>
                            <a:srgbClr val="C00000"/>
                          </a:solidFill>
                          <a:latin typeface="FZLanTingHeiS-R-GB" panose="02000000000000000000" pitchFamily="2" charset="-122"/>
                          <a:ea typeface="FZLanTingHeiS-R-GB" panose="02000000000000000000" pitchFamily="2" charset="-122"/>
                          <a:cs typeface="STHeiti Light" charset="-122"/>
                        </a:rPr>
                        <a:t>目的不同</a:t>
                      </a:r>
                      <a:endParaRPr lang="zh-CN" altLang="en-US" sz="2000" dirty="0">
                        <a:solidFill>
                          <a:srgbClr val="C00000"/>
                        </a:solidFill>
                        <a:latin typeface="FZLanTingHeiS-R-GB" panose="02000000000000000000" pitchFamily="2" charset="-122"/>
                        <a:ea typeface="FZLanTingHeiS-R-GB" panose="02000000000000000000" pitchFamily="2" charset="-122"/>
                        <a:cs typeface="STHeiti Light"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2000" b="0" i="0" dirty="0">
                          <a:latin typeface="FZLanTingHeiS-R-GB" panose="02000000000000000000" pitchFamily="2" charset="-122"/>
                          <a:ea typeface="FZLanTingHeiS-R-GB" panose="02000000000000000000" pitchFamily="2" charset="-122"/>
                          <a:cs typeface="STHeiti Light" charset="-122"/>
                        </a:rPr>
                        <a:t>微观经济学：</a:t>
                      </a:r>
                      <a:r>
                        <a:rPr kumimoji="1" lang="zh-CN" altLang="en-US" sz="2000" b="0" i="0" dirty="0">
                          <a:solidFill>
                            <a:schemeClr val="bg1"/>
                          </a:solidFill>
                          <a:latin typeface="FZLanTingHeiS-R-GB" panose="02000000000000000000" pitchFamily="2" charset="-122"/>
                          <a:ea typeface="FZLanTingHeiS-R-GB" panose="02000000000000000000" pitchFamily="2" charset="-122"/>
                          <a:cs typeface="STHeiti Light" charset="-122"/>
                        </a:rPr>
                        <a:t>理解价格机制，如何实现经济资源的优化配置。</a:t>
                      </a:r>
                      <a:endParaRPr kumimoji="1" lang="en-US" altLang="zh-CN" sz="2000" b="0" i="0" dirty="0">
                        <a:solidFill>
                          <a:schemeClr val="bg1"/>
                        </a:solidFill>
                        <a:latin typeface="FZLanTingHeiS-R-GB" panose="02000000000000000000" pitchFamily="2" charset="-122"/>
                        <a:ea typeface="FZLanTingHeiS-R-GB" panose="02000000000000000000" pitchFamily="2" charset="-122"/>
                        <a:cs typeface="STHeiti Light" charset="-122"/>
                      </a:endParaRPr>
                    </a:p>
                  </a:txBody>
                  <a:tcPr anchor="ctr"/>
                </a:tc>
                <a:extLst>
                  <a:ext uri="{0D108BD9-81ED-4DB2-BD59-A6C34878D82A}">
                    <a16:rowId xmlns:a16="http://schemas.microsoft.com/office/drawing/2014/main" val="10000"/>
                  </a:ext>
                </a:extLst>
              </a:tr>
              <a:tr h="749213">
                <a:tc vMerge="1">
                  <a:txBody>
                    <a:bodyPr/>
                    <a:lstStyle/>
                    <a:p>
                      <a:endParaRPr lang="zh-CN" altLang="en-US" dirty="0"/>
                    </a:p>
                  </a:txBody>
                  <a:tcPr/>
                </a:tc>
                <a:tc>
                  <a:txBody>
                    <a:bodyPr/>
                    <a:lstStyle/>
                    <a:p>
                      <a:r>
                        <a:rPr kumimoji="1" lang="zh-CN" altLang="en-US" sz="2000" b="0" i="0" dirty="0">
                          <a:latin typeface="FZLanTingHeiS-R-GB" panose="02000000000000000000" pitchFamily="2" charset="-122"/>
                          <a:ea typeface="FZLanTingHeiS-R-GB" panose="02000000000000000000" pitchFamily="2" charset="-122"/>
                          <a:cs typeface="STHeiti Light" charset="-122"/>
                        </a:rPr>
                        <a:t>管理经济学：</a:t>
                      </a:r>
                      <a:r>
                        <a:rPr kumimoji="1" lang="zh-CN" altLang="en-US" sz="2000" b="0" i="0" dirty="0">
                          <a:solidFill>
                            <a:schemeClr val="bg1"/>
                          </a:solidFill>
                          <a:latin typeface="FZLanTingHeiS-R-GB" panose="02000000000000000000" pitchFamily="2" charset="-122"/>
                          <a:ea typeface="FZLanTingHeiS-R-GB" panose="02000000000000000000" pitchFamily="2" charset="-122"/>
                          <a:cs typeface="STHeiti Light" charset="-122"/>
                        </a:rPr>
                        <a:t>解决企业的决策问题，提供经济分析手段。</a:t>
                      </a:r>
                      <a:endParaRPr lang="zh-CN" altLang="en-US" sz="2000" b="0" i="0" dirty="0">
                        <a:solidFill>
                          <a:schemeClr val="bg1"/>
                        </a:solidFill>
                        <a:latin typeface="FZLanTingHeiS-R-GB" panose="02000000000000000000" pitchFamily="2" charset="-122"/>
                        <a:ea typeface="FZLanTingHeiS-R-GB" panose="02000000000000000000" pitchFamily="2" charset="-122"/>
                        <a:cs typeface="STHeiti Light" charset="-122"/>
                      </a:endParaRPr>
                    </a:p>
                  </a:txBody>
                  <a:tcPr anchor="ctr"/>
                </a:tc>
                <a:extLst>
                  <a:ext uri="{0D108BD9-81ED-4DB2-BD59-A6C34878D82A}">
                    <a16:rowId xmlns:a16="http://schemas.microsoft.com/office/drawing/2014/main" val="10001"/>
                  </a:ext>
                </a:extLst>
              </a:tr>
              <a:tr h="696147">
                <a:tc rowSpan="2">
                  <a:txBody>
                    <a:bodyPr/>
                    <a:lstStyle/>
                    <a:p>
                      <a:r>
                        <a:rPr kumimoji="1" lang="zh-CN" altLang="en-US" sz="2000" dirty="0">
                          <a:solidFill>
                            <a:srgbClr val="C00000"/>
                          </a:solidFill>
                          <a:latin typeface="FZLanTingHeiS-R-GB" panose="02000000000000000000" pitchFamily="2" charset="-122"/>
                          <a:ea typeface="FZLanTingHeiS-R-GB" panose="02000000000000000000" pitchFamily="2" charset="-122"/>
                          <a:cs typeface="STHeiti Light" charset="-122"/>
                        </a:rPr>
                        <a:t>研究方法不同</a:t>
                      </a:r>
                      <a:endParaRPr lang="zh-CN" altLang="en-US" sz="2000" dirty="0">
                        <a:latin typeface="FZLanTingHeiS-R-GB" panose="02000000000000000000" pitchFamily="2" charset="-122"/>
                        <a:ea typeface="FZLanTingHeiS-R-GB" panose="02000000000000000000" pitchFamily="2" charset="-122"/>
                        <a:cs typeface="STHeiti Light" charset="-122"/>
                      </a:endParaRPr>
                    </a:p>
                  </a:txBody>
                  <a:tcPr anchor="ctr"/>
                </a:tc>
                <a:tc>
                  <a:txBody>
                    <a:bodyPr/>
                    <a:lstStyle/>
                    <a:p>
                      <a:r>
                        <a:rPr kumimoji="1" lang="zh-CN" altLang="en-US" sz="2000" b="0" i="0" dirty="0">
                          <a:latin typeface="FZLanTingHeiS-R-GB" panose="02000000000000000000" pitchFamily="2" charset="-122"/>
                          <a:ea typeface="FZLanTingHeiS-R-GB" panose="02000000000000000000" pitchFamily="2" charset="-122"/>
                          <a:cs typeface="STHeiti Light" charset="-122"/>
                        </a:rPr>
                        <a:t>微观经济学：</a:t>
                      </a:r>
                      <a:r>
                        <a:rPr kumimoji="1" lang="zh-CN" altLang="en-US" sz="2000" b="0" i="0" dirty="0">
                          <a:solidFill>
                            <a:schemeClr val="bg1"/>
                          </a:solidFill>
                          <a:latin typeface="FZLanTingHeiS-R-GB" panose="02000000000000000000" pitchFamily="2" charset="-122"/>
                          <a:ea typeface="FZLanTingHeiS-R-GB" panose="02000000000000000000" pitchFamily="2" charset="-122"/>
                          <a:cs typeface="STHeiti Light" charset="-122"/>
                        </a:rPr>
                        <a:t>描述性。（描述经济如何运行）</a:t>
                      </a:r>
                      <a:endParaRPr lang="zh-CN" altLang="en-US" sz="2000" b="0" i="0" dirty="0">
                        <a:solidFill>
                          <a:schemeClr val="bg1"/>
                        </a:solidFill>
                        <a:latin typeface="FZLanTingHeiS-R-GB" panose="02000000000000000000" pitchFamily="2" charset="-122"/>
                        <a:ea typeface="FZLanTingHeiS-R-GB" panose="02000000000000000000" pitchFamily="2" charset="-122"/>
                        <a:cs typeface="STHeiti Light" charset="-122"/>
                      </a:endParaRPr>
                    </a:p>
                  </a:txBody>
                  <a:tcPr anchor="ctr"/>
                </a:tc>
                <a:extLst>
                  <a:ext uri="{0D108BD9-81ED-4DB2-BD59-A6C34878D82A}">
                    <a16:rowId xmlns:a16="http://schemas.microsoft.com/office/drawing/2014/main" val="10002"/>
                  </a:ext>
                </a:extLst>
              </a:tr>
              <a:tr h="626437">
                <a:tc vMerge="1">
                  <a:txBody>
                    <a:bodyPr/>
                    <a:lstStyle/>
                    <a:p>
                      <a:endParaRPr lang="zh-CN" altLang="en-US" dirty="0"/>
                    </a:p>
                  </a:txBody>
                  <a:tcPr anchor="ctr"/>
                </a:tc>
                <a:tc>
                  <a:txBody>
                    <a:bodyPr/>
                    <a:lstStyle/>
                    <a:p>
                      <a:r>
                        <a:rPr kumimoji="1" lang="zh-CN" altLang="en-US" sz="2000" b="0" i="0" dirty="0">
                          <a:latin typeface="FZLanTingHeiS-R-GB" panose="02000000000000000000" pitchFamily="2" charset="-122"/>
                          <a:ea typeface="FZLanTingHeiS-R-GB" panose="02000000000000000000" pitchFamily="2" charset="-122"/>
                          <a:cs typeface="STHeiti Light" charset="-122"/>
                        </a:rPr>
                        <a:t>管理经济学：</a:t>
                      </a:r>
                      <a:r>
                        <a:rPr kumimoji="1" lang="zh-CN" altLang="en-US" sz="2000" b="0" i="0" dirty="0">
                          <a:solidFill>
                            <a:schemeClr val="bg1"/>
                          </a:solidFill>
                          <a:latin typeface="FZLanTingHeiS-R-GB" panose="02000000000000000000" pitchFamily="2" charset="-122"/>
                          <a:ea typeface="FZLanTingHeiS-R-GB" panose="02000000000000000000" pitchFamily="2" charset="-122"/>
                          <a:cs typeface="STHeiti Light" charset="-122"/>
                        </a:rPr>
                        <a:t>规范性。（实用性和可操作性）</a:t>
                      </a:r>
                      <a:endParaRPr lang="zh-CN" altLang="en-US" sz="2000" b="0" i="0" dirty="0">
                        <a:solidFill>
                          <a:schemeClr val="bg1"/>
                        </a:solidFill>
                        <a:latin typeface="FZLanTingHeiS-R-GB" panose="02000000000000000000" pitchFamily="2" charset="-122"/>
                        <a:ea typeface="FZLanTingHeiS-R-GB" panose="02000000000000000000" pitchFamily="2" charset="-122"/>
                        <a:cs typeface="STHeiti Light" charset="-122"/>
                      </a:endParaRPr>
                    </a:p>
                  </a:txBody>
                  <a:tcPr anchor="ctr"/>
                </a:tc>
                <a:extLst>
                  <a:ext uri="{0D108BD9-81ED-4DB2-BD59-A6C34878D82A}">
                    <a16:rowId xmlns:a16="http://schemas.microsoft.com/office/drawing/2014/main" val="10003"/>
                  </a:ext>
                </a:extLst>
              </a:tr>
              <a:tr h="533815">
                <a:tc rowSpan="2">
                  <a:txBody>
                    <a:bodyPr/>
                    <a:lstStyle/>
                    <a:p>
                      <a:r>
                        <a:rPr kumimoji="1" lang="zh-CN" altLang="en-US" sz="2000" dirty="0">
                          <a:solidFill>
                            <a:srgbClr val="C00000"/>
                          </a:solidFill>
                          <a:latin typeface="FZLanTingHeiS-R-GB" panose="02000000000000000000" pitchFamily="2" charset="-122"/>
                          <a:ea typeface="FZLanTingHeiS-R-GB" panose="02000000000000000000" pitchFamily="2" charset="-122"/>
                          <a:cs typeface="STHeiti Light" charset="-122"/>
                        </a:rPr>
                        <a:t>假设条件不同</a:t>
                      </a:r>
                      <a:endParaRPr lang="zh-CN" altLang="en-US" sz="2000" dirty="0">
                        <a:latin typeface="FZLanTingHeiS-R-GB" panose="02000000000000000000" pitchFamily="2" charset="-122"/>
                        <a:ea typeface="FZLanTingHeiS-R-GB" panose="02000000000000000000" pitchFamily="2" charset="-122"/>
                        <a:cs typeface="STHeiti Light"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2000" b="0" i="0" dirty="0">
                          <a:latin typeface="FZLanTingHeiS-R-GB" panose="02000000000000000000" pitchFamily="2" charset="-122"/>
                          <a:ea typeface="FZLanTingHeiS-R-GB" panose="02000000000000000000" pitchFamily="2" charset="-122"/>
                          <a:cs typeface="STHeiti Light" charset="-122"/>
                        </a:rPr>
                        <a:t>微观经济学：</a:t>
                      </a:r>
                      <a:r>
                        <a:rPr kumimoji="1" lang="zh-CN" altLang="en-US" sz="2000" b="0" i="0" dirty="0">
                          <a:solidFill>
                            <a:schemeClr val="bg1"/>
                          </a:solidFill>
                          <a:latin typeface="FZLanTingHeiS-R-GB" panose="02000000000000000000" pitchFamily="2" charset="-122"/>
                          <a:ea typeface="FZLanTingHeiS-R-GB" panose="02000000000000000000" pitchFamily="2" charset="-122"/>
                          <a:cs typeface="STHeiti Light" charset="-122"/>
                        </a:rPr>
                        <a:t>假定主体有特定的函数。</a:t>
                      </a:r>
                      <a:endParaRPr kumimoji="1" lang="en-US" altLang="zh-CN" sz="2000" b="0" i="0" dirty="0">
                        <a:solidFill>
                          <a:schemeClr val="bg1"/>
                        </a:solidFill>
                        <a:latin typeface="FZLanTingHeiS-R-GB" panose="02000000000000000000" pitchFamily="2" charset="-122"/>
                        <a:ea typeface="FZLanTingHeiS-R-GB" panose="02000000000000000000" pitchFamily="2" charset="-122"/>
                        <a:cs typeface="STHeiti Light" charset="-122"/>
                      </a:endParaRPr>
                    </a:p>
                  </a:txBody>
                  <a:tcPr anchor="ctr"/>
                </a:tc>
                <a:extLst>
                  <a:ext uri="{0D108BD9-81ED-4DB2-BD59-A6C34878D82A}">
                    <a16:rowId xmlns:a16="http://schemas.microsoft.com/office/drawing/2014/main" val="10004"/>
                  </a:ext>
                </a:extLst>
              </a:tr>
              <a:tr h="533815">
                <a:tc vMerge="1">
                  <a:txBody>
                    <a:bodyPr/>
                    <a:lstStyle/>
                    <a:p>
                      <a:endParaRPr lang="zh-CN" altLang="en-US" dirty="0"/>
                    </a:p>
                  </a:txBody>
                  <a:tcPr anchor="ctr"/>
                </a:tc>
                <a:tc>
                  <a:txBody>
                    <a:bodyPr/>
                    <a:lstStyle/>
                    <a:p>
                      <a:r>
                        <a:rPr kumimoji="1" lang="zh-CN" altLang="en-US" sz="2000" b="0" i="0" dirty="0">
                          <a:latin typeface="FZLanTingHeiS-R-GB" panose="02000000000000000000" pitchFamily="2" charset="-122"/>
                          <a:ea typeface="FZLanTingHeiS-R-GB" panose="02000000000000000000" pitchFamily="2" charset="-122"/>
                          <a:cs typeface="STHeiti Light" charset="-122"/>
                        </a:rPr>
                        <a:t>管理经济学：</a:t>
                      </a:r>
                      <a:r>
                        <a:rPr kumimoji="1" lang="zh-CN" altLang="en-US" sz="2000" b="0" i="0" dirty="0">
                          <a:solidFill>
                            <a:schemeClr val="bg1"/>
                          </a:solidFill>
                          <a:latin typeface="FZLanTingHeiS-R-GB" panose="02000000000000000000" pitchFamily="2" charset="-122"/>
                          <a:ea typeface="FZLanTingHeiS-R-GB" panose="02000000000000000000" pitchFamily="2" charset="-122"/>
                          <a:cs typeface="STHeiti Light" charset="-122"/>
                        </a:rPr>
                        <a:t>不事前假定函数，通过观察推断函数。</a:t>
                      </a:r>
                      <a:endParaRPr lang="zh-CN" altLang="en-US" sz="2000" b="0" i="0" dirty="0">
                        <a:solidFill>
                          <a:schemeClr val="bg1"/>
                        </a:solidFill>
                        <a:latin typeface="FZLanTingHeiS-R-GB" panose="02000000000000000000" pitchFamily="2" charset="-122"/>
                        <a:ea typeface="FZLanTingHeiS-R-GB" panose="02000000000000000000" pitchFamily="2" charset="-122"/>
                        <a:cs typeface="STHeiti Light" charset="-122"/>
                      </a:endParaRPr>
                    </a:p>
                  </a:txBody>
                  <a:tcPr anchor="ctr"/>
                </a:tc>
                <a:extLst>
                  <a:ext uri="{0D108BD9-81ED-4DB2-BD59-A6C34878D82A}">
                    <a16:rowId xmlns:a16="http://schemas.microsoft.com/office/drawing/2014/main" val="10005"/>
                  </a:ext>
                </a:extLst>
              </a:tr>
            </a:tbl>
          </a:graphicData>
        </a:graphic>
      </p:graphicFrame>
      <p:sp>
        <p:nvSpPr>
          <p:cNvPr id="9" name="圆角矩形 8"/>
          <p:cNvSpPr/>
          <p:nvPr/>
        </p:nvSpPr>
        <p:spPr>
          <a:xfrm>
            <a:off x="773650" y="1542197"/>
            <a:ext cx="5627150"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二、管理经济学与微观经济学的</a:t>
            </a:r>
            <a:r>
              <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区别</a:t>
            </a:r>
            <a:r>
              <a:rPr kumimoji="1" lang="en-US" altLang="zh-CN" sz="2000" dirty="0">
                <a:solidFill>
                  <a:schemeClr val="tx1"/>
                </a:solidFill>
                <a:latin typeface="FZLanTingHeiS-R-GB" panose="02000000000000000000" pitchFamily="2" charset="-122"/>
                <a:ea typeface="FZLanTingHeiS-R-GB" panose="02000000000000000000" pitchFamily="2" charset="-122"/>
                <a:cs typeface="Microsoft YaHei" charset="-122"/>
              </a:rPr>
              <a:t>【</a:t>
            </a:r>
            <a:r>
              <a:rPr kumimoji="1" lang="zh-CN" altLang="en-US" sz="2000" dirty="0">
                <a:solidFill>
                  <a:schemeClr val="tx1"/>
                </a:solidFill>
                <a:latin typeface="FZLanTingHeiS-R-GB" panose="02000000000000000000" pitchFamily="2" charset="-122"/>
                <a:ea typeface="FZLanTingHeiS-R-GB" panose="02000000000000000000" pitchFamily="2" charset="-122"/>
                <a:cs typeface="Microsoft YaHei" charset="-122"/>
              </a:rPr>
              <a:t>简答</a:t>
            </a:r>
            <a:r>
              <a:rPr kumimoji="1" lang="en-US" altLang="zh-CN" sz="2000" dirty="0">
                <a:solidFill>
                  <a:schemeClr val="tx1"/>
                </a:solidFill>
                <a:latin typeface="FZLanTingHeiS-R-GB" panose="02000000000000000000" pitchFamily="2" charset="-122"/>
                <a:ea typeface="FZLanTingHeiS-R-GB" panose="02000000000000000000" pitchFamily="2" charset="-122"/>
                <a:cs typeface="Microsoft YaHei" charset="-122"/>
              </a:rPr>
              <a:t>】</a:t>
            </a:r>
            <a:endParaRPr kumimoji="1" lang="zh-CN" altLang="en-US" sz="2000" dirty="0">
              <a:solidFill>
                <a:schemeClr val="tx1"/>
              </a:solidFill>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650658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1.1.3</a:t>
            </a:r>
            <a:r>
              <a:rPr lang="zh-CN" altLang="en-US" sz="2800" dirty="0">
                <a:latin typeface="FZLanTingHeiS-R-GB" panose="02000000000000000000" pitchFamily="2" charset="-122"/>
                <a:ea typeface="FZLanTingHeiS-R-GB" panose="02000000000000000000" pitchFamily="2" charset="-122"/>
                <a:cs typeface="Microsoft YaHei" charset="-122"/>
              </a:rPr>
              <a:t>管理经济学与微观经济学的关系</a:t>
            </a:r>
          </a:p>
        </p:txBody>
      </p:sp>
      <p:graphicFrame>
        <p:nvGraphicFramePr>
          <p:cNvPr id="6" name="图表 5"/>
          <p:cNvGraphicFramePr/>
          <p:nvPr/>
        </p:nvGraphicFramePr>
        <p:xfrm>
          <a:off x="8181473" y="-20159"/>
          <a:ext cx="5229727" cy="2294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p:cNvSpPr/>
          <p:nvPr/>
        </p:nvSpPr>
        <p:spPr>
          <a:xfrm>
            <a:off x="0" y="99117"/>
            <a:ext cx="2877711" cy="276999"/>
          </a:xfrm>
          <a:prstGeom prst="rect">
            <a:avLst/>
          </a:prstGeom>
        </p:spPr>
        <p:txBody>
          <a:bodyPr wrap="none">
            <a:spAutoFit/>
          </a:bodyPr>
          <a:lstStyle/>
          <a:p>
            <a:r>
              <a:rPr lang="en-US" altLang="zh-CN" sz="1200" dirty="0">
                <a:solidFill>
                  <a:schemeClr val="bg1">
                    <a:lumMod val="75000"/>
                  </a:schemeClr>
                </a:solidFill>
                <a:latin typeface="FZLanTingHeiS-R-GB" panose="02000000000000000000" pitchFamily="2" charset="-122"/>
                <a:ea typeface="FZLanTingHeiS-R-GB" panose="02000000000000000000" pitchFamily="2" charset="-122"/>
              </a:rPr>
              <a:t>1.1.3.2</a:t>
            </a:r>
            <a:r>
              <a:rPr lang="zh-CN" altLang="en-US" sz="1200" dirty="0">
                <a:solidFill>
                  <a:schemeClr val="bg1">
                    <a:lumMod val="75000"/>
                  </a:schemeClr>
                </a:solidFill>
                <a:latin typeface="FZLanTingHeiS-R-GB" panose="02000000000000000000" pitchFamily="2" charset="-122"/>
                <a:ea typeface="FZLanTingHeiS-R-GB" panose="02000000000000000000" pitchFamily="2" charset="-122"/>
              </a:rPr>
              <a:t>管理经济学与微观经济学的区别</a:t>
            </a:r>
          </a:p>
        </p:txBody>
      </p:sp>
      <p:graphicFrame>
        <p:nvGraphicFramePr>
          <p:cNvPr id="4" name="表格 3"/>
          <p:cNvGraphicFramePr>
            <a:graphicFrameLocks noGrp="1"/>
          </p:cNvGraphicFramePr>
          <p:nvPr/>
        </p:nvGraphicFramePr>
        <p:xfrm>
          <a:off x="773650" y="2318742"/>
          <a:ext cx="10756315" cy="3955469"/>
        </p:xfrm>
        <a:graphic>
          <a:graphicData uri="http://schemas.openxmlformats.org/drawingml/2006/table">
            <a:tbl>
              <a:tblPr firstRow="1" bandRow="1">
                <a:tableStyleId>{5940675A-B579-460E-94D1-54222C63F5DA}</a:tableStyleId>
              </a:tblPr>
              <a:tblGrid>
                <a:gridCol w="2253861">
                  <a:extLst>
                    <a:ext uri="{9D8B030D-6E8A-4147-A177-3AD203B41FA5}">
                      <a16:colId xmlns:a16="http://schemas.microsoft.com/office/drawing/2014/main" val="20000"/>
                    </a:ext>
                  </a:extLst>
                </a:gridCol>
                <a:gridCol w="8502454">
                  <a:extLst>
                    <a:ext uri="{9D8B030D-6E8A-4147-A177-3AD203B41FA5}">
                      <a16:colId xmlns:a16="http://schemas.microsoft.com/office/drawing/2014/main" val="20001"/>
                    </a:ext>
                  </a:extLst>
                </a:gridCol>
              </a:tblGrid>
              <a:tr h="816042">
                <a:tc rowSpan="2">
                  <a:txBody>
                    <a:bodyPr/>
                    <a:lstStyle/>
                    <a:p>
                      <a:r>
                        <a:rPr kumimoji="1" lang="zh-CN" altLang="en-US" sz="2000" dirty="0">
                          <a:solidFill>
                            <a:srgbClr val="C00000"/>
                          </a:solidFill>
                          <a:latin typeface="FZLanTingHeiS-R-GB" panose="02000000000000000000" pitchFamily="2" charset="-122"/>
                          <a:ea typeface="FZLanTingHeiS-R-GB" panose="02000000000000000000" pitchFamily="2" charset="-122"/>
                          <a:cs typeface="STHeiti Light" charset="-122"/>
                        </a:rPr>
                        <a:t>目的不同</a:t>
                      </a:r>
                      <a:endParaRPr lang="zh-CN" altLang="en-US" sz="2000" dirty="0">
                        <a:solidFill>
                          <a:srgbClr val="C00000"/>
                        </a:solidFill>
                        <a:latin typeface="FZLanTingHeiS-R-GB" panose="02000000000000000000" pitchFamily="2" charset="-122"/>
                        <a:ea typeface="FZLanTingHeiS-R-GB" panose="02000000000000000000" pitchFamily="2" charset="-122"/>
                        <a:cs typeface="STHeiti Light"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2000" b="0" i="0" dirty="0">
                          <a:latin typeface="FZLanTingHeiS-R-GB" panose="02000000000000000000" pitchFamily="2" charset="-122"/>
                          <a:ea typeface="FZLanTingHeiS-R-GB" panose="02000000000000000000" pitchFamily="2" charset="-122"/>
                          <a:cs typeface="STHeiti Light" charset="-122"/>
                        </a:rPr>
                        <a:t>微观经济学：理解价格机制，如何实现经济资源的优化配置。</a:t>
                      </a:r>
                      <a:endParaRPr kumimoji="1" lang="en-US" altLang="zh-CN" sz="2000" b="0" i="0" dirty="0">
                        <a:latin typeface="FZLanTingHeiS-R-GB" panose="02000000000000000000" pitchFamily="2" charset="-122"/>
                        <a:ea typeface="FZLanTingHeiS-R-GB" panose="02000000000000000000" pitchFamily="2" charset="-122"/>
                        <a:cs typeface="STHeiti Light" charset="-122"/>
                      </a:endParaRPr>
                    </a:p>
                  </a:txBody>
                  <a:tcPr anchor="ctr"/>
                </a:tc>
                <a:extLst>
                  <a:ext uri="{0D108BD9-81ED-4DB2-BD59-A6C34878D82A}">
                    <a16:rowId xmlns:a16="http://schemas.microsoft.com/office/drawing/2014/main" val="10000"/>
                  </a:ext>
                </a:extLst>
              </a:tr>
              <a:tr h="749213">
                <a:tc vMerge="1">
                  <a:txBody>
                    <a:bodyPr/>
                    <a:lstStyle/>
                    <a:p>
                      <a:endParaRPr lang="zh-CN" altLang="en-US" dirty="0"/>
                    </a:p>
                  </a:txBody>
                  <a:tcPr/>
                </a:tc>
                <a:tc>
                  <a:txBody>
                    <a:bodyPr/>
                    <a:lstStyle/>
                    <a:p>
                      <a:r>
                        <a:rPr kumimoji="1" lang="zh-CN" altLang="en-US" sz="2000" b="0" i="0" dirty="0">
                          <a:latin typeface="FZLanTingHeiS-R-GB" panose="02000000000000000000" pitchFamily="2" charset="-122"/>
                          <a:ea typeface="FZLanTingHeiS-R-GB" panose="02000000000000000000" pitchFamily="2" charset="-122"/>
                          <a:cs typeface="STHeiti Light" charset="-122"/>
                        </a:rPr>
                        <a:t>管理经济学：解决企业的决策问题，提供经济分析手段。</a:t>
                      </a:r>
                      <a:endParaRPr lang="zh-CN" altLang="en-US" sz="2000" b="0" i="0" dirty="0">
                        <a:latin typeface="FZLanTingHeiS-R-GB" panose="02000000000000000000" pitchFamily="2" charset="-122"/>
                        <a:ea typeface="FZLanTingHeiS-R-GB" panose="02000000000000000000" pitchFamily="2" charset="-122"/>
                        <a:cs typeface="STHeiti Light" charset="-122"/>
                      </a:endParaRPr>
                    </a:p>
                  </a:txBody>
                  <a:tcPr anchor="ctr"/>
                </a:tc>
                <a:extLst>
                  <a:ext uri="{0D108BD9-81ED-4DB2-BD59-A6C34878D82A}">
                    <a16:rowId xmlns:a16="http://schemas.microsoft.com/office/drawing/2014/main" val="10001"/>
                  </a:ext>
                </a:extLst>
              </a:tr>
              <a:tr h="696147">
                <a:tc rowSpan="2">
                  <a:txBody>
                    <a:bodyPr/>
                    <a:lstStyle/>
                    <a:p>
                      <a:r>
                        <a:rPr kumimoji="1" lang="zh-CN" altLang="en-US" sz="2000" dirty="0">
                          <a:solidFill>
                            <a:srgbClr val="C00000"/>
                          </a:solidFill>
                          <a:latin typeface="FZLanTingHeiS-R-GB" panose="02000000000000000000" pitchFamily="2" charset="-122"/>
                          <a:ea typeface="FZLanTingHeiS-R-GB" panose="02000000000000000000" pitchFamily="2" charset="-122"/>
                          <a:cs typeface="STHeiti Light" charset="-122"/>
                        </a:rPr>
                        <a:t>研究方法不同</a:t>
                      </a:r>
                      <a:endParaRPr lang="zh-CN" altLang="en-US" sz="2000" dirty="0">
                        <a:latin typeface="FZLanTingHeiS-R-GB" panose="02000000000000000000" pitchFamily="2" charset="-122"/>
                        <a:ea typeface="FZLanTingHeiS-R-GB" panose="02000000000000000000" pitchFamily="2" charset="-122"/>
                        <a:cs typeface="STHeiti Light" charset="-122"/>
                      </a:endParaRPr>
                    </a:p>
                  </a:txBody>
                  <a:tcPr anchor="ctr"/>
                </a:tc>
                <a:tc>
                  <a:txBody>
                    <a:bodyPr/>
                    <a:lstStyle/>
                    <a:p>
                      <a:r>
                        <a:rPr kumimoji="1" lang="zh-CN" altLang="en-US" sz="2000" b="0" i="0" dirty="0">
                          <a:latin typeface="FZLanTingHeiS-R-GB" panose="02000000000000000000" pitchFamily="2" charset="-122"/>
                          <a:ea typeface="FZLanTingHeiS-R-GB" panose="02000000000000000000" pitchFamily="2" charset="-122"/>
                          <a:cs typeface="STHeiti Light" charset="-122"/>
                        </a:rPr>
                        <a:t>微观经济学：</a:t>
                      </a:r>
                      <a:r>
                        <a:rPr kumimoji="1" lang="zh-CN" altLang="en-US" sz="2000" b="0" i="0" dirty="0">
                          <a:solidFill>
                            <a:schemeClr val="bg1"/>
                          </a:solidFill>
                          <a:latin typeface="FZLanTingHeiS-R-GB" panose="02000000000000000000" pitchFamily="2" charset="-122"/>
                          <a:ea typeface="FZLanTingHeiS-R-GB" panose="02000000000000000000" pitchFamily="2" charset="-122"/>
                          <a:cs typeface="STHeiti Light" charset="-122"/>
                        </a:rPr>
                        <a:t>描述性。（描述经济如何运行）</a:t>
                      </a:r>
                      <a:endParaRPr lang="zh-CN" altLang="en-US" sz="2000" b="0" i="0" dirty="0">
                        <a:solidFill>
                          <a:schemeClr val="bg1"/>
                        </a:solidFill>
                        <a:latin typeface="FZLanTingHeiS-R-GB" panose="02000000000000000000" pitchFamily="2" charset="-122"/>
                        <a:ea typeface="FZLanTingHeiS-R-GB" panose="02000000000000000000" pitchFamily="2" charset="-122"/>
                        <a:cs typeface="STHeiti Light" charset="-122"/>
                      </a:endParaRPr>
                    </a:p>
                  </a:txBody>
                  <a:tcPr anchor="ctr"/>
                </a:tc>
                <a:extLst>
                  <a:ext uri="{0D108BD9-81ED-4DB2-BD59-A6C34878D82A}">
                    <a16:rowId xmlns:a16="http://schemas.microsoft.com/office/drawing/2014/main" val="10002"/>
                  </a:ext>
                </a:extLst>
              </a:tr>
              <a:tr h="626437">
                <a:tc vMerge="1">
                  <a:txBody>
                    <a:bodyPr/>
                    <a:lstStyle/>
                    <a:p>
                      <a:endParaRPr lang="zh-CN" altLang="en-US" dirty="0"/>
                    </a:p>
                  </a:txBody>
                  <a:tcPr anchor="ctr"/>
                </a:tc>
                <a:tc>
                  <a:txBody>
                    <a:bodyPr/>
                    <a:lstStyle/>
                    <a:p>
                      <a:r>
                        <a:rPr kumimoji="1" lang="zh-CN" altLang="en-US" sz="2000" b="0" i="0" dirty="0">
                          <a:latin typeface="FZLanTingHeiS-R-GB" panose="02000000000000000000" pitchFamily="2" charset="-122"/>
                          <a:ea typeface="FZLanTingHeiS-R-GB" panose="02000000000000000000" pitchFamily="2" charset="-122"/>
                          <a:cs typeface="STHeiti Light" charset="-122"/>
                        </a:rPr>
                        <a:t>管理经济学：</a:t>
                      </a:r>
                      <a:r>
                        <a:rPr kumimoji="1" lang="zh-CN" altLang="en-US" sz="2000" b="0" i="0" dirty="0">
                          <a:solidFill>
                            <a:schemeClr val="bg1"/>
                          </a:solidFill>
                          <a:latin typeface="FZLanTingHeiS-R-GB" panose="02000000000000000000" pitchFamily="2" charset="-122"/>
                          <a:ea typeface="FZLanTingHeiS-R-GB" panose="02000000000000000000" pitchFamily="2" charset="-122"/>
                          <a:cs typeface="STHeiti Light" charset="-122"/>
                        </a:rPr>
                        <a:t>规范性。（实用性和可操作性）</a:t>
                      </a:r>
                      <a:endParaRPr lang="zh-CN" altLang="en-US" sz="2000" b="0" i="0" dirty="0">
                        <a:solidFill>
                          <a:schemeClr val="bg1"/>
                        </a:solidFill>
                        <a:latin typeface="FZLanTingHeiS-R-GB" panose="02000000000000000000" pitchFamily="2" charset="-122"/>
                        <a:ea typeface="FZLanTingHeiS-R-GB" panose="02000000000000000000" pitchFamily="2" charset="-122"/>
                        <a:cs typeface="STHeiti Light" charset="-122"/>
                      </a:endParaRPr>
                    </a:p>
                  </a:txBody>
                  <a:tcPr anchor="ctr"/>
                </a:tc>
                <a:extLst>
                  <a:ext uri="{0D108BD9-81ED-4DB2-BD59-A6C34878D82A}">
                    <a16:rowId xmlns:a16="http://schemas.microsoft.com/office/drawing/2014/main" val="10003"/>
                  </a:ext>
                </a:extLst>
              </a:tr>
              <a:tr h="533815">
                <a:tc rowSpan="2">
                  <a:txBody>
                    <a:bodyPr/>
                    <a:lstStyle/>
                    <a:p>
                      <a:r>
                        <a:rPr kumimoji="1" lang="zh-CN" altLang="en-US" sz="2000" dirty="0">
                          <a:solidFill>
                            <a:srgbClr val="C00000"/>
                          </a:solidFill>
                          <a:latin typeface="FZLanTingHeiS-R-GB" panose="02000000000000000000" pitchFamily="2" charset="-122"/>
                          <a:ea typeface="FZLanTingHeiS-R-GB" panose="02000000000000000000" pitchFamily="2" charset="-122"/>
                          <a:cs typeface="STHeiti Light" charset="-122"/>
                        </a:rPr>
                        <a:t>假设条件不同</a:t>
                      </a:r>
                      <a:endParaRPr lang="zh-CN" altLang="en-US" sz="2000" dirty="0">
                        <a:latin typeface="FZLanTingHeiS-R-GB" panose="02000000000000000000" pitchFamily="2" charset="-122"/>
                        <a:ea typeface="FZLanTingHeiS-R-GB" panose="02000000000000000000" pitchFamily="2" charset="-122"/>
                        <a:cs typeface="STHeiti Light"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2000" b="0" i="0" dirty="0">
                          <a:latin typeface="FZLanTingHeiS-R-GB" panose="02000000000000000000" pitchFamily="2" charset="-122"/>
                          <a:ea typeface="FZLanTingHeiS-R-GB" panose="02000000000000000000" pitchFamily="2" charset="-122"/>
                          <a:cs typeface="STHeiti Light" charset="-122"/>
                        </a:rPr>
                        <a:t>微观经济学：</a:t>
                      </a:r>
                      <a:r>
                        <a:rPr kumimoji="1" lang="zh-CN" altLang="en-US" sz="2000" b="0" i="0" dirty="0">
                          <a:solidFill>
                            <a:schemeClr val="bg1"/>
                          </a:solidFill>
                          <a:latin typeface="FZLanTingHeiS-R-GB" panose="02000000000000000000" pitchFamily="2" charset="-122"/>
                          <a:ea typeface="FZLanTingHeiS-R-GB" panose="02000000000000000000" pitchFamily="2" charset="-122"/>
                          <a:cs typeface="STHeiti Light" charset="-122"/>
                        </a:rPr>
                        <a:t>假定主体有特定的函数。</a:t>
                      </a:r>
                      <a:endParaRPr kumimoji="1" lang="en-US" altLang="zh-CN" sz="2000" b="0" i="0" dirty="0">
                        <a:solidFill>
                          <a:schemeClr val="bg1"/>
                        </a:solidFill>
                        <a:latin typeface="FZLanTingHeiS-R-GB" panose="02000000000000000000" pitchFamily="2" charset="-122"/>
                        <a:ea typeface="FZLanTingHeiS-R-GB" panose="02000000000000000000" pitchFamily="2" charset="-122"/>
                        <a:cs typeface="STHeiti Light" charset="-122"/>
                      </a:endParaRPr>
                    </a:p>
                  </a:txBody>
                  <a:tcPr anchor="ctr"/>
                </a:tc>
                <a:extLst>
                  <a:ext uri="{0D108BD9-81ED-4DB2-BD59-A6C34878D82A}">
                    <a16:rowId xmlns:a16="http://schemas.microsoft.com/office/drawing/2014/main" val="10004"/>
                  </a:ext>
                </a:extLst>
              </a:tr>
              <a:tr h="533815">
                <a:tc vMerge="1">
                  <a:txBody>
                    <a:bodyPr/>
                    <a:lstStyle/>
                    <a:p>
                      <a:endParaRPr lang="zh-CN" altLang="en-US" dirty="0"/>
                    </a:p>
                  </a:txBody>
                  <a:tcPr anchor="ctr"/>
                </a:tc>
                <a:tc>
                  <a:txBody>
                    <a:bodyPr/>
                    <a:lstStyle/>
                    <a:p>
                      <a:r>
                        <a:rPr kumimoji="1" lang="zh-CN" altLang="en-US" sz="2000" b="0" i="0" dirty="0">
                          <a:latin typeface="FZLanTingHeiS-R-GB" panose="02000000000000000000" pitchFamily="2" charset="-122"/>
                          <a:ea typeface="FZLanTingHeiS-R-GB" panose="02000000000000000000" pitchFamily="2" charset="-122"/>
                          <a:cs typeface="STHeiti Light" charset="-122"/>
                        </a:rPr>
                        <a:t>管理经济学：</a:t>
                      </a:r>
                      <a:r>
                        <a:rPr kumimoji="1" lang="zh-CN" altLang="en-US" sz="2000" b="0" i="0" dirty="0">
                          <a:solidFill>
                            <a:schemeClr val="bg1"/>
                          </a:solidFill>
                          <a:latin typeface="FZLanTingHeiS-R-GB" panose="02000000000000000000" pitchFamily="2" charset="-122"/>
                          <a:ea typeface="FZLanTingHeiS-R-GB" panose="02000000000000000000" pitchFamily="2" charset="-122"/>
                          <a:cs typeface="STHeiti Light" charset="-122"/>
                        </a:rPr>
                        <a:t>不事前假定函数，通过观察推断函数。</a:t>
                      </a:r>
                      <a:endParaRPr lang="zh-CN" altLang="en-US" sz="2000" b="0" i="0" dirty="0">
                        <a:solidFill>
                          <a:schemeClr val="bg1"/>
                        </a:solidFill>
                        <a:latin typeface="FZLanTingHeiS-R-GB" panose="02000000000000000000" pitchFamily="2" charset="-122"/>
                        <a:ea typeface="FZLanTingHeiS-R-GB" panose="02000000000000000000" pitchFamily="2" charset="-122"/>
                        <a:cs typeface="STHeiti Light" charset="-122"/>
                      </a:endParaRPr>
                    </a:p>
                  </a:txBody>
                  <a:tcPr anchor="ctr"/>
                </a:tc>
                <a:extLst>
                  <a:ext uri="{0D108BD9-81ED-4DB2-BD59-A6C34878D82A}">
                    <a16:rowId xmlns:a16="http://schemas.microsoft.com/office/drawing/2014/main" val="10005"/>
                  </a:ext>
                </a:extLst>
              </a:tr>
            </a:tbl>
          </a:graphicData>
        </a:graphic>
      </p:graphicFrame>
      <p:sp>
        <p:nvSpPr>
          <p:cNvPr id="9" name="圆角矩形 8"/>
          <p:cNvSpPr/>
          <p:nvPr/>
        </p:nvSpPr>
        <p:spPr>
          <a:xfrm>
            <a:off x="773650" y="1542197"/>
            <a:ext cx="5627150"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二、管理经济学与微观经济学的</a:t>
            </a:r>
            <a:r>
              <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区别</a:t>
            </a:r>
            <a:r>
              <a:rPr kumimoji="1" lang="en-US" altLang="zh-CN" sz="2000" dirty="0">
                <a:solidFill>
                  <a:schemeClr val="tx1"/>
                </a:solidFill>
                <a:latin typeface="FZLanTingHeiS-R-GB" panose="02000000000000000000" pitchFamily="2" charset="-122"/>
                <a:ea typeface="FZLanTingHeiS-R-GB" panose="02000000000000000000" pitchFamily="2" charset="-122"/>
                <a:cs typeface="Microsoft YaHei" charset="-122"/>
              </a:rPr>
              <a:t>【</a:t>
            </a:r>
            <a:r>
              <a:rPr kumimoji="1" lang="zh-CN" altLang="en-US" sz="2000" dirty="0">
                <a:solidFill>
                  <a:schemeClr val="tx1"/>
                </a:solidFill>
                <a:latin typeface="FZLanTingHeiS-R-GB" panose="02000000000000000000" pitchFamily="2" charset="-122"/>
                <a:ea typeface="FZLanTingHeiS-R-GB" panose="02000000000000000000" pitchFamily="2" charset="-122"/>
                <a:cs typeface="Microsoft YaHei" charset="-122"/>
              </a:rPr>
              <a:t>简答</a:t>
            </a:r>
            <a:r>
              <a:rPr kumimoji="1" lang="en-US" altLang="zh-CN" sz="2000" dirty="0">
                <a:solidFill>
                  <a:schemeClr val="tx1"/>
                </a:solidFill>
                <a:latin typeface="FZLanTingHeiS-R-GB" panose="02000000000000000000" pitchFamily="2" charset="-122"/>
                <a:ea typeface="FZLanTingHeiS-R-GB" panose="02000000000000000000" pitchFamily="2" charset="-122"/>
                <a:cs typeface="Microsoft YaHei" charset="-122"/>
              </a:rPr>
              <a:t>】</a:t>
            </a:r>
            <a:endParaRPr kumimoji="1" lang="zh-CN" altLang="en-US" sz="2000" dirty="0">
              <a:solidFill>
                <a:schemeClr val="tx1"/>
              </a:solidFill>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7574302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1.1.3</a:t>
            </a:r>
            <a:r>
              <a:rPr lang="zh-CN" altLang="en-US" sz="2800" dirty="0">
                <a:latin typeface="FZLanTingHeiS-R-GB" panose="02000000000000000000" pitchFamily="2" charset="-122"/>
                <a:ea typeface="FZLanTingHeiS-R-GB" panose="02000000000000000000" pitchFamily="2" charset="-122"/>
                <a:cs typeface="Microsoft YaHei" charset="-122"/>
              </a:rPr>
              <a:t>管理经济学与微观经济学的关系</a:t>
            </a:r>
          </a:p>
        </p:txBody>
      </p:sp>
      <p:graphicFrame>
        <p:nvGraphicFramePr>
          <p:cNvPr id="6" name="图表 5"/>
          <p:cNvGraphicFramePr/>
          <p:nvPr/>
        </p:nvGraphicFramePr>
        <p:xfrm>
          <a:off x="8181473" y="-20159"/>
          <a:ext cx="5229727" cy="2294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p:cNvSpPr/>
          <p:nvPr/>
        </p:nvSpPr>
        <p:spPr>
          <a:xfrm>
            <a:off x="0" y="99117"/>
            <a:ext cx="2877711" cy="276999"/>
          </a:xfrm>
          <a:prstGeom prst="rect">
            <a:avLst/>
          </a:prstGeom>
        </p:spPr>
        <p:txBody>
          <a:bodyPr wrap="none">
            <a:spAutoFit/>
          </a:bodyPr>
          <a:lstStyle/>
          <a:p>
            <a:r>
              <a:rPr lang="en-US" altLang="zh-CN" sz="1200" dirty="0">
                <a:solidFill>
                  <a:schemeClr val="bg1">
                    <a:lumMod val="75000"/>
                  </a:schemeClr>
                </a:solidFill>
                <a:latin typeface="FZLanTingHeiS-R-GB" panose="02000000000000000000" pitchFamily="2" charset="-122"/>
                <a:ea typeface="FZLanTingHeiS-R-GB" panose="02000000000000000000" pitchFamily="2" charset="-122"/>
              </a:rPr>
              <a:t>1.1.3.2</a:t>
            </a:r>
            <a:r>
              <a:rPr lang="zh-CN" altLang="en-US" sz="1200" dirty="0">
                <a:solidFill>
                  <a:schemeClr val="bg1">
                    <a:lumMod val="75000"/>
                  </a:schemeClr>
                </a:solidFill>
                <a:latin typeface="FZLanTingHeiS-R-GB" panose="02000000000000000000" pitchFamily="2" charset="-122"/>
                <a:ea typeface="FZLanTingHeiS-R-GB" panose="02000000000000000000" pitchFamily="2" charset="-122"/>
              </a:rPr>
              <a:t>管理经济学与微观经济学的区别</a:t>
            </a:r>
          </a:p>
        </p:txBody>
      </p:sp>
      <p:sp>
        <p:nvSpPr>
          <p:cNvPr id="9" name="圆角矩形 8"/>
          <p:cNvSpPr/>
          <p:nvPr/>
        </p:nvSpPr>
        <p:spPr>
          <a:xfrm>
            <a:off x="773650" y="1542197"/>
            <a:ext cx="5627150"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二、管理经济学与微观经济学的</a:t>
            </a:r>
            <a:r>
              <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区别</a:t>
            </a:r>
            <a:r>
              <a:rPr kumimoji="1" lang="en-US" altLang="zh-CN" sz="2000" dirty="0">
                <a:solidFill>
                  <a:schemeClr val="tx1"/>
                </a:solidFill>
                <a:latin typeface="FZLanTingHeiS-R-GB" panose="02000000000000000000" pitchFamily="2" charset="-122"/>
                <a:ea typeface="FZLanTingHeiS-R-GB" panose="02000000000000000000" pitchFamily="2" charset="-122"/>
                <a:cs typeface="Microsoft YaHei" charset="-122"/>
              </a:rPr>
              <a:t>【</a:t>
            </a:r>
            <a:r>
              <a:rPr kumimoji="1" lang="zh-CN" altLang="en-US" sz="2000" dirty="0">
                <a:solidFill>
                  <a:schemeClr val="tx1"/>
                </a:solidFill>
                <a:latin typeface="FZLanTingHeiS-R-GB" panose="02000000000000000000" pitchFamily="2" charset="-122"/>
                <a:ea typeface="FZLanTingHeiS-R-GB" panose="02000000000000000000" pitchFamily="2" charset="-122"/>
                <a:cs typeface="Microsoft YaHei" charset="-122"/>
              </a:rPr>
              <a:t>简答</a:t>
            </a:r>
            <a:r>
              <a:rPr kumimoji="1" lang="en-US" altLang="zh-CN" sz="2000" dirty="0">
                <a:solidFill>
                  <a:schemeClr val="tx1"/>
                </a:solidFill>
                <a:latin typeface="FZLanTingHeiS-R-GB" panose="02000000000000000000" pitchFamily="2" charset="-122"/>
                <a:ea typeface="FZLanTingHeiS-R-GB" panose="02000000000000000000" pitchFamily="2" charset="-122"/>
                <a:cs typeface="Microsoft YaHei" charset="-122"/>
              </a:rPr>
              <a:t>】</a:t>
            </a:r>
            <a:endParaRPr kumimoji="1" lang="zh-CN" altLang="en-US" sz="2000" dirty="0">
              <a:solidFill>
                <a:schemeClr val="tx1"/>
              </a:solidFill>
              <a:latin typeface="FZLanTingHeiS-R-GB" panose="02000000000000000000" pitchFamily="2" charset="-122"/>
              <a:ea typeface="FZLanTingHeiS-R-GB" panose="02000000000000000000" pitchFamily="2" charset="-122"/>
              <a:cs typeface="Microsoft YaHei" charset="-122"/>
            </a:endParaRPr>
          </a:p>
        </p:txBody>
      </p:sp>
      <p:pic>
        <p:nvPicPr>
          <p:cNvPr id="2050" name="Picture 2">
            <a:extLst>
              <a:ext uri="{FF2B5EF4-FFF2-40B4-BE49-F238E27FC236}">
                <a16:creationId xmlns:a16="http://schemas.microsoft.com/office/drawing/2014/main" id="{D92CC6BA-7513-FC45-A2C7-B3D4494026E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71892" y="2563240"/>
            <a:ext cx="3597395" cy="324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29519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1.1.3</a:t>
            </a:r>
            <a:r>
              <a:rPr lang="zh-CN" altLang="en-US" sz="2800" dirty="0">
                <a:latin typeface="FZLanTingHeiS-R-GB" panose="02000000000000000000" pitchFamily="2" charset="-122"/>
                <a:ea typeface="FZLanTingHeiS-R-GB" panose="02000000000000000000" pitchFamily="2" charset="-122"/>
                <a:cs typeface="Microsoft YaHei" charset="-122"/>
              </a:rPr>
              <a:t>管理经济学与微观经济学的关系</a:t>
            </a:r>
          </a:p>
        </p:txBody>
      </p:sp>
      <p:graphicFrame>
        <p:nvGraphicFramePr>
          <p:cNvPr id="6" name="图表 5"/>
          <p:cNvGraphicFramePr/>
          <p:nvPr/>
        </p:nvGraphicFramePr>
        <p:xfrm>
          <a:off x="8181473" y="-20159"/>
          <a:ext cx="5229727" cy="2294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p:cNvSpPr/>
          <p:nvPr/>
        </p:nvSpPr>
        <p:spPr>
          <a:xfrm>
            <a:off x="0" y="99117"/>
            <a:ext cx="2877711" cy="276999"/>
          </a:xfrm>
          <a:prstGeom prst="rect">
            <a:avLst/>
          </a:prstGeom>
        </p:spPr>
        <p:txBody>
          <a:bodyPr wrap="none">
            <a:spAutoFit/>
          </a:bodyPr>
          <a:lstStyle/>
          <a:p>
            <a:r>
              <a:rPr lang="en-US" altLang="zh-CN" sz="1200" dirty="0">
                <a:solidFill>
                  <a:schemeClr val="bg1">
                    <a:lumMod val="75000"/>
                  </a:schemeClr>
                </a:solidFill>
                <a:latin typeface="FZLanTingHeiS-R-GB" panose="02000000000000000000" pitchFamily="2" charset="-122"/>
                <a:ea typeface="FZLanTingHeiS-R-GB" panose="02000000000000000000" pitchFamily="2" charset="-122"/>
              </a:rPr>
              <a:t>1.1.3.2</a:t>
            </a:r>
            <a:r>
              <a:rPr lang="zh-CN" altLang="en-US" sz="1200" dirty="0">
                <a:solidFill>
                  <a:schemeClr val="bg1">
                    <a:lumMod val="75000"/>
                  </a:schemeClr>
                </a:solidFill>
                <a:latin typeface="FZLanTingHeiS-R-GB" panose="02000000000000000000" pitchFamily="2" charset="-122"/>
                <a:ea typeface="FZLanTingHeiS-R-GB" panose="02000000000000000000" pitchFamily="2" charset="-122"/>
              </a:rPr>
              <a:t>管理经济学与微观经济学的区别</a:t>
            </a:r>
          </a:p>
        </p:txBody>
      </p:sp>
      <p:graphicFrame>
        <p:nvGraphicFramePr>
          <p:cNvPr id="4" name="表格 3"/>
          <p:cNvGraphicFramePr>
            <a:graphicFrameLocks noGrp="1"/>
          </p:cNvGraphicFramePr>
          <p:nvPr/>
        </p:nvGraphicFramePr>
        <p:xfrm>
          <a:off x="773650" y="2318742"/>
          <a:ext cx="10756315" cy="3955469"/>
        </p:xfrm>
        <a:graphic>
          <a:graphicData uri="http://schemas.openxmlformats.org/drawingml/2006/table">
            <a:tbl>
              <a:tblPr firstRow="1" bandRow="1">
                <a:tableStyleId>{5940675A-B579-460E-94D1-54222C63F5DA}</a:tableStyleId>
              </a:tblPr>
              <a:tblGrid>
                <a:gridCol w="2253861">
                  <a:extLst>
                    <a:ext uri="{9D8B030D-6E8A-4147-A177-3AD203B41FA5}">
                      <a16:colId xmlns:a16="http://schemas.microsoft.com/office/drawing/2014/main" val="20000"/>
                    </a:ext>
                  </a:extLst>
                </a:gridCol>
                <a:gridCol w="8502454">
                  <a:extLst>
                    <a:ext uri="{9D8B030D-6E8A-4147-A177-3AD203B41FA5}">
                      <a16:colId xmlns:a16="http://schemas.microsoft.com/office/drawing/2014/main" val="20001"/>
                    </a:ext>
                  </a:extLst>
                </a:gridCol>
              </a:tblGrid>
              <a:tr h="816042">
                <a:tc rowSpan="2">
                  <a:txBody>
                    <a:bodyPr/>
                    <a:lstStyle/>
                    <a:p>
                      <a:r>
                        <a:rPr kumimoji="1" lang="zh-CN" altLang="en-US" sz="2000" dirty="0">
                          <a:solidFill>
                            <a:srgbClr val="C00000"/>
                          </a:solidFill>
                          <a:latin typeface="FZLanTingHeiS-R-GB" panose="02000000000000000000" pitchFamily="2" charset="-122"/>
                          <a:ea typeface="FZLanTingHeiS-R-GB" panose="02000000000000000000" pitchFamily="2" charset="-122"/>
                          <a:cs typeface="STHeiti Light" charset="-122"/>
                        </a:rPr>
                        <a:t>目的不同</a:t>
                      </a:r>
                      <a:endParaRPr lang="zh-CN" altLang="en-US" sz="2000" dirty="0">
                        <a:solidFill>
                          <a:srgbClr val="C00000"/>
                        </a:solidFill>
                        <a:latin typeface="FZLanTingHeiS-R-GB" panose="02000000000000000000" pitchFamily="2" charset="-122"/>
                        <a:ea typeface="FZLanTingHeiS-R-GB" panose="02000000000000000000" pitchFamily="2" charset="-122"/>
                        <a:cs typeface="STHeiti Light"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2000" b="0" i="0" dirty="0">
                          <a:latin typeface="FZLanTingHeiS-R-GB" panose="02000000000000000000" pitchFamily="2" charset="-122"/>
                          <a:ea typeface="FZLanTingHeiS-R-GB" panose="02000000000000000000" pitchFamily="2" charset="-122"/>
                          <a:cs typeface="STHeiti Light" charset="-122"/>
                        </a:rPr>
                        <a:t>微观经济学：理解价格机制，如何实现经济资源的优化配置。</a:t>
                      </a:r>
                      <a:endParaRPr kumimoji="1" lang="en-US" altLang="zh-CN" sz="2000" b="0" i="0" dirty="0">
                        <a:latin typeface="FZLanTingHeiS-R-GB" panose="02000000000000000000" pitchFamily="2" charset="-122"/>
                        <a:ea typeface="FZLanTingHeiS-R-GB" panose="02000000000000000000" pitchFamily="2" charset="-122"/>
                        <a:cs typeface="STHeiti Light" charset="-122"/>
                      </a:endParaRPr>
                    </a:p>
                  </a:txBody>
                  <a:tcPr anchor="ctr"/>
                </a:tc>
                <a:extLst>
                  <a:ext uri="{0D108BD9-81ED-4DB2-BD59-A6C34878D82A}">
                    <a16:rowId xmlns:a16="http://schemas.microsoft.com/office/drawing/2014/main" val="10000"/>
                  </a:ext>
                </a:extLst>
              </a:tr>
              <a:tr h="749213">
                <a:tc vMerge="1">
                  <a:txBody>
                    <a:bodyPr/>
                    <a:lstStyle/>
                    <a:p>
                      <a:endParaRPr lang="zh-CN" altLang="en-US" dirty="0"/>
                    </a:p>
                  </a:txBody>
                  <a:tcPr/>
                </a:tc>
                <a:tc>
                  <a:txBody>
                    <a:bodyPr/>
                    <a:lstStyle/>
                    <a:p>
                      <a:r>
                        <a:rPr kumimoji="1" lang="zh-CN" altLang="en-US" sz="2000" b="0" i="0" dirty="0">
                          <a:latin typeface="FZLanTingHeiS-R-GB" panose="02000000000000000000" pitchFamily="2" charset="-122"/>
                          <a:ea typeface="FZLanTingHeiS-R-GB" panose="02000000000000000000" pitchFamily="2" charset="-122"/>
                          <a:cs typeface="STHeiti Light" charset="-122"/>
                        </a:rPr>
                        <a:t>管理经济学：解决企业的决策问题，提供经济分析手段。</a:t>
                      </a:r>
                      <a:endParaRPr lang="zh-CN" altLang="en-US" sz="2000" b="0" i="0" dirty="0">
                        <a:latin typeface="FZLanTingHeiS-R-GB" panose="02000000000000000000" pitchFamily="2" charset="-122"/>
                        <a:ea typeface="FZLanTingHeiS-R-GB" panose="02000000000000000000" pitchFamily="2" charset="-122"/>
                        <a:cs typeface="STHeiti Light" charset="-122"/>
                      </a:endParaRPr>
                    </a:p>
                  </a:txBody>
                  <a:tcPr anchor="ctr"/>
                </a:tc>
                <a:extLst>
                  <a:ext uri="{0D108BD9-81ED-4DB2-BD59-A6C34878D82A}">
                    <a16:rowId xmlns:a16="http://schemas.microsoft.com/office/drawing/2014/main" val="10001"/>
                  </a:ext>
                </a:extLst>
              </a:tr>
              <a:tr h="696147">
                <a:tc rowSpan="2">
                  <a:txBody>
                    <a:bodyPr/>
                    <a:lstStyle/>
                    <a:p>
                      <a:r>
                        <a:rPr kumimoji="1" lang="zh-CN" altLang="en-US" sz="2000" dirty="0">
                          <a:solidFill>
                            <a:srgbClr val="C00000"/>
                          </a:solidFill>
                          <a:latin typeface="FZLanTingHeiS-R-GB" panose="02000000000000000000" pitchFamily="2" charset="-122"/>
                          <a:ea typeface="FZLanTingHeiS-R-GB" panose="02000000000000000000" pitchFamily="2" charset="-122"/>
                          <a:cs typeface="STHeiti Light" charset="-122"/>
                        </a:rPr>
                        <a:t>研究方法不同</a:t>
                      </a:r>
                      <a:endParaRPr lang="zh-CN" altLang="en-US" sz="2000" dirty="0">
                        <a:latin typeface="FZLanTingHeiS-R-GB" panose="02000000000000000000" pitchFamily="2" charset="-122"/>
                        <a:ea typeface="FZLanTingHeiS-R-GB" panose="02000000000000000000" pitchFamily="2" charset="-122"/>
                        <a:cs typeface="STHeiti Light" charset="-122"/>
                      </a:endParaRPr>
                    </a:p>
                  </a:txBody>
                  <a:tcPr anchor="ctr"/>
                </a:tc>
                <a:tc>
                  <a:txBody>
                    <a:bodyPr/>
                    <a:lstStyle/>
                    <a:p>
                      <a:r>
                        <a:rPr kumimoji="1" lang="zh-CN" altLang="en-US" sz="2000" b="0" i="0" dirty="0">
                          <a:latin typeface="FZLanTingHeiS-R-GB" panose="02000000000000000000" pitchFamily="2" charset="-122"/>
                          <a:ea typeface="FZLanTingHeiS-R-GB" panose="02000000000000000000" pitchFamily="2" charset="-122"/>
                          <a:cs typeface="STHeiti Light" charset="-122"/>
                        </a:rPr>
                        <a:t>微观经济学：</a:t>
                      </a:r>
                      <a:r>
                        <a:rPr kumimoji="1" lang="zh-CN" altLang="en-US" sz="2000" b="0" i="0" dirty="0">
                          <a:solidFill>
                            <a:srgbClr val="C00000"/>
                          </a:solidFill>
                          <a:latin typeface="FZLanTingHeiS-R-GB" panose="02000000000000000000" pitchFamily="2" charset="-122"/>
                          <a:ea typeface="FZLanTingHeiS-R-GB" panose="02000000000000000000" pitchFamily="2" charset="-122"/>
                          <a:cs typeface="STHeiti Light" charset="-122"/>
                        </a:rPr>
                        <a:t>描述性</a:t>
                      </a:r>
                      <a:r>
                        <a:rPr kumimoji="1" lang="zh-CN" altLang="en-US" sz="2000" b="0" i="0" dirty="0">
                          <a:solidFill>
                            <a:schemeClr val="tx1"/>
                          </a:solidFill>
                          <a:latin typeface="FZLanTingHeiS-R-GB" panose="02000000000000000000" pitchFamily="2" charset="-122"/>
                          <a:ea typeface="FZLanTingHeiS-R-GB" panose="02000000000000000000" pitchFamily="2" charset="-122"/>
                          <a:cs typeface="STHeiti Light" charset="-122"/>
                        </a:rPr>
                        <a:t>。（描述经济如何运行）</a:t>
                      </a:r>
                      <a:endParaRPr lang="zh-CN" altLang="en-US" sz="2000" b="0" i="0" dirty="0">
                        <a:solidFill>
                          <a:schemeClr val="tx1"/>
                        </a:solidFill>
                        <a:latin typeface="FZLanTingHeiS-R-GB" panose="02000000000000000000" pitchFamily="2" charset="-122"/>
                        <a:ea typeface="FZLanTingHeiS-R-GB" panose="02000000000000000000" pitchFamily="2" charset="-122"/>
                        <a:cs typeface="STHeiti Light" charset="-122"/>
                      </a:endParaRPr>
                    </a:p>
                  </a:txBody>
                  <a:tcPr anchor="ctr"/>
                </a:tc>
                <a:extLst>
                  <a:ext uri="{0D108BD9-81ED-4DB2-BD59-A6C34878D82A}">
                    <a16:rowId xmlns:a16="http://schemas.microsoft.com/office/drawing/2014/main" val="10002"/>
                  </a:ext>
                </a:extLst>
              </a:tr>
              <a:tr h="626437">
                <a:tc vMerge="1">
                  <a:txBody>
                    <a:bodyPr/>
                    <a:lstStyle/>
                    <a:p>
                      <a:endParaRPr lang="zh-CN" altLang="en-US" dirty="0"/>
                    </a:p>
                  </a:txBody>
                  <a:tcPr anchor="ctr"/>
                </a:tc>
                <a:tc>
                  <a:txBody>
                    <a:bodyPr/>
                    <a:lstStyle/>
                    <a:p>
                      <a:r>
                        <a:rPr kumimoji="1" lang="zh-CN" altLang="en-US" sz="2000" b="0" i="0" dirty="0">
                          <a:latin typeface="FZLanTingHeiS-R-GB" panose="02000000000000000000" pitchFamily="2" charset="-122"/>
                          <a:ea typeface="FZLanTingHeiS-R-GB" panose="02000000000000000000" pitchFamily="2" charset="-122"/>
                          <a:cs typeface="STHeiti Light" charset="-122"/>
                        </a:rPr>
                        <a:t>管理经济学：</a:t>
                      </a:r>
                      <a:r>
                        <a:rPr kumimoji="1" lang="zh-CN" altLang="en-US" sz="2000" b="0" i="0" dirty="0">
                          <a:solidFill>
                            <a:srgbClr val="C00000"/>
                          </a:solidFill>
                          <a:latin typeface="FZLanTingHeiS-R-GB" panose="02000000000000000000" pitchFamily="2" charset="-122"/>
                          <a:ea typeface="FZLanTingHeiS-R-GB" panose="02000000000000000000" pitchFamily="2" charset="-122"/>
                          <a:cs typeface="STHeiti Light" charset="-122"/>
                        </a:rPr>
                        <a:t>规范性</a:t>
                      </a:r>
                      <a:r>
                        <a:rPr kumimoji="1" lang="zh-CN" altLang="en-US" sz="2000" b="0" i="0" dirty="0">
                          <a:solidFill>
                            <a:schemeClr val="tx1"/>
                          </a:solidFill>
                          <a:latin typeface="FZLanTingHeiS-R-GB" panose="02000000000000000000" pitchFamily="2" charset="-122"/>
                          <a:ea typeface="FZLanTingHeiS-R-GB" panose="02000000000000000000" pitchFamily="2" charset="-122"/>
                          <a:cs typeface="STHeiti Light" charset="-122"/>
                        </a:rPr>
                        <a:t>。（实用性和可操作性）</a:t>
                      </a:r>
                      <a:endParaRPr lang="zh-CN" altLang="en-US" sz="2000" b="0" i="0" dirty="0">
                        <a:solidFill>
                          <a:schemeClr val="tx1"/>
                        </a:solidFill>
                        <a:latin typeface="FZLanTingHeiS-R-GB" panose="02000000000000000000" pitchFamily="2" charset="-122"/>
                        <a:ea typeface="FZLanTingHeiS-R-GB" panose="02000000000000000000" pitchFamily="2" charset="-122"/>
                        <a:cs typeface="STHeiti Light" charset="-122"/>
                      </a:endParaRPr>
                    </a:p>
                  </a:txBody>
                  <a:tcPr anchor="ctr"/>
                </a:tc>
                <a:extLst>
                  <a:ext uri="{0D108BD9-81ED-4DB2-BD59-A6C34878D82A}">
                    <a16:rowId xmlns:a16="http://schemas.microsoft.com/office/drawing/2014/main" val="10003"/>
                  </a:ext>
                </a:extLst>
              </a:tr>
              <a:tr h="533815">
                <a:tc rowSpan="2">
                  <a:txBody>
                    <a:bodyPr/>
                    <a:lstStyle/>
                    <a:p>
                      <a:r>
                        <a:rPr kumimoji="1" lang="zh-CN" altLang="en-US" sz="2000" dirty="0">
                          <a:solidFill>
                            <a:srgbClr val="C00000"/>
                          </a:solidFill>
                          <a:latin typeface="FZLanTingHeiS-R-GB" panose="02000000000000000000" pitchFamily="2" charset="-122"/>
                          <a:ea typeface="FZLanTingHeiS-R-GB" panose="02000000000000000000" pitchFamily="2" charset="-122"/>
                          <a:cs typeface="STHeiti Light" charset="-122"/>
                        </a:rPr>
                        <a:t>假设条件不同</a:t>
                      </a:r>
                      <a:endParaRPr lang="zh-CN" altLang="en-US" sz="2000" dirty="0">
                        <a:latin typeface="FZLanTingHeiS-R-GB" panose="02000000000000000000" pitchFamily="2" charset="-122"/>
                        <a:ea typeface="FZLanTingHeiS-R-GB" panose="02000000000000000000" pitchFamily="2" charset="-122"/>
                        <a:cs typeface="STHeiti Light"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2000" b="0" i="0" dirty="0">
                          <a:latin typeface="FZLanTingHeiS-R-GB" panose="02000000000000000000" pitchFamily="2" charset="-122"/>
                          <a:ea typeface="FZLanTingHeiS-R-GB" panose="02000000000000000000" pitchFamily="2" charset="-122"/>
                          <a:cs typeface="STHeiti Light" charset="-122"/>
                        </a:rPr>
                        <a:t>微观经济学：</a:t>
                      </a:r>
                      <a:r>
                        <a:rPr kumimoji="1" lang="zh-CN" altLang="en-US" sz="2000" b="0" i="0" dirty="0">
                          <a:solidFill>
                            <a:schemeClr val="bg1"/>
                          </a:solidFill>
                          <a:latin typeface="FZLanTingHeiS-R-GB" panose="02000000000000000000" pitchFamily="2" charset="-122"/>
                          <a:ea typeface="FZLanTingHeiS-R-GB" panose="02000000000000000000" pitchFamily="2" charset="-122"/>
                          <a:cs typeface="STHeiti Light" charset="-122"/>
                        </a:rPr>
                        <a:t>假定主体有特定的函数。</a:t>
                      </a:r>
                      <a:endParaRPr kumimoji="1" lang="en-US" altLang="zh-CN" sz="2000" b="0" i="0" dirty="0">
                        <a:solidFill>
                          <a:schemeClr val="bg1"/>
                        </a:solidFill>
                        <a:latin typeface="FZLanTingHeiS-R-GB" panose="02000000000000000000" pitchFamily="2" charset="-122"/>
                        <a:ea typeface="FZLanTingHeiS-R-GB" panose="02000000000000000000" pitchFamily="2" charset="-122"/>
                        <a:cs typeface="STHeiti Light" charset="-122"/>
                      </a:endParaRPr>
                    </a:p>
                  </a:txBody>
                  <a:tcPr anchor="ctr"/>
                </a:tc>
                <a:extLst>
                  <a:ext uri="{0D108BD9-81ED-4DB2-BD59-A6C34878D82A}">
                    <a16:rowId xmlns:a16="http://schemas.microsoft.com/office/drawing/2014/main" val="10004"/>
                  </a:ext>
                </a:extLst>
              </a:tr>
              <a:tr h="533815">
                <a:tc vMerge="1">
                  <a:txBody>
                    <a:bodyPr/>
                    <a:lstStyle/>
                    <a:p>
                      <a:endParaRPr lang="zh-CN" altLang="en-US" dirty="0"/>
                    </a:p>
                  </a:txBody>
                  <a:tcPr anchor="ctr"/>
                </a:tc>
                <a:tc>
                  <a:txBody>
                    <a:bodyPr/>
                    <a:lstStyle/>
                    <a:p>
                      <a:r>
                        <a:rPr kumimoji="1" lang="zh-CN" altLang="en-US" sz="2000" b="0" i="0" dirty="0">
                          <a:latin typeface="FZLanTingHeiS-R-GB" panose="02000000000000000000" pitchFamily="2" charset="-122"/>
                          <a:ea typeface="FZLanTingHeiS-R-GB" panose="02000000000000000000" pitchFamily="2" charset="-122"/>
                          <a:cs typeface="STHeiti Light" charset="-122"/>
                        </a:rPr>
                        <a:t>管理经济学：</a:t>
                      </a:r>
                      <a:r>
                        <a:rPr kumimoji="1" lang="zh-CN" altLang="en-US" sz="2000" b="0" i="0" dirty="0">
                          <a:solidFill>
                            <a:schemeClr val="bg1"/>
                          </a:solidFill>
                          <a:latin typeface="FZLanTingHeiS-R-GB" panose="02000000000000000000" pitchFamily="2" charset="-122"/>
                          <a:ea typeface="FZLanTingHeiS-R-GB" panose="02000000000000000000" pitchFamily="2" charset="-122"/>
                          <a:cs typeface="STHeiti Light" charset="-122"/>
                        </a:rPr>
                        <a:t>不事前假定函数，通过观察推断函数。</a:t>
                      </a:r>
                      <a:endParaRPr lang="zh-CN" altLang="en-US" sz="2000" b="0" i="0" dirty="0">
                        <a:solidFill>
                          <a:schemeClr val="bg1"/>
                        </a:solidFill>
                        <a:latin typeface="FZLanTingHeiS-R-GB" panose="02000000000000000000" pitchFamily="2" charset="-122"/>
                        <a:ea typeface="FZLanTingHeiS-R-GB" panose="02000000000000000000" pitchFamily="2" charset="-122"/>
                        <a:cs typeface="STHeiti Light" charset="-122"/>
                      </a:endParaRPr>
                    </a:p>
                  </a:txBody>
                  <a:tcPr anchor="ctr"/>
                </a:tc>
                <a:extLst>
                  <a:ext uri="{0D108BD9-81ED-4DB2-BD59-A6C34878D82A}">
                    <a16:rowId xmlns:a16="http://schemas.microsoft.com/office/drawing/2014/main" val="10005"/>
                  </a:ext>
                </a:extLst>
              </a:tr>
            </a:tbl>
          </a:graphicData>
        </a:graphic>
      </p:graphicFrame>
      <p:sp>
        <p:nvSpPr>
          <p:cNvPr id="9" name="圆角矩形 8"/>
          <p:cNvSpPr/>
          <p:nvPr/>
        </p:nvSpPr>
        <p:spPr>
          <a:xfrm>
            <a:off x="773650" y="1542197"/>
            <a:ext cx="5627150"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二、管理经济学与微观经济学的</a:t>
            </a:r>
            <a:r>
              <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区别</a:t>
            </a:r>
            <a:r>
              <a:rPr kumimoji="1" lang="en-US" altLang="zh-CN" sz="2000" dirty="0">
                <a:solidFill>
                  <a:schemeClr val="tx1"/>
                </a:solidFill>
                <a:latin typeface="FZLanTingHeiS-R-GB" panose="02000000000000000000" pitchFamily="2" charset="-122"/>
                <a:ea typeface="FZLanTingHeiS-R-GB" panose="02000000000000000000" pitchFamily="2" charset="-122"/>
                <a:cs typeface="Microsoft YaHei" charset="-122"/>
              </a:rPr>
              <a:t>【</a:t>
            </a:r>
            <a:r>
              <a:rPr kumimoji="1" lang="zh-CN" altLang="en-US" sz="2000" dirty="0">
                <a:solidFill>
                  <a:schemeClr val="tx1"/>
                </a:solidFill>
                <a:latin typeface="FZLanTingHeiS-R-GB" panose="02000000000000000000" pitchFamily="2" charset="-122"/>
                <a:ea typeface="FZLanTingHeiS-R-GB" panose="02000000000000000000" pitchFamily="2" charset="-122"/>
                <a:cs typeface="Microsoft YaHei" charset="-122"/>
              </a:rPr>
              <a:t>简答</a:t>
            </a:r>
            <a:r>
              <a:rPr kumimoji="1" lang="en-US" altLang="zh-CN" sz="2000" dirty="0">
                <a:solidFill>
                  <a:schemeClr val="tx1"/>
                </a:solidFill>
                <a:latin typeface="FZLanTingHeiS-R-GB" panose="02000000000000000000" pitchFamily="2" charset="-122"/>
                <a:ea typeface="FZLanTingHeiS-R-GB" panose="02000000000000000000" pitchFamily="2" charset="-122"/>
                <a:cs typeface="Microsoft YaHei" charset="-122"/>
              </a:rPr>
              <a:t>】</a:t>
            </a:r>
            <a:endParaRPr kumimoji="1" lang="zh-CN" altLang="en-US" sz="2000" dirty="0">
              <a:solidFill>
                <a:schemeClr val="tx1"/>
              </a:solidFill>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14027214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1.1.3</a:t>
            </a:r>
            <a:r>
              <a:rPr lang="zh-CN" altLang="en-US" sz="2800" dirty="0">
                <a:latin typeface="FZLanTingHeiS-R-GB" panose="02000000000000000000" pitchFamily="2" charset="-122"/>
                <a:ea typeface="FZLanTingHeiS-R-GB" panose="02000000000000000000" pitchFamily="2" charset="-122"/>
                <a:cs typeface="Microsoft YaHei" charset="-122"/>
              </a:rPr>
              <a:t>管理经济学与微观经济学的关系</a:t>
            </a:r>
          </a:p>
        </p:txBody>
      </p:sp>
      <p:graphicFrame>
        <p:nvGraphicFramePr>
          <p:cNvPr id="6" name="图表 5"/>
          <p:cNvGraphicFramePr/>
          <p:nvPr/>
        </p:nvGraphicFramePr>
        <p:xfrm>
          <a:off x="8181473" y="-20159"/>
          <a:ext cx="5229727" cy="2294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p:cNvSpPr/>
          <p:nvPr/>
        </p:nvSpPr>
        <p:spPr>
          <a:xfrm>
            <a:off x="0" y="99117"/>
            <a:ext cx="2877711" cy="276999"/>
          </a:xfrm>
          <a:prstGeom prst="rect">
            <a:avLst/>
          </a:prstGeom>
        </p:spPr>
        <p:txBody>
          <a:bodyPr wrap="none">
            <a:spAutoFit/>
          </a:bodyPr>
          <a:lstStyle/>
          <a:p>
            <a:r>
              <a:rPr lang="en-US" altLang="zh-CN" sz="1200" dirty="0">
                <a:solidFill>
                  <a:schemeClr val="bg1">
                    <a:lumMod val="75000"/>
                  </a:schemeClr>
                </a:solidFill>
                <a:latin typeface="FZLanTingHeiS-R-GB" panose="02000000000000000000" pitchFamily="2" charset="-122"/>
                <a:ea typeface="FZLanTingHeiS-R-GB" panose="02000000000000000000" pitchFamily="2" charset="-122"/>
              </a:rPr>
              <a:t>1.1.3.2</a:t>
            </a:r>
            <a:r>
              <a:rPr lang="zh-CN" altLang="en-US" sz="1200" dirty="0">
                <a:solidFill>
                  <a:schemeClr val="bg1">
                    <a:lumMod val="75000"/>
                  </a:schemeClr>
                </a:solidFill>
                <a:latin typeface="FZLanTingHeiS-R-GB" panose="02000000000000000000" pitchFamily="2" charset="-122"/>
                <a:ea typeface="FZLanTingHeiS-R-GB" panose="02000000000000000000" pitchFamily="2" charset="-122"/>
              </a:rPr>
              <a:t>管理经济学与微观经济学的区别</a:t>
            </a:r>
          </a:p>
        </p:txBody>
      </p:sp>
      <p:graphicFrame>
        <p:nvGraphicFramePr>
          <p:cNvPr id="4" name="表格 3"/>
          <p:cNvGraphicFramePr>
            <a:graphicFrameLocks noGrp="1"/>
          </p:cNvGraphicFramePr>
          <p:nvPr/>
        </p:nvGraphicFramePr>
        <p:xfrm>
          <a:off x="773650" y="2318742"/>
          <a:ext cx="10756315" cy="3955469"/>
        </p:xfrm>
        <a:graphic>
          <a:graphicData uri="http://schemas.openxmlformats.org/drawingml/2006/table">
            <a:tbl>
              <a:tblPr firstRow="1" bandRow="1">
                <a:tableStyleId>{5940675A-B579-460E-94D1-54222C63F5DA}</a:tableStyleId>
              </a:tblPr>
              <a:tblGrid>
                <a:gridCol w="2253861">
                  <a:extLst>
                    <a:ext uri="{9D8B030D-6E8A-4147-A177-3AD203B41FA5}">
                      <a16:colId xmlns:a16="http://schemas.microsoft.com/office/drawing/2014/main" val="20000"/>
                    </a:ext>
                  </a:extLst>
                </a:gridCol>
                <a:gridCol w="8502454">
                  <a:extLst>
                    <a:ext uri="{9D8B030D-6E8A-4147-A177-3AD203B41FA5}">
                      <a16:colId xmlns:a16="http://schemas.microsoft.com/office/drawing/2014/main" val="20001"/>
                    </a:ext>
                  </a:extLst>
                </a:gridCol>
              </a:tblGrid>
              <a:tr h="816042">
                <a:tc rowSpan="2">
                  <a:txBody>
                    <a:bodyPr/>
                    <a:lstStyle/>
                    <a:p>
                      <a:r>
                        <a:rPr kumimoji="1" lang="zh-CN" altLang="en-US" sz="2000" dirty="0">
                          <a:solidFill>
                            <a:srgbClr val="C00000"/>
                          </a:solidFill>
                          <a:latin typeface="FZLanTingHeiS-R-GB" panose="02000000000000000000" pitchFamily="2" charset="-122"/>
                          <a:ea typeface="FZLanTingHeiS-R-GB" panose="02000000000000000000" pitchFamily="2" charset="-122"/>
                          <a:cs typeface="STHeiti Light" charset="-122"/>
                        </a:rPr>
                        <a:t>目的不同</a:t>
                      </a:r>
                      <a:endParaRPr lang="zh-CN" altLang="en-US" sz="2000" dirty="0">
                        <a:solidFill>
                          <a:srgbClr val="C00000"/>
                        </a:solidFill>
                        <a:latin typeface="FZLanTingHeiS-R-GB" panose="02000000000000000000" pitchFamily="2" charset="-122"/>
                        <a:ea typeface="FZLanTingHeiS-R-GB" panose="02000000000000000000" pitchFamily="2" charset="-122"/>
                        <a:cs typeface="STHeiti Light"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2000" b="0" i="0" dirty="0">
                          <a:latin typeface="FZLanTingHeiS-R-GB" panose="02000000000000000000" pitchFamily="2" charset="-122"/>
                          <a:ea typeface="FZLanTingHeiS-R-GB" panose="02000000000000000000" pitchFamily="2" charset="-122"/>
                          <a:cs typeface="STHeiti Light" charset="-122"/>
                        </a:rPr>
                        <a:t>微观经济学：理解价格机制，如何实现经济资源的优化配置。</a:t>
                      </a:r>
                      <a:endParaRPr kumimoji="1" lang="en-US" altLang="zh-CN" sz="2000" b="0" i="0" dirty="0">
                        <a:latin typeface="FZLanTingHeiS-R-GB" panose="02000000000000000000" pitchFamily="2" charset="-122"/>
                        <a:ea typeface="FZLanTingHeiS-R-GB" panose="02000000000000000000" pitchFamily="2" charset="-122"/>
                        <a:cs typeface="STHeiti Light" charset="-122"/>
                      </a:endParaRPr>
                    </a:p>
                  </a:txBody>
                  <a:tcPr anchor="ctr"/>
                </a:tc>
                <a:extLst>
                  <a:ext uri="{0D108BD9-81ED-4DB2-BD59-A6C34878D82A}">
                    <a16:rowId xmlns:a16="http://schemas.microsoft.com/office/drawing/2014/main" val="10000"/>
                  </a:ext>
                </a:extLst>
              </a:tr>
              <a:tr h="749213">
                <a:tc vMerge="1">
                  <a:txBody>
                    <a:bodyPr/>
                    <a:lstStyle/>
                    <a:p>
                      <a:endParaRPr lang="zh-CN" altLang="en-US" dirty="0"/>
                    </a:p>
                  </a:txBody>
                  <a:tcPr/>
                </a:tc>
                <a:tc>
                  <a:txBody>
                    <a:bodyPr/>
                    <a:lstStyle/>
                    <a:p>
                      <a:r>
                        <a:rPr kumimoji="1" lang="zh-CN" altLang="en-US" sz="2000" b="0" i="0" dirty="0">
                          <a:latin typeface="FZLanTingHeiS-R-GB" panose="02000000000000000000" pitchFamily="2" charset="-122"/>
                          <a:ea typeface="FZLanTingHeiS-R-GB" panose="02000000000000000000" pitchFamily="2" charset="-122"/>
                          <a:cs typeface="STHeiti Light" charset="-122"/>
                        </a:rPr>
                        <a:t>管理经济学：解决企业的决策问题，提供经济分析手段。</a:t>
                      </a:r>
                      <a:endParaRPr lang="zh-CN" altLang="en-US" sz="2000" b="0" i="0" dirty="0">
                        <a:latin typeface="FZLanTingHeiS-R-GB" panose="02000000000000000000" pitchFamily="2" charset="-122"/>
                        <a:ea typeface="FZLanTingHeiS-R-GB" panose="02000000000000000000" pitchFamily="2" charset="-122"/>
                        <a:cs typeface="STHeiti Light" charset="-122"/>
                      </a:endParaRPr>
                    </a:p>
                  </a:txBody>
                  <a:tcPr anchor="ctr"/>
                </a:tc>
                <a:extLst>
                  <a:ext uri="{0D108BD9-81ED-4DB2-BD59-A6C34878D82A}">
                    <a16:rowId xmlns:a16="http://schemas.microsoft.com/office/drawing/2014/main" val="10001"/>
                  </a:ext>
                </a:extLst>
              </a:tr>
              <a:tr h="696147">
                <a:tc rowSpan="2">
                  <a:txBody>
                    <a:bodyPr/>
                    <a:lstStyle/>
                    <a:p>
                      <a:r>
                        <a:rPr kumimoji="1" lang="zh-CN" altLang="en-US" sz="2000" dirty="0">
                          <a:solidFill>
                            <a:srgbClr val="C00000"/>
                          </a:solidFill>
                          <a:latin typeface="FZLanTingHeiS-R-GB" panose="02000000000000000000" pitchFamily="2" charset="-122"/>
                          <a:ea typeface="FZLanTingHeiS-R-GB" panose="02000000000000000000" pitchFamily="2" charset="-122"/>
                          <a:cs typeface="STHeiti Light" charset="-122"/>
                        </a:rPr>
                        <a:t>研究方法不同</a:t>
                      </a:r>
                      <a:endParaRPr lang="zh-CN" altLang="en-US" sz="2000" dirty="0">
                        <a:latin typeface="FZLanTingHeiS-R-GB" panose="02000000000000000000" pitchFamily="2" charset="-122"/>
                        <a:ea typeface="FZLanTingHeiS-R-GB" panose="02000000000000000000" pitchFamily="2" charset="-122"/>
                        <a:cs typeface="STHeiti Light" charset="-122"/>
                      </a:endParaRPr>
                    </a:p>
                  </a:txBody>
                  <a:tcPr anchor="ctr"/>
                </a:tc>
                <a:tc>
                  <a:txBody>
                    <a:bodyPr/>
                    <a:lstStyle/>
                    <a:p>
                      <a:r>
                        <a:rPr kumimoji="1" lang="zh-CN" altLang="en-US" sz="2000" b="0" i="0" dirty="0">
                          <a:latin typeface="FZLanTingHeiS-R-GB" panose="02000000000000000000" pitchFamily="2" charset="-122"/>
                          <a:ea typeface="FZLanTingHeiS-R-GB" panose="02000000000000000000" pitchFamily="2" charset="-122"/>
                          <a:cs typeface="STHeiti Light" charset="-122"/>
                        </a:rPr>
                        <a:t>微观经济学：</a:t>
                      </a:r>
                      <a:r>
                        <a:rPr kumimoji="1" lang="zh-CN" altLang="en-US" sz="2000" b="0" i="0" dirty="0">
                          <a:solidFill>
                            <a:srgbClr val="C00000"/>
                          </a:solidFill>
                          <a:latin typeface="FZLanTingHeiS-R-GB" panose="02000000000000000000" pitchFamily="2" charset="-122"/>
                          <a:ea typeface="FZLanTingHeiS-R-GB" panose="02000000000000000000" pitchFamily="2" charset="-122"/>
                          <a:cs typeface="STHeiti Light" charset="-122"/>
                        </a:rPr>
                        <a:t>描述性</a:t>
                      </a:r>
                      <a:r>
                        <a:rPr kumimoji="1" lang="zh-CN" altLang="en-US" sz="2000" b="0" i="0" dirty="0">
                          <a:solidFill>
                            <a:schemeClr val="tx1"/>
                          </a:solidFill>
                          <a:latin typeface="FZLanTingHeiS-R-GB" panose="02000000000000000000" pitchFamily="2" charset="-122"/>
                          <a:ea typeface="FZLanTingHeiS-R-GB" panose="02000000000000000000" pitchFamily="2" charset="-122"/>
                          <a:cs typeface="STHeiti Light" charset="-122"/>
                        </a:rPr>
                        <a:t>。（描述经济如何运行）</a:t>
                      </a:r>
                      <a:endParaRPr lang="zh-CN" altLang="en-US" sz="2000" b="0" i="0" dirty="0">
                        <a:solidFill>
                          <a:schemeClr val="tx1"/>
                        </a:solidFill>
                        <a:latin typeface="FZLanTingHeiS-R-GB" panose="02000000000000000000" pitchFamily="2" charset="-122"/>
                        <a:ea typeface="FZLanTingHeiS-R-GB" panose="02000000000000000000" pitchFamily="2" charset="-122"/>
                        <a:cs typeface="STHeiti Light" charset="-122"/>
                      </a:endParaRPr>
                    </a:p>
                  </a:txBody>
                  <a:tcPr anchor="ctr"/>
                </a:tc>
                <a:extLst>
                  <a:ext uri="{0D108BD9-81ED-4DB2-BD59-A6C34878D82A}">
                    <a16:rowId xmlns:a16="http://schemas.microsoft.com/office/drawing/2014/main" val="10002"/>
                  </a:ext>
                </a:extLst>
              </a:tr>
              <a:tr h="626437">
                <a:tc vMerge="1">
                  <a:txBody>
                    <a:bodyPr/>
                    <a:lstStyle/>
                    <a:p>
                      <a:endParaRPr lang="zh-CN" altLang="en-US" dirty="0"/>
                    </a:p>
                  </a:txBody>
                  <a:tcPr anchor="ctr"/>
                </a:tc>
                <a:tc>
                  <a:txBody>
                    <a:bodyPr/>
                    <a:lstStyle/>
                    <a:p>
                      <a:r>
                        <a:rPr kumimoji="1" lang="zh-CN" altLang="en-US" sz="2000" b="0" i="0" dirty="0">
                          <a:latin typeface="FZLanTingHeiS-R-GB" panose="02000000000000000000" pitchFamily="2" charset="-122"/>
                          <a:ea typeface="FZLanTingHeiS-R-GB" panose="02000000000000000000" pitchFamily="2" charset="-122"/>
                          <a:cs typeface="STHeiti Light" charset="-122"/>
                        </a:rPr>
                        <a:t>管理经济学：</a:t>
                      </a:r>
                      <a:r>
                        <a:rPr kumimoji="1" lang="zh-CN" altLang="en-US" sz="2000" b="0" i="0" dirty="0">
                          <a:solidFill>
                            <a:srgbClr val="C00000"/>
                          </a:solidFill>
                          <a:latin typeface="FZLanTingHeiS-R-GB" panose="02000000000000000000" pitchFamily="2" charset="-122"/>
                          <a:ea typeface="FZLanTingHeiS-R-GB" panose="02000000000000000000" pitchFamily="2" charset="-122"/>
                          <a:cs typeface="STHeiti Light" charset="-122"/>
                        </a:rPr>
                        <a:t>规范性</a:t>
                      </a:r>
                      <a:r>
                        <a:rPr kumimoji="1" lang="zh-CN" altLang="en-US" sz="2000" b="0" i="0" dirty="0">
                          <a:solidFill>
                            <a:schemeClr val="tx1"/>
                          </a:solidFill>
                          <a:latin typeface="FZLanTingHeiS-R-GB" panose="02000000000000000000" pitchFamily="2" charset="-122"/>
                          <a:ea typeface="FZLanTingHeiS-R-GB" panose="02000000000000000000" pitchFamily="2" charset="-122"/>
                          <a:cs typeface="STHeiti Light" charset="-122"/>
                        </a:rPr>
                        <a:t>。（实用性和可操作性）</a:t>
                      </a:r>
                      <a:endParaRPr lang="zh-CN" altLang="en-US" sz="2000" b="0" i="0" dirty="0">
                        <a:solidFill>
                          <a:schemeClr val="tx1"/>
                        </a:solidFill>
                        <a:latin typeface="FZLanTingHeiS-R-GB" panose="02000000000000000000" pitchFamily="2" charset="-122"/>
                        <a:ea typeface="FZLanTingHeiS-R-GB" panose="02000000000000000000" pitchFamily="2" charset="-122"/>
                        <a:cs typeface="STHeiti Light" charset="-122"/>
                      </a:endParaRPr>
                    </a:p>
                  </a:txBody>
                  <a:tcPr anchor="ctr"/>
                </a:tc>
                <a:extLst>
                  <a:ext uri="{0D108BD9-81ED-4DB2-BD59-A6C34878D82A}">
                    <a16:rowId xmlns:a16="http://schemas.microsoft.com/office/drawing/2014/main" val="10003"/>
                  </a:ext>
                </a:extLst>
              </a:tr>
              <a:tr h="533815">
                <a:tc rowSpan="2">
                  <a:txBody>
                    <a:bodyPr/>
                    <a:lstStyle/>
                    <a:p>
                      <a:r>
                        <a:rPr kumimoji="1" lang="zh-CN" altLang="en-US" sz="2000" dirty="0">
                          <a:solidFill>
                            <a:srgbClr val="C00000"/>
                          </a:solidFill>
                          <a:latin typeface="FZLanTingHeiS-R-GB" panose="02000000000000000000" pitchFamily="2" charset="-122"/>
                          <a:ea typeface="FZLanTingHeiS-R-GB" panose="02000000000000000000" pitchFamily="2" charset="-122"/>
                          <a:cs typeface="STHeiti Light" charset="-122"/>
                        </a:rPr>
                        <a:t>假设条件不同</a:t>
                      </a:r>
                      <a:endParaRPr lang="zh-CN" altLang="en-US" sz="2000" dirty="0">
                        <a:latin typeface="FZLanTingHeiS-R-GB" panose="02000000000000000000" pitchFamily="2" charset="-122"/>
                        <a:ea typeface="FZLanTingHeiS-R-GB" panose="02000000000000000000" pitchFamily="2" charset="-122"/>
                        <a:cs typeface="STHeiti Light"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2000" b="0" i="0" dirty="0">
                          <a:latin typeface="FZLanTingHeiS-R-GB" panose="02000000000000000000" pitchFamily="2" charset="-122"/>
                          <a:ea typeface="FZLanTingHeiS-R-GB" panose="02000000000000000000" pitchFamily="2" charset="-122"/>
                          <a:cs typeface="STHeiti Light" charset="-122"/>
                        </a:rPr>
                        <a:t>微观经济学：假定主体有特定的函数。</a:t>
                      </a:r>
                      <a:endParaRPr kumimoji="1" lang="en-US" altLang="zh-CN" sz="2000" b="0" i="0" dirty="0">
                        <a:latin typeface="FZLanTingHeiS-R-GB" panose="02000000000000000000" pitchFamily="2" charset="-122"/>
                        <a:ea typeface="FZLanTingHeiS-R-GB" panose="02000000000000000000" pitchFamily="2" charset="-122"/>
                        <a:cs typeface="STHeiti Light" charset="-122"/>
                      </a:endParaRPr>
                    </a:p>
                  </a:txBody>
                  <a:tcPr anchor="ctr"/>
                </a:tc>
                <a:extLst>
                  <a:ext uri="{0D108BD9-81ED-4DB2-BD59-A6C34878D82A}">
                    <a16:rowId xmlns:a16="http://schemas.microsoft.com/office/drawing/2014/main" val="10004"/>
                  </a:ext>
                </a:extLst>
              </a:tr>
              <a:tr h="533815">
                <a:tc vMerge="1">
                  <a:txBody>
                    <a:bodyPr/>
                    <a:lstStyle/>
                    <a:p>
                      <a:endParaRPr lang="zh-CN" altLang="en-US" dirty="0"/>
                    </a:p>
                  </a:txBody>
                  <a:tcPr anchor="ctr"/>
                </a:tc>
                <a:tc>
                  <a:txBody>
                    <a:bodyPr/>
                    <a:lstStyle/>
                    <a:p>
                      <a:r>
                        <a:rPr kumimoji="1" lang="zh-CN" altLang="en-US" sz="2000" b="0" i="0" dirty="0">
                          <a:latin typeface="FZLanTingHeiS-R-GB" panose="02000000000000000000" pitchFamily="2" charset="-122"/>
                          <a:ea typeface="FZLanTingHeiS-R-GB" panose="02000000000000000000" pitchFamily="2" charset="-122"/>
                          <a:cs typeface="STHeiti Light" charset="-122"/>
                        </a:rPr>
                        <a:t>管理经济学：不事前假定函数，通过观察推断函数。</a:t>
                      </a:r>
                      <a:endParaRPr lang="zh-CN" altLang="en-US" sz="2000" b="0" i="0" dirty="0">
                        <a:latin typeface="FZLanTingHeiS-R-GB" panose="02000000000000000000" pitchFamily="2" charset="-122"/>
                        <a:ea typeface="FZLanTingHeiS-R-GB" panose="02000000000000000000" pitchFamily="2" charset="-122"/>
                        <a:cs typeface="STHeiti Light" charset="-122"/>
                      </a:endParaRPr>
                    </a:p>
                  </a:txBody>
                  <a:tcPr anchor="ctr"/>
                </a:tc>
                <a:extLst>
                  <a:ext uri="{0D108BD9-81ED-4DB2-BD59-A6C34878D82A}">
                    <a16:rowId xmlns:a16="http://schemas.microsoft.com/office/drawing/2014/main" val="10005"/>
                  </a:ext>
                </a:extLst>
              </a:tr>
            </a:tbl>
          </a:graphicData>
        </a:graphic>
      </p:graphicFrame>
      <p:sp>
        <p:nvSpPr>
          <p:cNvPr id="9" name="圆角矩形 8"/>
          <p:cNvSpPr/>
          <p:nvPr/>
        </p:nvSpPr>
        <p:spPr>
          <a:xfrm>
            <a:off x="773650" y="1542197"/>
            <a:ext cx="5627150"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二、管理经济学与微观经济学的</a:t>
            </a:r>
            <a:r>
              <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区别</a:t>
            </a:r>
            <a:r>
              <a:rPr kumimoji="1" lang="en-US" altLang="zh-CN" sz="2000" dirty="0">
                <a:solidFill>
                  <a:schemeClr val="tx1"/>
                </a:solidFill>
                <a:latin typeface="FZLanTingHeiS-R-GB" panose="02000000000000000000" pitchFamily="2" charset="-122"/>
                <a:ea typeface="FZLanTingHeiS-R-GB" panose="02000000000000000000" pitchFamily="2" charset="-122"/>
                <a:cs typeface="Microsoft YaHei" charset="-122"/>
              </a:rPr>
              <a:t>【</a:t>
            </a:r>
            <a:r>
              <a:rPr kumimoji="1" lang="zh-CN" altLang="en-US" sz="2000" dirty="0">
                <a:solidFill>
                  <a:schemeClr val="tx1"/>
                </a:solidFill>
                <a:latin typeface="FZLanTingHeiS-R-GB" panose="02000000000000000000" pitchFamily="2" charset="-122"/>
                <a:ea typeface="FZLanTingHeiS-R-GB" panose="02000000000000000000" pitchFamily="2" charset="-122"/>
                <a:cs typeface="Microsoft YaHei" charset="-122"/>
              </a:rPr>
              <a:t>简答</a:t>
            </a:r>
            <a:r>
              <a:rPr kumimoji="1" lang="en-US" altLang="zh-CN" sz="2000" dirty="0">
                <a:solidFill>
                  <a:schemeClr val="tx1"/>
                </a:solidFill>
                <a:latin typeface="FZLanTingHeiS-R-GB" panose="02000000000000000000" pitchFamily="2" charset="-122"/>
                <a:ea typeface="FZLanTingHeiS-R-GB" panose="02000000000000000000" pitchFamily="2" charset="-122"/>
                <a:cs typeface="Microsoft YaHei" charset="-122"/>
              </a:rPr>
              <a:t>】</a:t>
            </a:r>
            <a:endParaRPr kumimoji="1" lang="zh-CN" altLang="en-US" sz="2000" dirty="0">
              <a:solidFill>
                <a:schemeClr val="tx1"/>
              </a:solidFill>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22935620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19200" y="1867906"/>
            <a:ext cx="9127958" cy="3416320"/>
          </a:xfrm>
          <a:prstGeom prst="rect">
            <a:avLst/>
          </a:prstGeom>
        </p:spPr>
        <p:txBody>
          <a:bodyPr wrap="square">
            <a:spAutoFit/>
          </a:bodyPr>
          <a:lstStyle/>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1</a:t>
            </a:r>
            <a:r>
              <a:rPr lang="zh-CN" altLang="en-US" sz="2400" dirty="0">
                <a:latin typeface="FZLanTingHeiS-R-GB" panose="02000000000000000000" pitchFamily="2" charset="-122"/>
                <a:ea typeface="FZLanTingHeiS-R-GB" panose="02000000000000000000" pitchFamily="2" charset="-122"/>
                <a:cs typeface="Microsoft YaHei" charset="-122"/>
              </a:rPr>
              <a:t>、微观经济理论的构建是以一系列的假设条件为前提的。以下不属于构建微观经济理论的基本假设条件的是（）</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A:</a:t>
            </a:r>
            <a:r>
              <a:rPr lang="zh-CN" altLang="en-US" sz="2400" dirty="0">
                <a:latin typeface="FZLanTingHeiS-R-GB" panose="02000000000000000000" pitchFamily="2" charset="-122"/>
                <a:ea typeface="FZLanTingHeiS-R-GB" panose="02000000000000000000" pitchFamily="2" charset="-122"/>
                <a:cs typeface="Microsoft YaHei" charset="-122"/>
              </a:rPr>
              <a:t>完全理性</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B:</a:t>
            </a:r>
            <a:r>
              <a:rPr lang="zh-CN" altLang="en-US" sz="2400" dirty="0">
                <a:latin typeface="FZLanTingHeiS-R-GB" panose="02000000000000000000" pitchFamily="2" charset="-122"/>
                <a:ea typeface="FZLanTingHeiS-R-GB" panose="02000000000000000000" pitchFamily="2" charset="-122"/>
                <a:cs typeface="Microsoft YaHei" charset="-122"/>
              </a:rPr>
              <a:t>市场出清</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C:</a:t>
            </a:r>
            <a:r>
              <a:rPr lang="zh-CN" altLang="en-US" sz="2400" dirty="0">
                <a:latin typeface="FZLanTingHeiS-R-GB" panose="02000000000000000000" pitchFamily="2" charset="-122"/>
                <a:ea typeface="FZLanTingHeiS-R-GB" panose="02000000000000000000" pitchFamily="2" charset="-122"/>
                <a:cs typeface="Microsoft YaHei" charset="-122"/>
              </a:rPr>
              <a:t>价格刚性</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D:</a:t>
            </a:r>
            <a:r>
              <a:rPr lang="zh-CN" altLang="en-US" sz="2400" dirty="0">
                <a:latin typeface="FZLanTingHeiS-R-GB" panose="02000000000000000000" pitchFamily="2" charset="-122"/>
                <a:ea typeface="FZLanTingHeiS-R-GB" panose="02000000000000000000" pitchFamily="2" charset="-122"/>
                <a:cs typeface="Microsoft YaHei" charset="-122"/>
              </a:rPr>
              <a:t>完全信息</a:t>
            </a:r>
          </a:p>
        </p:txBody>
      </p:sp>
    </p:spTree>
    <p:extLst>
      <p:ext uri="{BB962C8B-B14F-4D97-AF65-F5344CB8AC3E}">
        <p14:creationId xmlns:p14="http://schemas.microsoft.com/office/powerpoint/2010/main" val="17346389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19200" y="1867906"/>
            <a:ext cx="9127958" cy="3416320"/>
          </a:xfrm>
          <a:prstGeom prst="rect">
            <a:avLst/>
          </a:prstGeom>
        </p:spPr>
        <p:txBody>
          <a:bodyPr wrap="square">
            <a:spAutoFit/>
          </a:bodyPr>
          <a:lstStyle/>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1</a:t>
            </a:r>
            <a:r>
              <a:rPr lang="zh-CN" altLang="en-US" sz="2400" dirty="0">
                <a:latin typeface="FZLanTingHeiS-R-GB" panose="02000000000000000000" pitchFamily="2" charset="-122"/>
                <a:ea typeface="FZLanTingHeiS-R-GB" panose="02000000000000000000" pitchFamily="2" charset="-122"/>
                <a:cs typeface="Microsoft YaHei" charset="-122"/>
              </a:rPr>
              <a:t>、微观经济理论的构建是以一系列的假设条件为前提的。以下不属于构建微观经济理论的基本假设条件的是（</a:t>
            </a:r>
            <a:r>
              <a:rPr lang="en-US" altLang="zh-CN" sz="2400" dirty="0">
                <a:solidFill>
                  <a:srgbClr val="C00000"/>
                </a:solidFill>
                <a:latin typeface="FZLanTingHeiS-R-GB" panose="02000000000000000000" pitchFamily="2" charset="-122"/>
                <a:ea typeface="FZLanTingHeiS-R-GB" panose="02000000000000000000" pitchFamily="2" charset="-122"/>
                <a:cs typeface="Microsoft YaHei" charset="-122"/>
              </a:rPr>
              <a:t>C</a:t>
            </a:r>
            <a:r>
              <a:rPr lang="zh-CN" altLang="en-US" sz="2400" dirty="0">
                <a:latin typeface="FZLanTingHeiS-R-GB" panose="02000000000000000000" pitchFamily="2" charset="-122"/>
                <a:ea typeface="FZLanTingHeiS-R-GB" panose="02000000000000000000" pitchFamily="2" charset="-122"/>
                <a:cs typeface="Microsoft YaHei" charset="-122"/>
              </a:rPr>
              <a:t>）</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A:</a:t>
            </a:r>
            <a:r>
              <a:rPr lang="zh-CN" altLang="en-US" sz="2400" dirty="0">
                <a:latin typeface="FZLanTingHeiS-R-GB" panose="02000000000000000000" pitchFamily="2" charset="-122"/>
                <a:ea typeface="FZLanTingHeiS-R-GB" panose="02000000000000000000" pitchFamily="2" charset="-122"/>
                <a:cs typeface="Microsoft YaHei" charset="-122"/>
              </a:rPr>
              <a:t>完全理性</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B:</a:t>
            </a:r>
            <a:r>
              <a:rPr lang="zh-CN" altLang="en-US" sz="2400" dirty="0">
                <a:latin typeface="FZLanTingHeiS-R-GB" panose="02000000000000000000" pitchFamily="2" charset="-122"/>
                <a:ea typeface="FZLanTingHeiS-R-GB" panose="02000000000000000000" pitchFamily="2" charset="-122"/>
                <a:cs typeface="Microsoft YaHei" charset="-122"/>
              </a:rPr>
              <a:t>市场出清</a:t>
            </a:r>
          </a:p>
          <a:p>
            <a:pPr fontAlgn="t">
              <a:lnSpc>
                <a:spcPct val="150000"/>
              </a:lnSpc>
            </a:pPr>
            <a:r>
              <a:rPr lang="en-US" altLang="zh-CN" sz="2400" dirty="0">
                <a:solidFill>
                  <a:srgbClr val="C00000"/>
                </a:solidFill>
                <a:latin typeface="FZLanTingHeiS-R-GB" panose="02000000000000000000" pitchFamily="2" charset="-122"/>
                <a:ea typeface="FZLanTingHeiS-R-GB" panose="02000000000000000000" pitchFamily="2" charset="-122"/>
                <a:cs typeface="Microsoft YaHei" charset="-122"/>
              </a:rPr>
              <a:t>C:</a:t>
            </a:r>
            <a:r>
              <a:rPr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价格刚性</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D:</a:t>
            </a:r>
            <a:r>
              <a:rPr lang="zh-CN" altLang="en-US" sz="2400" dirty="0">
                <a:latin typeface="FZLanTingHeiS-R-GB" panose="02000000000000000000" pitchFamily="2" charset="-122"/>
                <a:ea typeface="FZLanTingHeiS-R-GB" panose="02000000000000000000" pitchFamily="2" charset="-122"/>
                <a:cs typeface="Microsoft YaHei" charset="-122"/>
              </a:rPr>
              <a:t>完全信息</a:t>
            </a:r>
          </a:p>
        </p:txBody>
      </p:sp>
      <p:sp>
        <p:nvSpPr>
          <p:cNvPr id="3" name="矩形 2"/>
          <p:cNvSpPr/>
          <p:nvPr/>
        </p:nvSpPr>
        <p:spPr>
          <a:xfrm>
            <a:off x="6964117" y="5838224"/>
            <a:ext cx="3570208" cy="461665"/>
          </a:xfrm>
          <a:prstGeom prst="rect">
            <a:avLst/>
          </a:prstGeom>
        </p:spPr>
        <p:txBody>
          <a:bodyPr wrap="none">
            <a:spAutoFit/>
          </a:bodyPr>
          <a:lstStyle/>
          <a:p>
            <a:r>
              <a:rPr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口诀：两个完全一个市场</a:t>
            </a:r>
            <a:endParaRPr lang="zh-CN" altLang="en-US" sz="2400" dirty="0">
              <a:solidFill>
                <a:srgbClr val="C00000"/>
              </a:solidFill>
              <a:effectLst/>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4063126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19200" y="1867906"/>
            <a:ext cx="9127958" cy="2862322"/>
          </a:xfrm>
          <a:prstGeom prst="rect">
            <a:avLst/>
          </a:prstGeom>
        </p:spPr>
        <p:txBody>
          <a:bodyPr wrap="square">
            <a:spAutoFit/>
          </a:bodyPr>
          <a:lstStyle/>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2</a:t>
            </a:r>
            <a:r>
              <a:rPr lang="zh-CN" altLang="en-US" sz="2400" dirty="0">
                <a:latin typeface="FZLanTingHeiS-R-GB" panose="02000000000000000000" pitchFamily="2" charset="-122"/>
                <a:ea typeface="FZLanTingHeiS-R-GB" panose="02000000000000000000" pitchFamily="2" charset="-122"/>
                <a:cs typeface="Microsoft YaHei" charset="-122"/>
              </a:rPr>
              <a:t>、管理经济学和微观经济学的共同假定是（    ）</a:t>
            </a:r>
            <a:r>
              <a:rPr lang="en-US" altLang="zh-CN" sz="2400" dirty="0">
                <a:latin typeface="FZLanTingHeiS-R-GB" panose="02000000000000000000" pitchFamily="2" charset="-122"/>
                <a:ea typeface="FZLanTingHeiS-R-GB" panose="02000000000000000000" pitchFamily="2" charset="-122"/>
                <a:cs typeface="Microsoft YaHei" charset="-122"/>
              </a:rPr>
              <a:t>2010</a:t>
            </a:r>
            <a:r>
              <a:rPr lang="zh-CN" altLang="en-US" sz="2400" dirty="0">
                <a:latin typeface="FZLanTingHeiS-R-GB" panose="02000000000000000000" pitchFamily="2" charset="-122"/>
                <a:ea typeface="FZLanTingHeiS-R-GB" panose="02000000000000000000" pitchFamily="2" charset="-122"/>
                <a:cs typeface="Microsoft YaHei" charset="-122"/>
              </a:rPr>
              <a:t>考题</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A:</a:t>
            </a:r>
            <a:r>
              <a:rPr lang="zh-CN" altLang="en-US" sz="2400" dirty="0">
                <a:latin typeface="FZLanTingHeiS-R-GB" panose="02000000000000000000" pitchFamily="2" charset="-122"/>
                <a:ea typeface="FZLanTingHeiS-R-GB" panose="02000000000000000000" pitchFamily="2" charset="-122"/>
                <a:cs typeface="Microsoft YaHei" charset="-122"/>
              </a:rPr>
              <a:t>企业追求利润最大化</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B:</a:t>
            </a:r>
            <a:r>
              <a:rPr lang="zh-CN" altLang="en-US" sz="2400" dirty="0">
                <a:latin typeface="FZLanTingHeiS-R-GB" panose="02000000000000000000" pitchFamily="2" charset="-122"/>
                <a:ea typeface="FZLanTingHeiS-R-GB" panose="02000000000000000000" pitchFamily="2" charset="-122"/>
                <a:cs typeface="Microsoft YaHei" charset="-122"/>
              </a:rPr>
              <a:t>企业追求产量最大化</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C:</a:t>
            </a:r>
            <a:r>
              <a:rPr lang="zh-CN" altLang="en-US" sz="2400" dirty="0">
                <a:latin typeface="FZLanTingHeiS-R-GB" panose="02000000000000000000" pitchFamily="2" charset="-122"/>
                <a:ea typeface="FZLanTingHeiS-R-GB" panose="02000000000000000000" pitchFamily="2" charset="-122"/>
                <a:cs typeface="Microsoft YaHei" charset="-122"/>
              </a:rPr>
              <a:t>企业追求收益最大化</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D:</a:t>
            </a:r>
            <a:r>
              <a:rPr lang="zh-CN" altLang="en-US" sz="2400" dirty="0">
                <a:latin typeface="FZLanTingHeiS-R-GB" panose="02000000000000000000" pitchFamily="2" charset="-122"/>
                <a:ea typeface="FZLanTingHeiS-R-GB" panose="02000000000000000000" pitchFamily="2" charset="-122"/>
                <a:cs typeface="Microsoft YaHei" charset="-122"/>
              </a:rPr>
              <a:t>企业追求规模最大化</a:t>
            </a:r>
          </a:p>
        </p:txBody>
      </p:sp>
      <p:sp>
        <p:nvSpPr>
          <p:cNvPr id="3" name="矩形 2"/>
          <p:cNvSpPr/>
          <p:nvPr/>
        </p:nvSpPr>
        <p:spPr>
          <a:xfrm>
            <a:off x="6964117" y="5838224"/>
            <a:ext cx="3570208" cy="461665"/>
          </a:xfrm>
          <a:prstGeom prst="rect">
            <a:avLst/>
          </a:prstGeom>
        </p:spPr>
        <p:txBody>
          <a:bodyPr wrap="none">
            <a:spAutoFit/>
          </a:bodyPr>
          <a:lstStyle/>
          <a:p>
            <a:r>
              <a:rPr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口诀：两个完全一个市场</a:t>
            </a:r>
            <a:endParaRPr lang="zh-CN" altLang="en-US" sz="2400" dirty="0">
              <a:solidFill>
                <a:srgbClr val="C00000"/>
              </a:solidFill>
              <a:effectLst/>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106302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1852762655"/>
              </p:ext>
            </p:extLst>
          </p:nvPr>
        </p:nvGraphicFramePr>
        <p:xfrm>
          <a:off x="556125" y="783834"/>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19200" y="1867906"/>
            <a:ext cx="9127958" cy="2862322"/>
          </a:xfrm>
          <a:prstGeom prst="rect">
            <a:avLst/>
          </a:prstGeom>
        </p:spPr>
        <p:txBody>
          <a:bodyPr wrap="square">
            <a:spAutoFit/>
          </a:bodyPr>
          <a:lstStyle/>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2</a:t>
            </a:r>
            <a:r>
              <a:rPr lang="zh-CN" altLang="en-US" sz="2400" dirty="0">
                <a:latin typeface="FZLanTingHeiS-R-GB" panose="02000000000000000000" pitchFamily="2" charset="-122"/>
                <a:ea typeface="FZLanTingHeiS-R-GB" panose="02000000000000000000" pitchFamily="2" charset="-122"/>
                <a:cs typeface="Microsoft YaHei" charset="-122"/>
              </a:rPr>
              <a:t>、管理经济学和微观经济学的共同假定是（    ）</a:t>
            </a:r>
            <a:r>
              <a:rPr lang="en-US" altLang="zh-CN" sz="2400" dirty="0">
                <a:latin typeface="FZLanTingHeiS-R-GB" panose="02000000000000000000" pitchFamily="2" charset="-122"/>
                <a:ea typeface="FZLanTingHeiS-R-GB" panose="02000000000000000000" pitchFamily="2" charset="-122"/>
                <a:cs typeface="Microsoft YaHei" charset="-122"/>
              </a:rPr>
              <a:t>2010</a:t>
            </a:r>
            <a:r>
              <a:rPr lang="zh-CN" altLang="en-US" sz="2400" dirty="0">
                <a:latin typeface="FZLanTingHeiS-R-GB" panose="02000000000000000000" pitchFamily="2" charset="-122"/>
                <a:ea typeface="FZLanTingHeiS-R-GB" panose="02000000000000000000" pitchFamily="2" charset="-122"/>
                <a:cs typeface="Microsoft YaHei" charset="-122"/>
              </a:rPr>
              <a:t>考题</a:t>
            </a:r>
          </a:p>
          <a:p>
            <a:pPr fontAlgn="t">
              <a:lnSpc>
                <a:spcPct val="150000"/>
              </a:lnSpc>
            </a:pPr>
            <a:r>
              <a:rPr lang="en-US" altLang="zh-CN" sz="2400" dirty="0">
                <a:solidFill>
                  <a:srgbClr val="C00000"/>
                </a:solidFill>
                <a:latin typeface="FZLanTingHeiS-R-GB" panose="02000000000000000000" pitchFamily="2" charset="-122"/>
                <a:ea typeface="FZLanTingHeiS-R-GB" panose="02000000000000000000" pitchFamily="2" charset="-122"/>
                <a:cs typeface="Microsoft YaHei" charset="-122"/>
              </a:rPr>
              <a:t>A:</a:t>
            </a:r>
            <a:r>
              <a:rPr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企业追求利润最大化</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B:</a:t>
            </a:r>
            <a:r>
              <a:rPr lang="zh-CN" altLang="en-US" sz="2400" dirty="0">
                <a:latin typeface="FZLanTingHeiS-R-GB" panose="02000000000000000000" pitchFamily="2" charset="-122"/>
                <a:ea typeface="FZLanTingHeiS-R-GB" panose="02000000000000000000" pitchFamily="2" charset="-122"/>
                <a:cs typeface="Microsoft YaHei" charset="-122"/>
              </a:rPr>
              <a:t>企业追求产量最大化</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C:</a:t>
            </a:r>
            <a:r>
              <a:rPr lang="zh-CN" altLang="en-US" sz="2400" dirty="0">
                <a:latin typeface="FZLanTingHeiS-R-GB" panose="02000000000000000000" pitchFamily="2" charset="-122"/>
                <a:ea typeface="FZLanTingHeiS-R-GB" panose="02000000000000000000" pitchFamily="2" charset="-122"/>
                <a:cs typeface="Microsoft YaHei" charset="-122"/>
              </a:rPr>
              <a:t>企业追求收益最大化</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D:</a:t>
            </a:r>
            <a:r>
              <a:rPr lang="zh-CN" altLang="en-US" sz="2400" dirty="0">
                <a:latin typeface="FZLanTingHeiS-R-GB" panose="02000000000000000000" pitchFamily="2" charset="-122"/>
                <a:ea typeface="FZLanTingHeiS-R-GB" panose="02000000000000000000" pitchFamily="2" charset="-122"/>
                <a:cs typeface="Microsoft YaHei" charset="-122"/>
              </a:rPr>
              <a:t>企业追求规模最大化</a:t>
            </a:r>
          </a:p>
        </p:txBody>
      </p:sp>
      <p:sp>
        <p:nvSpPr>
          <p:cNvPr id="3" name="矩形 2"/>
          <p:cNvSpPr/>
          <p:nvPr/>
        </p:nvSpPr>
        <p:spPr>
          <a:xfrm>
            <a:off x="6964117" y="5838224"/>
            <a:ext cx="3570208" cy="461665"/>
          </a:xfrm>
          <a:prstGeom prst="rect">
            <a:avLst/>
          </a:prstGeom>
        </p:spPr>
        <p:txBody>
          <a:bodyPr wrap="none">
            <a:spAutoFit/>
          </a:bodyPr>
          <a:lstStyle/>
          <a:p>
            <a:r>
              <a:rPr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口诀：两个完全一个市场</a:t>
            </a:r>
            <a:endParaRPr lang="zh-CN" altLang="en-US" sz="2400" dirty="0">
              <a:solidFill>
                <a:srgbClr val="C00000"/>
              </a:solidFill>
              <a:effectLst/>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39237018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19200" y="1867906"/>
            <a:ext cx="9127958" cy="3416320"/>
          </a:xfrm>
          <a:prstGeom prst="rect">
            <a:avLst/>
          </a:prstGeom>
        </p:spPr>
        <p:txBody>
          <a:bodyPr wrap="square">
            <a:spAutoFit/>
          </a:bodyPr>
          <a:lstStyle/>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3</a:t>
            </a:r>
            <a:r>
              <a:rPr lang="zh-CN" altLang="en-US" sz="2400" dirty="0">
                <a:latin typeface="FZLanTingHeiS-R-GB" panose="02000000000000000000" pitchFamily="2" charset="-122"/>
                <a:ea typeface="FZLanTingHeiS-R-GB" panose="02000000000000000000" pitchFamily="2" charset="-122"/>
                <a:cs typeface="Microsoft YaHei" charset="-122"/>
              </a:rPr>
              <a:t>、简述管理经济学与微观经济学的主要区别。</a:t>
            </a:r>
            <a:r>
              <a:rPr lang="en-US" altLang="zh-CN" sz="2400" dirty="0">
                <a:latin typeface="FZLanTingHeiS-R-GB" panose="02000000000000000000" pitchFamily="2" charset="-122"/>
                <a:ea typeface="FZLanTingHeiS-R-GB" panose="02000000000000000000" pitchFamily="2" charset="-122"/>
                <a:cs typeface="Microsoft YaHei" charset="-122"/>
              </a:rPr>
              <a:t>1910</a:t>
            </a:r>
            <a:r>
              <a:rPr lang="zh-CN" altLang="en-US" sz="2400" dirty="0">
                <a:latin typeface="FZLanTingHeiS-R-GB" panose="02000000000000000000" pitchFamily="2" charset="-122"/>
                <a:ea typeface="FZLanTingHeiS-R-GB" panose="02000000000000000000" pitchFamily="2" charset="-122"/>
                <a:cs typeface="Microsoft YaHei" charset="-122"/>
              </a:rPr>
              <a:t>考题   </a:t>
            </a:r>
            <a:r>
              <a:rPr lang="en-US" altLang="zh-CN" sz="2400" dirty="0">
                <a:latin typeface="FZLanTingHeiS-R-GB" panose="02000000000000000000" pitchFamily="2" charset="-122"/>
                <a:ea typeface="FZLanTingHeiS-R-GB" panose="02000000000000000000" pitchFamily="2" charset="-122"/>
                <a:cs typeface="Microsoft YaHei" charset="-122"/>
              </a:rPr>
              <a:t>6</a:t>
            </a:r>
            <a:r>
              <a:rPr lang="zh-CN" altLang="en-US" sz="2400" dirty="0">
                <a:latin typeface="FZLanTingHeiS-R-GB" panose="02000000000000000000" pitchFamily="2" charset="-122"/>
                <a:ea typeface="FZLanTingHeiS-R-GB" panose="02000000000000000000" pitchFamily="2" charset="-122"/>
                <a:cs typeface="Microsoft YaHei" charset="-122"/>
              </a:rPr>
              <a:t>分</a:t>
            </a:r>
          </a:p>
          <a:p>
            <a:pPr fontAlgn="t">
              <a:lnSpc>
                <a:spcPct val="150000"/>
              </a:lnSpc>
            </a:pPr>
            <a:r>
              <a:rPr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答案：</a:t>
            </a:r>
            <a:endParaRPr lang="en-US" altLang="zh-CN" sz="2400" dirty="0">
              <a:solidFill>
                <a:schemeClr val="bg1"/>
              </a:solidFill>
              <a:latin typeface="FZLanTingHeiS-R-GB" panose="02000000000000000000" pitchFamily="2" charset="-122"/>
              <a:ea typeface="FZLanTingHeiS-R-GB" panose="02000000000000000000" pitchFamily="2" charset="-122"/>
              <a:cs typeface="Microsoft YaHei" charset="-122"/>
            </a:endParaRPr>
          </a:p>
          <a:p>
            <a:pPr fontAlgn="t">
              <a:lnSpc>
                <a:spcPct val="150000"/>
              </a:lnSpc>
            </a:pPr>
            <a:r>
              <a:rPr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a:t>
            </a:r>
            <a:r>
              <a:rPr lang="en-US" altLang="zh-CN" sz="2400" dirty="0">
                <a:solidFill>
                  <a:schemeClr val="bg1"/>
                </a:solidFill>
                <a:latin typeface="FZLanTingHeiS-R-GB" panose="02000000000000000000" pitchFamily="2" charset="-122"/>
                <a:ea typeface="FZLanTingHeiS-R-GB" panose="02000000000000000000" pitchFamily="2" charset="-122"/>
                <a:cs typeface="Microsoft YaHei" charset="-122"/>
              </a:rPr>
              <a:t>1</a:t>
            </a:r>
            <a:r>
              <a:rPr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）目的不同。 </a:t>
            </a:r>
            <a:br>
              <a:rPr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br>
            <a:r>
              <a:rPr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a:t>
            </a:r>
            <a:r>
              <a:rPr lang="en-US" altLang="zh-CN" sz="2400" dirty="0">
                <a:solidFill>
                  <a:schemeClr val="bg1"/>
                </a:solidFill>
                <a:latin typeface="FZLanTingHeiS-R-GB" panose="02000000000000000000" pitchFamily="2" charset="-122"/>
                <a:ea typeface="FZLanTingHeiS-R-GB" panose="02000000000000000000" pitchFamily="2" charset="-122"/>
                <a:cs typeface="Microsoft YaHei" charset="-122"/>
              </a:rPr>
              <a:t>2</a:t>
            </a:r>
            <a:r>
              <a:rPr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）研究方法不同。 </a:t>
            </a:r>
            <a:br>
              <a:rPr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br>
            <a:r>
              <a:rPr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a:t>
            </a:r>
            <a:r>
              <a:rPr lang="en-US" altLang="zh-CN" sz="2400" dirty="0">
                <a:solidFill>
                  <a:schemeClr val="bg1"/>
                </a:solidFill>
                <a:latin typeface="FZLanTingHeiS-R-GB" panose="02000000000000000000" pitchFamily="2" charset="-122"/>
                <a:ea typeface="FZLanTingHeiS-R-GB" panose="02000000000000000000" pitchFamily="2" charset="-122"/>
                <a:cs typeface="Microsoft YaHei" charset="-122"/>
              </a:rPr>
              <a:t>3</a:t>
            </a:r>
            <a:r>
              <a:rPr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）假设条件不同。</a:t>
            </a:r>
          </a:p>
          <a:p>
            <a:pPr fontAlgn="t">
              <a:lnSpc>
                <a:spcPct val="150000"/>
              </a:lnSpc>
            </a:pPr>
            <a:endParaRPr lang="zh-CN" altLang="en-US" sz="24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21300317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19200" y="1867906"/>
            <a:ext cx="9127958" cy="3416320"/>
          </a:xfrm>
          <a:prstGeom prst="rect">
            <a:avLst/>
          </a:prstGeom>
        </p:spPr>
        <p:txBody>
          <a:bodyPr wrap="square">
            <a:spAutoFit/>
          </a:bodyPr>
          <a:lstStyle/>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3</a:t>
            </a:r>
            <a:r>
              <a:rPr lang="zh-CN" altLang="en-US" sz="2400" dirty="0">
                <a:latin typeface="FZLanTingHeiS-R-GB" panose="02000000000000000000" pitchFamily="2" charset="-122"/>
                <a:ea typeface="FZLanTingHeiS-R-GB" panose="02000000000000000000" pitchFamily="2" charset="-122"/>
                <a:cs typeface="Microsoft YaHei" charset="-122"/>
              </a:rPr>
              <a:t>、简述管理经济学与微观经济学的主要区别。</a:t>
            </a:r>
            <a:r>
              <a:rPr lang="en-US" altLang="zh-CN" sz="2400" dirty="0">
                <a:latin typeface="FZLanTingHeiS-R-GB" panose="02000000000000000000" pitchFamily="2" charset="-122"/>
                <a:ea typeface="FZLanTingHeiS-R-GB" panose="02000000000000000000" pitchFamily="2" charset="-122"/>
                <a:cs typeface="Microsoft YaHei" charset="-122"/>
              </a:rPr>
              <a:t> 1910</a:t>
            </a:r>
            <a:r>
              <a:rPr lang="zh-CN" altLang="en-US" sz="2400" dirty="0">
                <a:latin typeface="FZLanTingHeiS-R-GB" panose="02000000000000000000" pitchFamily="2" charset="-122"/>
                <a:ea typeface="FZLanTingHeiS-R-GB" panose="02000000000000000000" pitchFamily="2" charset="-122"/>
                <a:cs typeface="Microsoft YaHei" charset="-122"/>
              </a:rPr>
              <a:t>考题   </a:t>
            </a:r>
            <a:r>
              <a:rPr lang="en-US" altLang="zh-CN" sz="2400" dirty="0">
                <a:latin typeface="FZLanTingHeiS-R-GB" panose="02000000000000000000" pitchFamily="2" charset="-122"/>
                <a:ea typeface="FZLanTingHeiS-R-GB" panose="02000000000000000000" pitchFamily="2" charset="-122"/>
                <a:cs typeface="Microsoft YaHei" charset="-122"/>
              </a:rPr>
              <a:t>6</a:t>
            </a:r>
            <a:r>
              <a:rPr lang="zh-CN" altLang="en-US" sz="2400" dirty="0">
                <a:latin typeface="FZLanTingHeiS-R-GB" panose="02000000000000000000" pitchFamily="2" charset="-122"/>
                <a:ea typeface="FZLanTingHeiS-R-GB" panose="02000000000000000000" pitchFamily="2" charset="-122"/>
                <a:cs typeface="Microsoft YaHei" charset="-122"/>
              </a:rPr>
              <a:t>分</a:t>
            </a:r>
            <a:endParaRPr lang="en-US" altLang="zh-CN" sz="2400" dirty="0">
              <a:latin typeface="FZLanTingHeiS-R-GB" panose="02000000000000000000" pitchFamily="2" charset="-122"/>
              <a:ea typeface="FZLanTingHeiS-R-GB" panose="02000000000000000000" pitchFamily="2" charset="-122"/>
              <a:cs typeface="Microsoft YaHei" charset="-122"/>
            </a:endParaRPr>
          </a:p>
          <a:p>
            <a:pPr fontAlgn="t">
              <a:lnSpc>
                <a:spcPct val="150000"/>
              </a:lnSpc>
            </a:pPr>
            <a:r>
              <a:rPr lang="zh-CN" altLang="en-US" sz="2400" dirty="0">
                <a:latin typeface="FZLanTingHeiS-R-GB" panose="02000000000000000000" pitchFamily="2" charset="-122"/>
                <a:ea typeface="FZLanTingHeiS-R-GB" panose="02000000000000000000" pitchFamily="2" charset="-122"/>
                <a:cs typeface="Microsoft YaHei" charset="-122"/>
              </a:rPr>
              <a:t>答案：</a:t>
            </a:r>
            <a:endParaRPr lang="en-US" altLang="zh-CN" sz="2400" dirty="0">
              <a:latin typeface="FZLanTingHeiS-R-GB" panose="02000000000000000000" pitchFamily="2" charset="-122"/>
              <a:ea typeface="FZLanTingHeiS-R-GB" panose="02000000000000000000" pitchFamily="2" charset="-122"/>
              <a:cs typeface="Microsoft YaHei" charset="-122"/>
            </a:endParaRPr>
          </a:p>
          <a:p>
            <a:pPr fontAlgn="t">
              <a:lnSpc>
                <a:spcPct val="150000"/>
              </a:lnSpc>
            </a:pPr>
            <a:r>
              <a:rPr lang="zh-CN" altLang="en-US" sz="2400" dirty="0">
                <a:latin typeface="FZLanTingHeiS-R-GB" panose="02000000000000000000" pitchFamily="2" charset="-122"/>
                <a:ea typeface="FZLanTingHeiS-R-GB" panose="02000000000000000000" pitchFamily="2" charset="-122"/>
                <a:cs typeface="Microsoft YaHei" charset="-122"/>
              </a:rPr>
              <a:t>（</a:t>
            </a:r>
            <a:r>
              <a:rPr lang="en-US" altLang="zh-CN" sz="2400" dirty="0">
                <a:latin typeface="FZLanTingHeiS-R-GB" panose="02000000000000000000" pitchFamily="2" charset="-122"/>
                <a:ea typeface="FZLanTingHeiS-R-GB" panose="02000000000000000000" pitchFamily="2" charset="-122"/>
                <a:cs typeface="Microsoft YaHei" charset="-122"/>
              </a:rPr>
              <a:t>1</a:t>
            </a:r>
            <a:r>
              <a:rPr lang="zh-CN" altLang="en-US" sz="2400" dirty="0">
                <a:latin typeface="FZLanTingHeiS-R-GB" panose="02000000000000000000" pitchFamily="2" charset="-122"/>
                <a:ea typeface="FZLanTingHeiS-R-GB" panose="02000000000000000000" pitchFamily="2" charset="-122"/>
                <a:cs typeface="Microsoft YaHei" charset="-122"/>
              </a:rPr>
              <a:t>）目的不同。 </a:t>
            </a:r>
            <a:br>
              <a:rPr lang="zh-CN" altLang="en-US" sz="2400" dirty="0">
                <a:latin typeface="FZLanTingHeiS-R-GB" panose="02000000000000000000" pitchFamily="2" charset="-122"/>
                <a:ea typeface="FZLanTingHeiS-R-GB" panose="02000000000000000000" pitchFamily="2" charset="-122"/>
                <a:cs typeface="Microsoft YaHei" charset="-122"/>
              </a:rPr>
            </a:br>
            <a:r>
              <a:rPr lang="zh-CN" altLang="en-US" sz="2400" dirty="0">
                <a:latin typeface="FZLanTingHeiS-R-GB" panose="02000000000000000000" pitchFamily="2" charset="-122"/>
                <a:ea typeface="FZLanTingHeiS-R-GB" panose="02000000000000000000" pitchFamily="2" charset="-122"/>
                <a:cs typeface="Microsoft YaHei" charset="-122"/>
              </a:rPr>
              <a:t>（</a:t>
            </a:r>
            <a:r>
              <a:rPr lang="en-US" altLang="zh-CN" sz="2400" dirty="0">
                <a:latin typeface="FZLanTingHeiS-R-GB" panose="02000000000000000000" pitchFamily="2" charset="-122"/>
                <a:ea typeface="FZLanTingHeiS-R-GB" panose="02000000000000000000" pitchFamily="2" charset="-122"/>
                <a:cs typeface="Microsoft YaHei" charset="-122"/>
              </a:rPr>
              <a:t>2</a:t>
            </a:r>
            <a:r>
              <a:rPr lang="zh-CN" altLang="en-US" sz="2400" dirty="0">
                <a:latin typeface="FZLanTingHeiS-R-GB" panose="02000000000000000000" pitchFamily="2" charset="-122"/>
                <a:ea typeface="FZLanTingHeiS-R-GB" panose="02000000000000000000" pitchFamily="2" charset="-122"/>
                <a:cs typeface="Microsoft YaHei" charset="-122"/>
              </a:rPr>
              <a:t>）研究方法不同。 </a:t>
            </a:r>
            <a:br>
              <a:rPr lang="zh-CN" altLang="en-US" sz="2400" dirty="0">
                <a:latin typeface="FZLanTingHeiS-R-GB" panose="02000000000000000000" pitchFamily="2" charset="-122"/>
                <a:ea typeface="FZLanTingHeiS-R-GB" panose="02000000000000000000" pitchFamily="2" charset="-122"/>
                <a:cs typeface="Microsoft YaHei" charset="-122"/>
              </a:rPr>
            </a:br>
            <a:r>
              <a:rPr lang="zh-CN" altLang="en-US" sz="2400" dirty="0">
                <a:latin typeface="FZLanTingHeiS-R-GB" panose="02000000000000000000" pitchFamily="2" charset="-122"/>
                <a:ea typeface="FZLanTingHeiS-R-GB" panose="02000000000000000000" pitchFamily="2" charset="-122"/>
                <a:cs typeface="Microsoft YaHei" charset="-122"/>
              </a:rPr>
              <a:t>（</a:t>
            </a:r>
            <a:r>
              <a:rPr lang="en-US" altLang="zh-CN" sz="2400" dirty="0">
                <a:latin typeface="FZLanTingHeiS-R-GB" panose="02000000000000000000" pitchFamily="2" charset="-122"/>
                <a:ea typeface="FZLanTingHeiS-R-GB" panose="02000000000000000000" pitchFamily="2" charset="-122"/>
                <a:cs typeface="Microsoft YaHei" charset="-122"/>
              </a:rPr>
              <a:t>3</a:t>
            </a:r>
            <a:r>
              <a:rPr lang="zh-CN" altLang="en-US" sz="2400" dirty="0">
                <a:latin typeface="FZLanTingHeiS-R-GB" panose="02000000000000000000" pitchFamily="2" charset="-122"/>
                <a:ea typeface="FZLanTingHeiS-R-GB" panose="02000000000000000000" pitchFamily="2" charset="-122"/>
                <a:cs typeface="Microsoft YaHei" charset="-122"/>
              </a:rPr>
              <a:t>）假设条件不同。</a:t>
            </a:r>
          </a:p>
          <a:p>
            <a:pPr fontAlgn="t">
              <a:lnSpc>
                <a:spcPct val="150000"/>
              </a:lnSpc>
            </a:pPr>
            <a:endParaRPr lang="zh-CN" altLang="en-US" sz="24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10928784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2789200284"/>
              </p:ext>
            </p:extLst>
          </p:nvPr>
        </p:nvGraphicFramePr>
        <p:xfrm>
          <a:off x="1181767" y="815918"/>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8163044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1.1.4</a:t>
            </a:r>
            <a:r>
              <a:rPr lang="zh-CN" altLang="en-US" sz="2800" dirty="0">
                <a:latin typeface="FZLanTingHeiS-R-GB" panose="02000000000000000000" pitchFamily="2" charset="-122"/>
                <a:ea typeface="FZLanTingHeiS-R-GB" panose="02000000000000000000" pitchFamily="2" charset="-122"/>
                <a:cs typeface="Microsoft YaHei" charset="-122"/>
              </a:rPr>
              <a:t>管理经济学的主要内容</a:t>
            </a:r>
          </a:p>
        </p:txBody>
      </p:sp>
      <p:graphicFrame>
        <p:nvGraphicFramePr>
          <p:cNvPr id="6" name="图表 5"/>
          <p:cNvGraphicFramePr/>
          <p:nvPr/>
        </p:nvGraphicFramePr>
        <p:xfrm>
          <a:off x="8181473" y="-20159"/>
          <a:ext cx="5229727" cy="2294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圆角矩形 2"/>
          <p:cNvSpPr/>
          <p:nvPr/>
        </p:nvSpPr>
        <p:spPr>
          <a:xfrm>
            <a:off x="773650" y="1542197"/>
            <a:ext cx="4776918"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一、管理经济学的主要内容</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endParaRPr>
          </a:p>
        </p:txBody>
      </p:sp>
      <p:sp>
        <p:nvSpPr>
          <p:cNvPr id="10" name="文本框 9"/>
          <p:cNvSpPr txBox="1"/>
          <p:nvPr/>
        </p:nvSpPr>
        <p:spPr>
          <a:xfrm>
            <a:off x="773650" y="2877809"/>
            <a:ext cx="11229473" cy="2243050"/>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1</a:t>
            </a: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需求</a:t>
            </a:r>
            <a:r>
              <a:rPr kumimoji="1" lang="zh-CN" altLang="en-US" sz="2400" dirty="0">
                <a:latin typeface="FZLanTingHeiS-R-GB" panose="02000000000000000000" pitchFamily="2" charset="-122"/>
                <a:ea typeface="FZLanTingHeiS-R-GB" panose="02000000000000000000" pitchFamily="2" charset="-122"/>
                <a:cs typeface="Microsoft YaHei" charset="-122"/>
              </a:rPr>
              <a:t>理论</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2</a:t>
            </a: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生产</a:t>
            </a:r>
            <a:r>
              <a:rPr kumimoji="1" lang="zh-CN" altLang="en-US" sz="2400" dirty="0">
                <a:latin typeface="FZLanTingHeiS-R-GB" panose="02000000000000000000" pitchFamily="2" charset="-122"/>
                <a:ea typeface="FZLanTingHeiS-R-GB" panose="02000000000000000000" pitchFamily="2" charset="-122"/>
                <a:cs typeface="Microsoft YaHei" charset="-122"/>
              </a:rPr>
              <a:t>理论</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3</a:t>
            </a: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成本</a:t>
            </a:r>
            <a:r>
              <a:rPr kumimoji="1" lang="zh-CN" altLang="en-US" sz="2400" dirty="0">
                <a:latin typeface="FZLanTingHeiS-R-GB" panose="02000000000000000000" pitchFamily="2" charset="-122"/>
                <a:ea typeface="FZLanTingHeiS-R-GB" panose="02000000000000000000" pitchFamily="2" charset="-122"/>
                <a:cs typeface="Microsoft YaHei" charset="-122"/>
              </a:rPr>
              <a:t>理论</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4</a:t>
            </a: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市场</a:t>
            </a:r>
            <a:r>
              <a:rPr kumimoji="1" lang="zh-CN" altLang="en-US" sz="2400" dirty="0">
                <a:latin typeface="FZLanTingHeiS-R-GB" panose="02000000000000000000" pitchFamily="2" charset="-122"/>
                <a:ea typeface="FZLanTingHeiS-R-GB" panose="02000000000000000000" pitchFamily="2" charset="-122"/>
                <a:cs typeface="Microsoft YaHei" charset="-122"/>
              </a:rPr>
              <a:t>理论  </a:t>
            </a:r>
          </a:p>
        </p:txBody>
      </p:sp>
    </p:spTree>
    <p:extLst>
      <p:ext uri="{BB962C8B-B14F-4D97-AF65-F5344CB8AC3E}">
        <p14:creationId xmlns:p14="http://schemas.microsoft.com/office/powerpoint/2010/main" val="16958385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1.1.4</a:t>
            </a:r>
            <a:r>
              <a:rPr lang="zh-CN" altLang="en-US" sz="2800" dirty="0">
                <a:latin typeface="FZLanTingHeiS-R-GB" panose="02000000000000000000" pitchFamily="2" charset="-122"/>
                <a:ea typeface="FZLanTingHeiS-R-GB" panose="02000000000000000000" pitchFamily="2" charset="-122"/>
                <a:cs typeface="Microsoft YaHei" charset="-122"/>
              </a:rPr>
              <a:t>管理经济学的主要内容</a:t>
            </a:r>
          </a:p>
        </p:txBody>
      </p:sp>
      <p:graphicFrame>
        <p:nvGraphicFramePr>
          <p:cNvPr id="6" name="图表 5"/>
          <p:cNvGraphicFramePr/>
          <p:nvPr/>
        </p:nvGraphicFramePr>
        <p:xfrm>
          <a:off x="8181473" y="-20159"/>
          <a:ext cx="5229727" cy="2294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圆角矩形 2"/>
          <p:cNvSpPr/>
          <p:nvPr/>
        </p:nvSpPr>
        <p:spPr>
          <a:xfrm>
            <a:off x="773650" y="1542197"/>
            <a:ext cx="4776918"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一、管理经济学的主要内容</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endParaRPr>
          </a:p>
        </p:txBody>
      </p:sp>
      <p:sp>
        <p:nvSpPr>
          <p:cNvPr id="10" name="文本框 9"/>
          <p:cNvSpPr txBox="1"/>
          <p:nvPr/>
        </p:nvSpPr>
        <p:spPr>
          <a:xfrm>
            <a:off x="773650" y="2877809"/>
            <a:ext cx="11229473" cy="2243050"/>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1</a:t>
            </a:r>
            <a:r>
              <a:rPr kumimoji="1" lang="zh-CN" altLang="en-US" sz="2400" dirty="0">
                <a:latin typeface="FZLanTingHeiS-R-GB" panose="02000000000000000000" pitchFamily="2" charset="-122"/>
                <a:ea typeface="FZLanTingHeiS-R-GB" panose="02000000000000000000" pitchFamily="2" charset="-122"/>
                <a:cs typeface="Microsoft YaHei" charset="-122"/>
              </a:rPr>
              <a:t>）需求理论</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2</a:t>
            </a: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生产</a:t>
            </a:r>
            <a:r>
              <a:rPr kumimoji="1" lang="zh-CN" altLang="en-US" sz="2400" dirty="0">
                <a:latin typeface="FZLanTingHeiS-R-GB" panose="02000000000000000000" pitchFamily="2" charset="-122"/>
                <a:ea typeface="FZLanTingHeiS-R-GB" panose="02000000000000000000" pitchFamily="2" charset="-122"/>
                <a:cs typeface="Microsoft YaHei" charset="-122"/>
              </a:rPr>
              <a:t>理论</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3</a:t>
            </a: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成本</a:t>
            </a:r>
            <a:r>
              <a:rPr kumimoji="1" lang="zh-CN" altLang="en-US" sz="2400" dirty="0">
                <a:latin typeface="FZLanTingHeiS-R-GB" panose="02000000000000000000" pitchFamily="2" charset="-122"/>
                <a:ea typeface="FZLanTingHeiS-R-GB" panose="02000000000000000000" pitchFamily="2" charset="-122"/>
                <a:cs typeface="Microsoft YaHei" charset="-122"/>
              </a:rPr>
              <a:t>理论</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4</a:t>
            </a: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市场</a:t>
            </a:r>
            <a:r>
              <a:rPr kumimoji="1" lang="zh-CN" altLang="en-US" sz="2400" dirty="0">
                <a:latin typeface="FZLanTingHeiS-R-GB" panose="02000000000000000000" pitchFamily="2" charset="-122"/>
                <a:ea typeface="FZLanTingHeiS-R-GB" panose="02000000000000000000" pitchFamily="2" charset="-122"/>
                <a:cs typeface="Microsoft YaHei" charset="-122"/>
              </a:rPr>
              <a:t>理论  </a:t>
            </a:r>
          </a:p>
        </p:txBody>
      </p:sp>
    </p:spTree>
    <p:extLst>
      <p:ext uri="{BB962C8B-B14F-4D97-AF65-F5344CB8AC3E}">
        <p14:creationId xmlns:p14="http://schemas.microsoft.com/office/powerpoint/2010/main" val="31619099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1.1.4</a:t>
            </a:r>
            <a:r>
              <a:rPr lang="zh-CN" altLang="en-US" sz="2800" dirty="0">
                <a:latin typeface="FZLanTingHeiS-R-GB" panose="02000000000000000000" pitchFamily="2" charset="-122"/>
                <a:ea typeface="FZLanTingHeiS-R-GB" panose="02000000000000000000" pitchFamily="2" charset="-122"/>
                <a:cs typeface="Microsoft YaHei" charset="-122"/>
              </a:rPr>
              <a:t>管理经济学的主要内容</a:t>
            </a:r>
          </a:p>
        </p:txBody>
      </p:sp>
      <p:graphicFrame>
        <p:nvGraphicFramePr>
          <p:cNvPr id="6" name="图表 5"/>
          <p:cNvGraphicFramePr/>
          <p:nvPr/>
        </p:nvGraphicFramePr>
        <p:xfrm>
          <a:off x="8181473" y="-20159"/>
          <a:ext cx="5229727" cy="2294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圆角矩形 2"/>
          <p:cNvSpPr/>
          <p:nvPr/>
        </p:nvSpPr>
        <p:spPr>
          <a:xfrm>
            <a:off x="773650" y="1542197"/>
            <a:ext cx="4776918"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一、管理经济学的主要内容</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endParaRPr>
          </a:p>
        </p:txBody>
      </p:sp>
      <p:sp>
        <p:nvSpPr>
          <p:cNvPr id="10" name="文本框 9"/>
          <p:cNvSpPr txBox="1"/>
          <p:nvPr/>
        </p:nvSpPr>
        <p:spPr>
          <a:xfrm>
            <a:off x="773650" y="2877809"/>
            <a:ext cx="11229473" cy="2243050"/>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1</a:t>
            </a:r>
            <a:r>
              <a:rPr kumimoji="1" lang="zh-CN" altLang="en-US" sz="2400" dirty="0">
                <a:latin typeface="FZLanTingHeiS-R-GB" panose="02000000000000000000" pitchFamily="2" charset="-122"/>
                <a:ea typeface="FZLanTingHeiS-R-GB" panose="02000000000000000000" pitchFamily="2" charset="-122"/>
                <a:cs typeface="Microsoft YaHei" charset="-122"/>
              </a:rPr>
              <a:t>）需求理论</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2</a:t>
            </a:r>
            <a:r>
              <a:rPr kumimoji="1" lang="zh-CN" altLang="en-US" sz="2400" dirty="0">
                <a:latin typeface="FZLanTingHeiS-R-GB" panose="02000000000000000000" pitchFamily="2" charset="-122"/>
                <a:ea typeface="FZLanTingHeiS-R-GB" panose="02000000000000000000" pitchFamily="2" charset="-122"/>
                <a:cs typeface="Microsoft YaHei" charset="-122"/>
              </a:rPr>
              <a:t>）生产理论</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3</a:t>
            </a: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成本</a:t>
            </a:r>
            <a:r>
              <a:rPr kumimoji="1" lang="zh-CN" altLang="en-US" sz="2400" dirty="0">
                <a:latin typeface="FZLanTingHeiS-R-GB" panose="02000000000000000000" pitchFamily="2" charset="-122"/>
                <a:ea typeface="FZLanTingHeiS-R-GB" panose="02000000000000000000" pitchFamily="2" charset="-122"/>
                <a:cs typeface="Microsoft YaHei" charset="-122"/>
              </a:rPr>
              <a:t>理论</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4</a:t>
            </a: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市场</a:t>
            </a:r>
            <a:r>
              <a:rPr kumimoji="1" lang="zh-CN" altLang="en-US" sz="2400" dirty="0">
                <a:latin typeface="FZLanTingHeiS-R-GB" panose="02000000000000000000" pitchFamily="2" charset="-122"/>
                <a:ea typeface="FZLanTingHeiS-R-GB" panose="02000000000000000000" pitchFamily="2" charset="-122"/>
                <a:cs typeface="Microsoft YaHei" charset="-122"/>
              </a:rPr>
              <a:t>理论  </a:t>
            </a:r>
          </a:p>
        </p:txBody>
      </p:sp>
    </p:spTree>
    <p:extLst>
      <p:ext uri="{BB962C8B-B14F-4D97-AF65-F5344CB8AC3E}">
        <p14:creationId xmlns:p14="http://schemas.microsoft.com/office/powerpoint/2010/main" val="22754570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1.1.4</a:t>
            </a:r>
            <a:r>
              <a:rPr lang="zh-CN" altLang="en-US" sz="2800" dirty="0">
                <a:latin typeface="FZLanTingHeiS-R-GB" panose="02000000000000000000" pitchFamily="2" charset="-122"/>
                <a:ea typeface="FZLanTingHeiS-R-GB" panose="02000000000000000000" pitchFamily="2" charset="-122"/>
                <a:cs typeface="Microsoft YaHei" charset="-122"/>
              </a:rPr>
              <a:t>管理经济学的主要内容</a:t>
            </a:r>
          </a:p>
        </p:txBody>
      </p:sp>
      <p:graphicFrame>
        <p:nvGraphicFramePr>
          <p:cNvPr id="6" name="图表 5"/>
          <p:cNvGraphicFramePr/>
          <p:nvPr/>
        </p:nvGraphicFramePr>
        <p:xfrm>
          <a:off x="8181473" y="-20159"/>
          <a:ext cx="5229727" cy="2294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圆角矩形 2"/>
          <p:cNvSpPr/>
          <p:nvPr/>
        </p:nvSpPr>
        <p:spPr>
          <a:xfrm>
            <a:off x="773650" y="1542197"/>
            <a:ext cx="4776918"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一、管理经济学的主要内容</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endParaRPr>
          </a:p>
        </p:txBody>
      </p:sp>
      <p:sp>
        <p:nvSpPr>
          <p:cNvPr id="10" name="文本框 9"/>
          <p:cNvSpPr txBox="1"/>
          <p:nvPr/>
        </p:nvSpPr>
        <p:spPr>
          <a:xfrm>
            <a:off x="773650" y="2877809"/>
            <a:ext cx="11229473" cy="2243050"/>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1</a:t>
            </a:r>
            <a:r>
              <a:rPr kumimoji="1" lang="zh-CN" altLang="en-US" sz="2400" dirty="0">
                <a:latin typeface="FZLanTingHeiS-R-GB" panose="02000000000000000000" pitchFamily="2" charset="-122"/>
                <a:ea typeface="FZLanTingHeiS-R-GB" panose="02000000000000000000" pitchFamily="2" charset="-122"/>
                <a:cs typeface="Microsoft YaHei" charset="-122"/>
              </a:rPr>
              <a:t>）需求理论</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2</a:t>
            </a:r>
            <a:r>
              <a:rPr kumimoji="1" lang="zh-CN" altLang="en-US" sz="2400" dirty="0">
                <a:latin typeface="FZLanTingHeiS-R-GB" panose="02000000000000000000" pitchFamily="2" charset="-122"/>
                <a:ea typeface="FZLanTingHeiS-R-GB" panose="02000000000000000000" pitchFamily="2" charset="-122"/>
                <a:cs typeface="Microsoft YaHei" charset="-122"/>
              </a:rPr>
              <a:t>）生产理论</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3</a:t>
            </a:r>
            <a:r>
              <a:rPr kumimoji="1" lang="zh-CN" altLang="en-US" sz="2400" dirty="0">
                <a:latin typeface="FZLanTingHeiS-R-GB" panose="02000000000000000000" pitchFamily="2" charset="-122"/>
                <a:ea typeface="FZLanTingHeiS-R-GB" panose="02000000000000000000" pitchFamily="2" charset="-122"/>
                <a:cs typeface="Microsoft YaHei" charset="-122"/>
              </a:rPr>
              <a:t>）成本理论</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4</a:t>
            </a: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市场</a:t>
            </a:r>
            <a:r>
              <a:rPr kumimoji="1" lang="zh-CN" altLang="en-US" sz="2400" dirty="0">
                <a:latin typeface="FZLanTingHeiS-R-GB" panose="02000000000000000000" pitchFamily="2" charset="-122"/>
                <a:ea typeface="FZLanTingHeiS-R-GB" panose="02000000000000000000" pitchFamily="2" charset="-122"/>
                <a:cs typeface="Microsoft YaHei" charset="-122"/>
              </a:rPr>
              <a:t>理论  </a:t>
            </a:r>
          </a:p>
        </p:txBody>
      </p:sp>
    </p:spTree>
    <p:extLst>
      <p:ext uri="{BB962C8B-B14F-4D97-AF65-F5344CB8AC3E}">
        <p14:creationId xmlns:p14="http://schemas.microsoft.com/office/powerpoint/2010/main" val="26164214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1.1.4</a:t>
            </a:r>
            <a:r>
              <a:rPr lang="zh-CN" altLang="en-US" sz="2800" dirty="0">
                <a:latin typeface="FZLanTingHeiS-R-GB" panose="02000000000000000000" pitchFamily="2" charset="-122"/>
                <a:ea typeface="FZLanTingHeiS-R-GB" panose="02000000000000000000" pitchFamily="2" charset="-122"/>
                <a:cs typeface="Microsoft YaHei" charset="-122"/>
              </a:rPr>
              <a:t>管理经济学的主要内容</a:t>
            </a:r>
          </a:p>
        </p:txBody>
      </p:sp>
      <p:graphicFrame>
        <p:nvGraphicFramePr>
          <p:cNvPr id="6" name="图表 5"/>
          <p:cNvGraphicFramePr/>
          <p:nvPr/>
        </p:nvGraphicFramePr>
        <p:xfrm>
          <a:off x="8181473" y="-20159"/>
          <a:ext cx="5229727" cy="2294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圆角矩形 2"/>
          <p:cNvSpPr/>
          <p:nvPr/>
        </p:nvSpPr>
        <p:spPr>
          <a:xfrm>
            <a:off x="773650" y="1542197"/>
            <a:ext cx="4776918"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一、管理经济学的主要内容</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endParaRPr>
          </a:p>
        </p:txBody>
      </p:sp>
      <p:sp>
        <p:nvSpPr>
          <p:cNvPr id="10" name="文本框 9"/>
          <p:cNvSpPr txBox="1"/>
          <p:nvPr/>
        </p:nvSpPr>
        <p:spPr>
          <a:xfrm>
            <a:off x="773650" y="2877809"/>
            <a:ext cx="11229473" cy="2243050"/>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1</a:t>
            </a:r>
            <a:r>
              <a:rPr kumimoji="1" lang="zh-CN" altLang="en-US" sz="2400" dirty="0">
                <a:latin typeface="FZLanTingHeiS-R-GB" panose="02000000000000000000" pitchFamily="2" charset="-122"/>
                <a:ea typeface="FZLanTingHeiS-R-GB" panose="02000000000000000000" pitchFamily="2" charset="-122"/>
                <a:cs typeface="Microsoft YaHei" charset="-122"/>
              </a:rPr>
              <a:t>）需求理论</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2</a:t>
            </a:r>
            <a:r>
              <a:rPr kumimoji="1" lang="zh-CN" altLang="en-US" sz="2400" dirty="0">
                <a:latin typeface="FZLanTingHeiS-R-GB" panose="02000000000000000000" pitchFamily="2" charset="-122"/>
                <a:ea typeface="FZLanTingHeiS-R-GB" panose="02000000000000000000" pitchFamily="2" charset="-122"/>
                <a:cs typeface="Microsoft YaHei" charset="-122"/>
              </a:rPr>
              <a:t>）生产理论</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3</a:t>
            </a:r>
            <a:r>
              <a:rPr kumimoji="1" lang="zh-CN" altLang="en-US" sz="2400" dirty="0">
                <a:latin typeface="FZLanTingHeiS-R-GB" panose="02000000000000000000" pitchFamily="2" charset="-122"/>
                <a:ea typeface="FZLanTingHeiS-R-GB" panose="02000000000000000000" pitchFamily="2" charset="-122"/>
                <a:cs typeface="Microsoft YaHei" charset="-122"/>
              </a:rPr>
              <a:t>）成本理论</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4</a:t>
            </a:r>
            <a:r>
              <a:rPr kumimoji="1" lang="zh-CN" altLang="en-US" sz="2400" dirty="0">
                <a:latin typeface="FZLanTingHeiS-R-GB" panose="02000000000000000000" pitchFamily="2" charset="-122"/>
                <a:ea typeface="FZLanTingHeiS-R-GB" panose="02000000000000000000" pitchFamily="2" charset="-122"/>
                <a:cs typeface="Microsoft YaHei" charset="-122"/>
              </a:rPr>
              <a:t>）市场理论  </a:t>
            </a:r>
          </a:p>
        </p:txBody>
      </p:sp>
    </p:spTree>
    <p:extLst>
      <p:ext uri="{BB962C8B-B14F-4D97-AF65-F5344CB8AC3E}">
        <p14:creationId xmlns:p14="http://schemas.microsoft.com/office/powerpoint/2010/main" val="37356326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1.1.4</a:t>
            </a:r>
            <a:r>
              <a:rPr lang="zh-CN" altLang="en-US" sz="2800" dirty="0">
                <a:latin typeface="FZLanTingHeiS-R-GB" panose="02000000000000000000" pitchFamily="2" charset="-122"/>
                <a:ea typeface="FZLanTingHeiS-R-GB" panose="02000000000000000000" pitchFamily="2" charset="-122"/>
                <a:cs typeface="Microsoft YaHei" charset="-122"/>
              </a:rPr>
              <a:t>管理经济学的主要内容</a:t>
            </a:r>
          </a:p>
        </p:txBody>
      </p:sp>
      <p:graphicFrame>
        <p:nvGraphicFramePr>
          <p:cNvPr id="6" name="图表 5"/>
          <p:cNvGraphicFramePr/>
          <p:nvPr/>
        </p:nvGraphicFramePr>
        <p:xfrm>
          <a:off x="8181473" y="-20159"/>
          <a:ext cx="5229727" cy="2294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文本框 9"/>
          <p:cNvSpPr txBox="1"/>
          <p:nvPr/>
        </p:nvSpPr>
        <p:spPr>
          <a:xfrm>
            <a:off x="773650" y="2877809"/>
            <a:ext cx="11229473" cy="2308324"/>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1</a:t>
            </a: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需</a:t>
            </a:r>
            <a:r>
              <a:rPr kumimoji="1" lang="zh-CN" altLang="en-US" sz="2400" dirty="0">
                <a:latin typeface="FZLanTingHeiS-R-GB" panose="02000000000000000000" pitchFamily="2" charset="-122"/>
                <a:ea typeface="FZLanTingHeiS-R-GB" panose="02000000000000000000" pitchFamily="2" charset="-122"/>
                <a:cs typeface="Microsoft YaHei" charset="-122"/>
              </a:rPr>
              <a:t>求理论</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2</a:t>
            </a: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生</a:t>
            </a:r>
            <a:r>
              <a:rPr kumimoji="1" lang="zh-CN" altLang="en-US" sz="2400" dirty="0">
                <a:latin typeface="FZLanTingHeiS-R-GB" panose="02000000000000000000" pitchFamily="2" charset="-122"/>
                <a:ea typeface="FZLanTingHeiS-R-GB" panose="02000000000000000000" pitchFamily="2" charset="-122"/>
                <a:cs typeface="Microsoft YaHei" charset="-122"/>
              </a:rPr>
              <a:t>产理论</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3</a:t>
            </a: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成</a:t>
            </a:r>
            <a:r>
              <a:rPr kumimoji="1" lang="zh-CN" altLang="en-US" sz="2400" dirty="0">
                <a:latin typeface="FZLanTingHeiS-R-GB" panose="02000000000000000000" pitchFamily="2" charset="-122"/>
                <a:ea typeface="FZLanTingHeiS-R-GB" panose="02000000000000000000" pitchFamily="2" charset="-122"/>
                <a:cs typeface="Microsoft YaHei" charset="-122"/>
              </a:rPr>
              <a:t>本理论</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4</a:t>
            </a: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市</a:t>
            </a:r>
            <a:r>
              <a:rPr kumimoji="1" lang="zh-CN" altLang="en-US" sz="2400" dirty="0">
                <a:latin typeface="FZLanTingHeiS-R-GB" panose="02000000000000000000" pitchFamily="2" charset="-122"/>
                <a:ea typeface="FZLanTingHeiS-R-GB" panose="02000000000000000000" pitchFamily="2" charset="-122"/>
                <a:cs typeface="Microsoft YaHei" charset="-122"/>
              </a:rPr>
              <a:t>场理论  </a:t>
            </a:r>
          </a:p>
        </p:txBody>
      </p:sp>
      <p:sp>
        <p:nvSpPr>
          <p:cNvPr id="7" name="圆角矩形 6"/>
          <p:cNvSpPr/>
          <p:nvPr/>
        </p:nvSpPr>
        <p:spPr>
          <a:xfrm>
            <a:off x="773650" y="1542197"/>
            <a:ext cx="4776918"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一、管理经济学的主要内容</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endParaRPr>
          </a:p>
        </p:txBody>
      </p:sp>
      <p:sp>
        <p:nvSpPr>
          <p:cNvPr id="3" name="矩形 2">
            <a:extLst>
              <a:ext uri="{FF2B5EF4-FFF2-40B4-BE49-F238E27FC236}">
                <a16:creationId xmlns:a16="http://schemas.microsoft.com/office/drawing/2014/main" id="{6B4ADED1-0A27-7E47-ACF8-48CB468965C2}"/>
              </a:ext>
            </a:extLst>
          </p:cNvPr>
          <p:cNvSpPr/>
          <p:nvPr/>
        </p:nvSpPr>
        <p:spPr>
          <a:xfrm>
            <a:off x="1407951" y="5454383"/>
            <a:ext cx="2954655" cy="461665"/>
          </a:xfrm>
          <a:prstGeom prst="rect">
            <a:avLst/>
          </a:prstGeom>
        </p:spPr>
        <p:txBody>
          <a:bodyPr wrap="none">
            <a:spAutoFit/>
          </a:bodyPr>
          <a:lstStyle/>
          <a:p>
            <a:r>
              <a:rPr lang="zh-CN" altLang="en-US" sz="2400" dirty="0">
                <a:latin typeface="FZLanTingHeiS-R-GB" panose="02000000000000000000" pitchFamily="2" charset="-122"/>
                <a:ea typeface="FZLanTingHeiS-R-GB" panose="02000000000000000000" pitchFamily="2" charset="-122"/>
              </a:rPr>
              <a:t>记忆口诀：城市肾虚</a:t>
            </a:r>
          </a:p>
        </p:txBody>
      </p:sp>
    </p:spTree>
    <p:extLst>
      <p:ext uri="{BB962C8B-B14F-4D97-AF65-F5344CB8AC3E}">
        <p14:creationId xmlns:p14="http://schemas.microsoft.com/office/powerpoint/2010/main" val="651823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1151011646"/>
              </p:ext>
            </p:extLst>
          </p:nvPr>
        </p:nvGraphicFramePr>
        <p:xfrm>
          <a:off x="1181767" y="815918"/>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1689075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19200" y="1867906"/>
            <a:ext cx="9127958" cy="3416320"/>
          </a:xfrm>
          <a:prstGeom prst="rect">
            <a:avLst/>
          </a:prstGeom>
        </p:spPr>
        <p:txBody>
          <a:bodyPr wrap="square">
            <a:spAutoFit/>
          </a:bodyPr>
          <a:lstStyle/>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1</a:t>
            </a:r>
            <a:r>
              <a:rPr lang="zh-CN" altLang="en-US" sz="2400" dirty="0">
                <a:latin typeface="FZLanTingHeiS-R-GB" panose="02000000000000000000" pitchFamily="2" charset="-122"/>
                <a:ea typeface="FZLanTingHeiS-R-GB" panose="02000000000000000000" pitchFamily="2" charset="-122"/>
                <a:cs typeface="Microsoft YaHei" charset="-122"/>
              </a:rPr>
              <a:t>、属于管理经济学研究内容的是（）</a:t>
            </a:r>
            <a:r>
              <a:rPr lang="en-US" altLang="zh-CN" sz="2400" dirty="0">
                <a:latin typeface="FZLanTingHeiS-R-GB" panose="02000000000000000000" pitchFamily="2" charset="-122"/>
                <a:ea typeface="FZLanTingHeiS-R-GB" panose="02000000000000000000" pitchFamily="2" charset="-122"/>
                <a:cs typeface="Microsoft YaHei" charset="-122"/>
              </a:rPr>
              <a:t>1904</a:t>
            </a:r>
            <a:r>
              <a:rPr lang="zh-CN" altLang="en-US" sz="2400" dirty="0">
                <a:latin typeface="FZLanTingHeiS-R-GB" panose="02000000000000000000" pitchFamily="2" charset="-122"/>
                <a:ea typeface="FZLanTingHeiS-R-GB" panose="02000000000000000000" pitchFamily="2" charset="-122"/>
                <a:cs typeface="Microsoft YaHei" charset="-122"/>
              </a:rPr>
              <a:t>考题</a:t>
            </a:r>
            <a:br>
              <a:rPr lang="zh-CN" altLang="en-US" sz="2400" dirty="0">
                <a:latin typeface="FZLanTingHeiS-R-GB" panose="02000000000000000000" pitchFamily="2" charset="-122"/>
                <a:ea typeface="FZLanTingHeiS-R-GB" panose="02000000000000000000" pitchFamily="2" charset="-122"/>
                <a:cs typeface="Microsoft YaHei" charset="-122"/>
              </a:rPr>
            </a:br>
            <a:r>
              <a:rPr lang="en-US" altLang="zh-CN" sz="2400" dirty="0">
                <a:latin typeface="FZLanTingHeiS-R-GB" panose="02000000000000000000" pitchFamily="2" charset="-122"/>
                <a:ea typeface="FZLanTingHeiS-R-GB" panose="02000000000000000000" pitchFamily="2" charset="-122"/>
                <a:cs typeface="Microsoft YaHei" charset="-122"/>
              </a:rPr>
              <a:t>A:</a:t>
            </a:r>
            <a:r>
              <a:rPr lang="zh-CN" altLang="en-US" sz="2400" dirty="0">
                <a:latin typeface="FZLanTingHeiS-R-GB" panose="02000000000000000000" pitchFamily="2" charset="-122"/>
                <a:ea typeface="FZLanTingHeiS-R-GB" panose="02000000000000000000" pitchFamily="2" charset="-122"/>
                <a:cs typeface="Microsoft YaHei" charset="-122"/>
              </a:rPr>
              <a:t>需求理论</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B:</a:t>
            </a:r>
            <a:r>
              <a:rPr lang="zh-CN" altLang="en-US" sz="2400" dirty="0">
                <a:latin typeface="FZLanTingHeiS-R-GB" panose="02000000000000000000" pitchFamily="2" charset="-122"/>
                <a:ea typeface="FZLanTingHeiS-R-GB" panose="02000000000000000000" pitchFamily="2" charset="-122"/>
                <a:cs typeface="Microsoft YaHei" charset="-122"/>
              </a:rPr>
              <a:t>沟通理论</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C:</a:t>
            </a:r>
            <a:r>
              <a:rPr lang="zh-CN" altLang="en-US" sz="2400" dirty="0">
                <a:latin typeface="FZLanTingHeiS-R-GB" panose="02000000000000000000" pitchFamily="2" charset="-122"/>
                <a:ea typeface="FZLanTingHeiS-R-GB" panose="02000000000000000000" pitchFamily="2" charset="-122"/>
                <a:cs typeface="Microsoft YaHei" charset="-122"/>
              </a:rPr>
              <a:t>激励理论</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D:</a:t>
            </a:r>
            <a:r>
              <a:rPr lang="zh-CN" altLang="en-US" sz="2400" dirty="0">
                <a:latin typeface="FZLanTingHeiS-R-GB" panose="02000000000000000000" pitchFamily="2" charset="-122"/>
                <a:ea typeface="FZLanTingHeiS-R-GB" panose="02000000000000000000" pitchFamily="2" charset="-122"/>
                <a:cs typeface="Microsoft YaHei" charset="-122"/>
              </a:rPr>
              <a:t>创新理论</a:t>
            </a:r>
          </a:p>
          <a:p>
            <a:pPr fontAlgn="t">
              <a:lnSpc>
                <a:spcPct val="150000"/>
              </a:lnSpc>
            </a:pPr>
            <a:endParaRPr lang="zh-CN" altLang="en-US" sz="24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27743988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19200" y="1867906"/>
            <a:ext cx="9127958" cy="3416320"/>
          </a:xfrm>
          <a:prstGeom prst="rect">
            <a:avLst/>
          </a:prstGeom>
        </p:spPr>
        <p:txBody>
          <a:bodyPr wrap="square">
            <a:spAutoFit/>
          </a:bodyPr>
          <a:lstStyle/>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1</a:t>
            </a:r>
            <a:r>
              <a:rPr lang="zh-CN" altLang="en-US" sz="2400" dirty="0">
                <a:latin typeface="FZLanTingHeiS-R-GB" panose="02000000000000000000" pitchFamily="2" charset="-122"/>
                <a:ea typeface="FZLanTingHeiS-R-GB" panose="02000000000000000000" pitchFamily="2" charset="-122"/>
                <a:cs typeface="Microsoft YaHei" charset="-122"/>
              </a:rPr>
              <a:t>、属于管理经济学研究内容的是（</a:t>
            </a:r>
            <a:r>
              <a:rPr lang="en-US" altLang="zh-CN" sz="2400" dirty="0">
                <a:solidFill>
                  <a:srgbClr val="C00000"/>
                </a:solidFill>
                <a:latin typeface="FZLanTingHeiS-R-GB" panose="02000000000000000000" pitchFamily="2" charset="-122"/>
                <a:ea typeface="FZLanTingHeiS-R-GB" panose="02000000000000000000" pitchFamily="2" charset="-122"/>
                <a:cs typeface="Microsoft YaHei" charset="-122"/>
              </a:rPr>
              <a:t> A </a:t>
            </a:r>
            <a:r>
              <a:rPr lang="zh-CN" altLang="en-US" sz="2400" dirty="0">
                <a:latin typeface="FZLanTingHeiS-R-GB" panose="02000000000000000000" pitchFamily="2" charset="-122"/>
                <a:ea typeface="FZLanTingHeiS-R-GB" panose="02000000000000000000" pitchFamily="2" charset="-122"/>
                <a:cs typeface="Microsoft YaHei" charset="-122"/>
              </a:rPr>
              <a:t>）</a:t>
            </a:r>
            <a:r>
              <a:rPr lang="en-US" altLang="zh-CN" sz="2400" dirty="0">
                <a:latin typeface="FZLanTingHeiS-R-GB" panose="02000000000000000000" pitchFamily="2" charset="-122"/>
                <a:ea typeface="FZLanTingHeiS-R-GB" panose="02000000000000000000" pitchFamily="2" charset="-122"/>
                <a:cs typeface="Microsoft YaHei" charset="-122"/>
              </a:rPr>
              <a:t>1904</a:t>
            </a:r>
            <a:r>
              <a:rPr lang="zh-CN" altLang="en-US" sz="2400" dirty="0">
                <a:latin typeface="FZLanTingHeiS-R-GB" panose="02000000000000000000" pitchFamily="2" charset="-122"/>
                <a:ea typeface="FZLanTingHeiS-R-GB" panose="02000000000000000000" pitchFamily="2" charset="-122"/>
                <a:cs typeface="Microsoft YaHei" charset="-122"/>
              </a:rPr>
              <a:t>考题</a:t>
            </a:r>
            <a:br>
              <a:rPr lang="zh-CN" altLang="en-US" sz="2400" dirty="0">
                <a:latin typeface="FZLanTingHeiS-R-GB" panose="02000000000000000000" pitchFamily="2" charset="-122"/>
                <a:ea typeface="FZLanTingHeiS-R-GB" panose="02000000000000000000" pitchFamily="2" charset="-122"/>
                <a:cs typeface="Microsoft YaHei" charset="-122"/>
              </a:rPr>
            </a:br>
            <a:r>
              <a:rPr lang="en-US" altLang="zh-CN" sz="2400" dirty="0">
                <a:solidFill>
                  <a:srgbClr val="C00000"/>
                </a:solidFill>
                <a:latin typeface="FZLanTingHeiS-R-GB" panose="02000000000000000000" pitchFamily="2" charset="-122"/>
                <a:ea typeface="FZLanTingHeiS-R-GB" panose="02000000000000000000" pitchFamily="2" charset="-122"/>
                <a:cs typeface="Microsoft YaHei" charset="-122"/>
              </a:rPr>
              <a:t>A:</a:t>
            </a:r>
            <a:r>
              <a:rPr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需求理论</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B:</a:t>
            </a:r>
            <a:r>
              <a:rPr lang="zh-CN" altLang="en-US" sz="2400" dirty="0">
                <a:latin typeface="FZLanTingHeiS-R-GB" panose="02000000000000000000" pitchFamily="2" charset="-122"/>
                <a:ea typeface="FZLanTingHeiS-R-GB" panose="02000000000000000000" pitchFamily="2" charset="-122"/>
                <a:cs typeface="Microsoft YaHei" charset="-122"/>
              </a:rPr>
              <a:t>沟通理论</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C:</a:t>
            </a:r>
            <a:r>
              <a:rPr lang="zh-CN" altLang="en-US" sz="2400" dirty="0">
                <a:latin typeface="FZLanTingHeiS-R-GB" panose="02000000000000000000" pitchFamily="2" charset="-122"/>
                <a:ea typeface="FZLanTingHeiS-R-GB" panose="02000000000000000000" pitchFamily="2" charset="-122"/>
                <a:cs typeface="Microsoft YaHei" charset="-122"/>
              </a:rPr>
              <a:t>激励理论</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D:</a:t>
            </a:r>
            <a:r>
              <a:rPr lang="zh-CN" altLang="en-US" sz="2400" dirty="0">
                <a:latin typeface="FZLanTingHeiS-R-GB" panose="02000000000000000000" pitchFamily="2" charset="-122"/>
                <a:ea typeface="FZLanTingHeiS-R-GB" panose="02000000000000000000" pitchFamily="2" charset="-122"/>
                <a:cs typeface="Microsoft YaHei" charset="-122"/>
              </a:rPr>
              <a:t>创新理论</a:t>
            </a:r>
          </a:p>
          <a:p>
            <a:pPr fontAlgn="t">
              <a:lnSpc>
                <a:spcPct val="150000"/>
              </a:lnSpc>
            </a:pPr>
            <a:endParaRPr lang="zh-CN" altLang="en-US" sz="24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10562079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2054126644"/>
              </p:ext>
            </p:extLst>
          </p:nvPr>
        </p:nvGraphicFramePr>
        <p:xfrm>
          <a:off x="1181767" y="815918"/>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9150430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29126" y="234159"/>
            <a:ext cx="926428" cy="591187"/>
          </a:xfrm>
          <a:prstGeom prst="rect">
            <a:avLst/>
          </a:prstGeom>
          <a:noFill/>
        </p:spPr>
        <p:txBody>
          <a:bodyPr wrap="square" rtlCol="0">
            <a:spAutoFit/>
          </a:bodyPr>
          <a:lstStyle/>
          <a:p>
            <a:pPr>
              <a:lnSpc>
                <a:spcPct val="150000"/>
              </a:lnSpc>
            </a:pPr>
            <a:r>
              <a:rPr kumimoji="1" lang="zh-CN" altLang="en-US" sz="2400" dirty="0">
                <a:solidFill>
                  <a:srgbClr val="FF0000"/>
                </a:solidFill>
                <a:latin typeface="FZLanTingHeiS-R-GB" panose="02000000000000000000" pitchFamily="2" charset="-122"/>
                <a:ea typeface="FZLanTingHeiS-R-GB" panose="02000000000000000000" pitchFamily="2" charset="-122"/>
                <a:cs typeface="Microsoft YaHei" charset="-122"/>
              </a:rPr>
              <a:t>复 习</a:t>
            </a:r>
          </a:p>
        </p:txBody>
      </p:sp>
      <p:sp>
        <p:nvSpPr>
          <p:cNvPr id="4" name="文本框 3"/>
          <p:cNvSpPr txBox="1"/>
          <p:nvPr/>
        </p:nvSpPr>
        <p:spPr>
          <a:xfrm>
            <a:off x="585534" y="2818575"/>
            <a:ext cx="2799348" cy="508088"/>
          </a:xfrm>
          <a:prstGeom prst="rect">
            <a:avLst/>
          </a:prstGeom>
          <a:noFill/>
          <a:ln>
            <a:solidFill>
              <a:schemeClr val="accent2"/>
            </a:solidFill>
          </a:ln>
        </p:spPr>
        <p:txBody>
          <a:bodyPr wrap="square" rtlCol="0">
            <a:spAutoFit/>
          </a:bodyPr>
          <a:lstStyle/>
          <a:p>
            <a:pPr lvl="0">
              <a:lnSpc>
                <a:spcPct val="150000"/>
              </a:lnSpc>
            </a:pPr>
            <a:r>
              <a:rPr lang="zh-CN" altLang="en-US" sz="2000" dirty="0">
                <a:latin typeface="FZLanTingHeiS-R-GB" panose="02000000000000000000" pitchFamily="2" charset="-122"/>
                <a:ea typeface="FZLanTingHeiS-R-GB" panose="02000000000000000000" pitchFamily="2" charset="-122"/>
                <a:cs typeface="Microsoft YaHei" charset="-122"/>
              </a:rPr>
              <a:t>管理经济学的研究对象</a:t>
            </a:r>
          </a:p>
        </p:txBody>
      </p:sp>
      <p:sp>
        <p:nvSpPr>
          <p:cNvPr id="6" name="文本框 5"/>
          <p:cNvSpPr txBox="1"/>
          <p:nvPr/>
        </p:nvSpPr>
        <p:spPr>
          <a:xfrm>
            <a:off x="3938333" y="427883"/>
            <a:ext cx="2855493" cy="588944"/>
          </a:xfrm>
          <a:prstGeom prst="rect">
            <a:avLst/>
          </a:prstGeom>
          <a:noFill/>
          <a:ln>
            <a:noFill/>
          </a:ln>
        </p:spPr>
        <p:txBody>
          <a:bodyPr wrap="square" rtlCol="0">
            <a:spAutoFit/>
          </a:bodyPr>
          <a:lstStyle/>
          <a:p>
            <a:pPr lvl="0">
              <a:lnSpc>
                <a:spcPct val="150000"/>
              </a:lnSpc>
            </a:pPr>
            <a:r>
              <a:rPr lang="zh-CN" altLang="en-US" sz="2400" dirty="0">
                <a:latin typeface="FZLanTingHeiS-R-GB" panose="02000000000000000000" pitchFamily="2" charset="-122"/>
                <a:ea typeface="FZLanTingHeiS-R-GB" panose="02000000000000000000" pitchFamily="2" charset="-122"/>
                <a:cs typeface="Microsoft YaHei" charset="-122"/>
              </a:rPr>
              <a:t>管理经济学的定义</a:t>
            </a:r>
          </a:p>
        </p:txBody>
      </p:sp>
      <p:sp>
        <p:nvSpPr>
          <p:cNvPr id="7" name="文本框 6"/>
          <p:cNvSpPr txBox="1"/>
          <p:nvPr/>
        </p:nvSpPr>
        <p:spPr>
          <a:xfrm>
            <a:off x="3938333" y="1900100"/>
            <a:ext cx="2855493" cy="588944"/>
          </a:xfrm>
          <a:prstGeom prst="rect">
            <a:avLst/>
          </a:prstGeom>
          <a:noFill/>
          <a:ln>
            <a:noFill/>
          </a:ln>
        </p:spPr>
        <p:txBody>
          <a:bodyPr wrap="square" rtlCol="0">
            <a:spAutoFit/>
          </a:bodyPr>
          <a:lstStyle/>
          <a:p>
            <a:pPr lvl="0">
              <a:lnSpc>
                <a:spcPct val="150000"/>
              </a:lnSpc>
            </a:pPr>
            <a:r>
              <a:rPr lang="zh-CN" altLang="en-US" sz="2400" dirty="0">
                <a:latin typeface="FZLanTingHeiS-R-GB" panose="02000000000000000000" pitchFamily="2" charset="-122"/>
                <a:ea typeface="FZLanTingHeiS-R-GB" panose="02000000000000000000" pitchFamily="2" charset="-122"/>
                <a:cs typeface="Microsoft YaHei" charset="-122"/>
              </a:rPr>
              <a:t>决策的基本过程</a:t>
            </a:r>
          </a:p>
        </p:txBody>
      </p:sp>
      <p:sp>
        <p:nvSpPr>
          <p:cNvPr id="8" name="文本框 7"/>
          <p:cNvSpPr txBox="1"/>
          <p:nvPr/>
        </p:nvSpPr>
        <p:spPr>
          <a:xfrm>
            <a:off x="3938334" y="3579693"/>
            <a:ext cx="2855493" cy="1135054"/>
          </a:xfrm>
          <a:prstGeom prst="rect">
            <a:avLst/>
          </a:prstGeom>
          <a:noFill/>
          <a:ln>
            <a:noFill/>
          </a:ln>
        </p:spPr>
        <p:txBody>
          <a:bodyPr wrap="square" rtlCol="0">
            <a:spAutoFit/>
          </a:bodyPr>
          <a:lstStyle/>
          <a:p>
            <a:pPr lvl="0">
              <a:lnSpc>
                <a:spcPct val="150000"/>
              </a:lnSpc>
            </a:pPr>
            <a:r>
              <a:rPr lang="zh-CN" altLang="en-US" sz="2400" dirty="0">
                <a:latin typeface="FZLanTingHeiS-R-GB" panose="02000000000000000000" pitchFamily="2" charset="-122"/>
                <a:ea typeface="FZLanTingHeiS-R-GB" panose="02000000000000000000" pitchFamily="2" charset="-122"/>
                <a:cs typeface="Microsoft YaHei" charset="-122"/>
              </a:rPr>
              <a:t>管理经济学和</a:t>
            </a:r>
            <a:endParaRPr lang="en-US" altLang="zh-CN" sz="2400" dirty="0">
              <a:latin typeface="FZLanTingHeiS-R-GB" panose="02000000000000000000" pitchFamily="2" charset="-122"/>
              <a:ea typeface="FZLanTingHeiS-R-GB" panose="02000000000000000000" pitchFamily="2" charset="-122"/>
              <a:cs typeface="Microsoft YaHei" charset="-122"/>
            </a:endParaRPr>
          </a:p>
          <a:p>
            <a:pPr lvl="0">
              <a:lnSpc>
                <a:spcPct val="150000"/>
              </a:lnSpc>
            </a:pPr>
            <a:r>
              <a:rPr lang="zh-CN" altLang="en-US" sz="2400" dirty="0">
                <a:latin typeface="FZLanTingHeiS-R-GB" panose="02000000000000000000" pitchFamily="2" charset="-122"/>
                <a:ea typeface="FZLanTingHeiS-R-GB" panose="02000000000000000000" pitchFamily="2" charset="-122"/>
                <a:cs typeface="Microsoft YaHei" charset="-122"/>
              </a:rPr>
              <a:t>微观经济学的区别</a:t>
            </a:r>
          </a:p>
        </p:txBody>
      </p:sp>
      <p:sp>
        <p:nvSpPr>
          <p:cNvPr id="9" name="文本框 8"/>
          <p:cNvSpPr txBox="1"/>
          <p:nvPr/>
        </p:nvSpPr>
        <p:spPr>
          <a:xfrm>
            <a:off x="3938334" y="5448952"/>
            <a:ext cx="3352800" cy="591187"/>
          </a:xfrm>
          <a:prstGeom prst="rect">
            <a:avLst/>
          </a:prstGeom>
          <a:noFill/>
          <a:ln>
            <a:noFill/>
          </a:ln>
        </p:spPr>
        <p:txBody>
          <a:bodyPr wrap="square" rtlCol="0">
            <a:spAutoFit/>
          </a:bodyPr>
          <a:lstStyle/>
          <a:p>
            <a:pPr lvl="0">
              <a:lnSpc>
                <a:spcPct val="150000"/>
              </a:lnSpc>
            </a:pPr>
            <a:r>
              <a:rPr lang="zh-CN" altLang="en-US" sz="2400" dirty="0">
                <a:latin typeface="FZLanTingHeiS-R-GB" panose="02000000000000000000" pitchFamily="2" charset="-122"/>
                <a:ea typeface="FZLanTingHeiS-R-GB" panose="02000000000000000000" pitchFamily="2" charset="-122"/>
                <a:cs typeface="Microsoft YaHei" charset="-122"/>
              </a:rPr>
              <a:t>管理经济学的主要内容</a:t>
            </a:r>
          </a:p>
        </p:txBody>
      </p:sp>
      <p:sp>
        <p:nvSpPr>
          <p:cNvPr id="16" name="左大括号 15"/>
          <p:cNvSpPr/>
          <p:nvPr/>
        </p:nvSpPr>
        <p:spPr>
          <a:xfrm>
            <a:off x="3384881" y="693353"/>
            <a:ext cx="553453" cy="5081805"/>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dirty="0">
              <a:ea typeface="FZLanTingHeiS-R-GB" panose="02000000000000000000" pitchFamily="2" charset="-122"/>
            </a:endParaRPr>
          </a:p>
        </p:txBody>
      </p:sp>
    </p:spTree>
    <p:custDataLst>
      <p:tags r:id="rId1"/>
    </p:custDataLst>
    <p:extLst>
      <p:ext uri="{BB962C8B-B14F-4D97-AF65-F5344CB8AC3E}">
        <p14:creationId xmlns:p14="http://schemas.microsoft.com/office/powerpoint/2010/main" val="1806910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29126" y="234159"/>
            <a:ext cx="926428" cy="591187"/>
          </a:xfrm>
          <a:prstGeom prst="rect">
            <a:avLst/>
          </a:prstGeom>
          <a:noFill/>
        </p:spPr>
        <p:txBody>
          <a:bodyPr wrap="square" rtlCol="0">
            <a:spAutoFit/>
          </a:bodyPr>
          <a:lstStyle/>
          <a:p>
            <a:pPr>
              <a:lnSpc>
                <a:spcPct val="150000"/>
              </a:lnSpc>
            </a:pPr>
            <a:r>
              <a:rPr kumimoji="1" lang="zh-CN" altLang="en-US" sz="2400" dirty="0">
                <a:solidFill>
                  <a:srgbClr val="FF0000"/>
                </a:solidFill>
                <a:latin typeface="FZLanTingHeiS-R-GB" panose="02000000000000000000" pitchFamily="2" charset="-122"/>
                <a:ea typeface="FZLanTingHeiS-R-GB" panose="02000000000000000000" pitchFamily="2" charset="-122"/>
                <a:cs typeface="Microsoft YaHei" charset="-122"/>
              </a:rPr>
              <a:t>复 习</a:t>
            </a:r>
          </a:p>
        </p:txBody>
      </p:sp>
      <p:sp>
        <p:nvSpPr>
          <p:cNvPr id="6" name="文本框 5"/>
          <p:cNvSpPr txBox="1"/>
          <p:nvPr/>
        </p:nvSpPr>
        <p:spPr>
          <a:xfrm>
            <a:off x="3938333" y="427883"/>
            <a:ext cx="2855493" cy="588944"/>
          </a:xfrm>
          <a:prstGeom prst="rect">
            <a:avLst/>
          </a:prstGeom>
          <a:noFill/>
          <a:ln>
            <a:noFill/>
          </a:ln>
        </p:spPr>
        <p:txBody>
          <a:bodyPr wrap="square" rtlCol="0">
            <a:spAutoFit/>
          </a:bodyPr>
          <a:lstStyle/>
          <a:p>
            <a:pPr lvl="0">
              <a:lnSpc>
                <a:spcPct val="150000"/>
              </a:lnSpc>
            </a:pPr>
            <a:r>
              <a:rPr lang="zh-CN" altLang="en-US" sz="2400" dirty="0">
                <a:latin typeface="FZLanTingHeiS-R-GB" panose="02000000000000000000" pitchFamily="2" charset="-122"/>
                <a:ea typeface="FZLanTingHeiS-R-GB" panose="02000000000000000000" pitchFamily="2" charset="-122"/>
                <a:cs typeface="Microsoft YaHei" charset="-122"/>
              </a:rPr>
              <a:t>管理经济学的定义</a:t>
            </a:r>
          </a:p>
        </p:txBody>
      </p:sp>
      <p:sp>
        <p:nvSpPr>
          <p:cNvPr id="7" name="文本框 6"/>
          <p:cNvSpPr txBox="1"/>
          <p:nvPr/>
        </p:nvSpPr>
        <p:spPr>
          <a:xfrm>
            <a:off x="3938333" y="1900100"/>
            <a:ext cx="2855493" cy="588944"/>
          </a:xfrm>
          <a:prstGeom prst="rect">
            <a:avLst/>
          </a:prstGeom>
          <a:noFill/>
          <a:ln>
            <a:noFill/>
          </a:ln>
        </p:spPr>
        <p:txBody>
          <a:bodyPr wrap="square" rtlCol="0">
            <a:spAutoFit/>
          </a:bodyPr>
          <a:lstStyle/>
          <a:p>
            <a:pPr lvl="0">
              <a:lnSpc>
                <a:spcPct val="150000"/>
              </a:lnSpc>
            </a:pPr>
            <a:r>
              <a:rPr lang="zh-CN" altLang="en-US" sz="2400" dirty="0">
                <a:latin typeface="FZLanTingHeiS-R-GB" panose="02000000000000000000" pitchFamily="2" charset="-122"/>
                <a:ea typeface="FZLanTingHeiS-R-GB" panose="02000000000000000000" pitchFamily="2" charset="-122"/>
                <a:cs typeface="Microsoft YaHei" charset="-122"/>
              </a:rPr>
              <a:t>决策的基本过程</a:t>
            </a:r>
          </a:p>
        </p:txBody>
      </p:sp>
      <p:sp>
        <p:nvSpPr>
          <p:cNvPr id="8" name="文本框 7"/>
          <p:cNvSpPr txBox="1"/>
          <p:nvPr/>
        </p:nvSpPr>
        <p:spPr>
          <a:xfrm>
            <a:off x="3938334" y="3579693"/>
            <a:ext cx="2855493" cy="1135054"/>
          </a:xfrm>
          <a:prstGeom prst="rect">
            <a:avLst/>
          </a:prstGeom>
          <a:noFill/>
          <a:ln>
            <a:noFill/>
          </a:ln>
        </p:spPr>
        <p:txBody>
          <a:bodyPr wrap="square" rtlCol="0">
            <a:spAutoFit/>
          </a:bodyPr>
          <a:lstStyle/>
          <a:p>
            <a:pPr lvl="0">
              <a:lnSpc>
                <a:spcPct val="150000"/>
              </a:lnSpc>
            </a:pPr>
            <a:r>
              <a:rPr lang="zh-CN" altLang="en-US" sz="2400" dirty="0">
                <a:latin typeface="FZLanTingHeiS-R-GB" panose="02000000000000000000" pitchFamily="2" charset="-122"/>
                <a:ea typeface="FZLanTingHeiS-R-GB" panose="02000000000000000000" pitchFamily="2" charset="-122"/>
                <a:cs typeface="Microsoft YaHei" charset="-122"/>
              </a:rPr>
              <a:t>管理经济学和</a:t>
            </a:r>
            <a:endParaRPr lang="en-US" altLang="zh-CN" sz="2400" dirty="0">
              <a:latin typeface="FZLanTingHeiS-R-GB" panose="02000000000000000000" pitchFamily="2" charset="-122"/>
              <a:ea typeface="FZLanTingHeiS-R-GB" panose="02000000000000000000" pitchFamily="2" charset="-122"/>
              <a:cs typeface="Microsoft YaHei" charset="-122"/>
            </a:endParaRPr>
          </a:p>
          <a:p>
            <a:pPr lvl="0">
              <a:lnSpc>
                <a:spcPct val="150000"/>
              </a:lnSpc>
            </a:pPr>
            <a:r>
              <a:rPr lang="zh-CN" altLang="en-US" sz="2400" dirty="0">
                <a:latin typeface="FZLanTingHeiS-R-GB" panose="02000000000000000000" pitchFamily="2" charset="-122"/>
                <a:ea typeface="FZLanTingHeiS-R-GB" panose="02000000000000000000" pitchFamily="2" charset="-122"/>
                <a:cs typeface="Microsoft YaHei" charset="-122"/>
              </a:rPr>
              <a:t>微观经济学的区别</a:t>
            </a:r>
          </a:p>
        </p:txBody>
      </p:sp>
      <p:sp>
        <p:nvSpPr>
          <p:cNvPr id="9" name="文本框 8"/>
          <p:cNvSpPr txBox="1"/>
          <p:nvPr/>
        </p:nvSpPr>
        <p:spPr>
          <a:xfrm>
            <a:off x="3938334" y="5448952"/>
            <a:ext cx="3352800" cy="591187"/>
          </a:xfrm>
          <a:prstGeom prst="rect">
            <a:avLst/>
          </a:prstGeom>
          <a:noFill/>
          <a:ln>
            <a:noFill/>
          </a:ln>
        </p:spPr>
        <p:txBody>
          <a:bodyPr wrap="square" rtlCol="0">
            <a:spAutoFit/>
          </a:bodyPr>
          <a:lstStyle/>
          <a:p>
            <a:pPr lvl="0">
              <a:lnSpc>
                <a:spcPct val="150000"/>
              </a:lnSpc>
            </a:pPr>
            <a:r>
              <a:rPr lang="zh-CN" altLang="en-US" sz="2400" dirty="0">
                <a:latin typeface="FZLanTingHeiS-R-GB" panose="02000000000000000000" pitchFamily="2" charset="-122"/>
                <a:ea typeface="FZLanTingHeiS-R-GB" panose="02000000000000000000" pitchFamily="2" charset="-122"/>
                <a:cs typeface="Microsoft YaHei" charset="-122"/>
              </a:rPr>
              <a:t>管理经济学的主要内容</a:t>
            </a:r>
          </a:p>
        </p:txBody>
      </p:sp>
      <p:cxnSp>
        <p:nvCxnSpPr>
          <p:cNvPr id="11" name="直线箭头连接符 10"/>
          <p:cNvCxnSpPr>
            <a:stCxn id="6" idx="3"/>
            <a:endCxn id="12" idx="1"/>
          </p:cNvCxnSpPr>
          <p:nvPr/>
        </p:nvCxnSpPr>
        <p:spPr>
          <a:xfrm flipV="1">
            <a:off x="6793826" y="716981"/>
            <a:ext cx="1259309" cy="53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文本框 11"/>
          <p:cNvSpPr txBox="1"/>
          <p:nvPr/>
        </p:nvSpPr>
        <p:spPr>
          <a:xfrm>
            <a:off x="8053135" y="422509"/>
            <a:ext cx="1532020" cy="588944"/>
          </a:xfrm>
          <a:prstGeom prst="rect">
            <a:avLst/>
          </a:prstGeom>
          <a:noFill/>
          <a:ln>
            <a:noFill/>
          </a:ln>
        </p:spPr>
        <p:txBody>
          <a:bodyPr wrap="square" rtlCol="0">
            <a:spAutoFit/>
          </a:bodyPr>
          <a:lstStyle/>
          <a:p>
            <a:pPr lvl="0">
              <a:lnSpc>
                <a:spcPct val="150000"/>
              </a:lnSpc>
            </a:pPr>
            <a:r>
              <a:rPr lang="zh-CN" altLang="en-US" sz="2400" dirty="0">
                <a:latin typeface="FZLanTingHeiS-R-GB" panose="02000000000000000000" pitchFamily="2" charset="-122"/>
                <a:ea typeface="FZLanTingHeiS-R-GB" panose="02000000000000000000" pitchFamily="2" charset="-122"/>
                <a:cs typeface="Microsoft YaHei" charset="-122"/>
              </a:rPr>
              <a:t>企业决策</a:t>
            </a:r>
          </a:p>
        </p:txBody>
      </p:sp>
      <p:sp>
        <p:nvSpPr>
          <p:cNvPr id="16" name="左大括号 15"/>
          <p:cNvSpPr/>
          <p:nvPr/>
        </p:nvSpPr>
        <p:spPr>
          <a:xfrm>
            <a:off x="3384881" y="693353"/>
            <a:ext cx="553453" cy="5081805"/>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dirty="0">
              <a:ea typeface="FZLanTingHeiS-R-GB" panose="02000000000000000000" pitchFamily="2" charset="-122"/>
            </a:endParaRPr>
          </a:p>
        </p:txBody>
      </p:sp>
      <p:sp>
        <p:nvSpPr>
          <p:cNvPr id="13" name="文本框 12">
            <a:extLst>
              <a:ext uri="{FF2B5EF4-FFF2-40B4-BE49-F238E27FC236}">
                <a16:creationId xmlns:a16="http://schemas.microsoft.com/office/drawing/2014/main" id="{E648BD6E-622D-ED40-935E-38225A5B06CD}"/>
              </a:ext>
            </a:extLst>
          </p:cNvPr>
          <p:cNvSpPr txBox="1"/>
          <p:nvPr/>
        </p:nvSpPr>
        <p:spPr>
          <a:xfrm>
            <a:off x="585534" y="2818575"/>
            <a:ext cx="2799348" cy="508088"/>
          </a:xfrm>
          <a:prstGeom prst="rect">
            <a:avLst/>
          </a:prstGeom>
          <a:noFill/>
          <a:ln>
            <a:solidFill>
              <a:schemeClr val="accent2"/>
            </a:solidFill>
          </a:ln>
        </p:spPr>
        <p:txBody>
          <a:bodyPr wrap="square" rtlCol="0">
            <a:spAutoFit/>
          </a:bodyPr>
          <a:lstStyle/>
          <a:p>
            <a:pPr lvl="0">
              <a:lnSpc>
                <a:spcPct val="150000"/>
              </a:lnSpc>
            </a:pPr>
            <a:r>
              <a:rPr lang="zh-CN" altLang="en-US" sz="2000" dirty="0">
                <a:latin typeface="FZLanTingHeiS-R-GB" panose="02000000000000000000" pitchFamily="2" charset="-122"/>
                <a:ea typeface="FZLanTingHeiS-R-GB" panose="02000000000000000000" pitchFamily="2" charset="-122"/>
                <a:cs typeface="Microsoft YaHei" charset="-122"/>
              </a:rPr>
              <a:t>管理经济学的研究对象</a:t>
            </a:r>
          </a:p>
        </p:txBody>
      </p:sp>
    </p:spTree>
    <p:custDataLst>
      <p:tags r:id="rId1"/>
    </p:custDataLst>
    <p:extLst>
      <p:ext uri="{BB962C8B-B14F-4D97-AF65-F5344CB8AC3E}">
        <p14:creationId xmlns:p14="http://schemas.microsoft.com/office/powerpoint/2010/main" val="14944369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29126" y="234159"/>
            <a:ext cx="926428" cy="591187"/>
          </a:xfrm>
          <a:prstGeom prst="rect">
            <a:avLst/>
          </a:prstGeom>
          <a:noFill/>
        </p:spPr>
        <p:txBody>
          <a:bodyPr wrap="square" rtlCol="0">
            <a:spAutoFit/>
          </a:bodyPr>
          <a:lstStyle/>
          <a:p>
            <a:pPr>
              <a:lnSpc>
                <a:spcPct val="150000"/>
              </a:lnSpc>
            </a:pPr>
            <a:r>
              <a:rPr kumimoji="1" lang="zh-CN" altLang="en-US" sz="2400" dirty="0">
                <a:solidFill>
                  <a:srgbClr val="FF0000"/>
                </a:solidFill>
                <a:latin typeface="FZLanTingHeiS-R-GB" panose="02000000000000000000" pitchFamily="2" charset="-122"/>
                <a:ea typeface="FZLanTingHeiS-R-GB" panose="02000000000000000000" pitchFamily="2" charset="-122"/>
                <a:cs typeface="Microsoft YaHei" charset="-122"/>
              </a:rPr>
              <a:t>复 习</a:t>
            </a:r>
          </a:p>
        </p:txBody>
      </p:sp>
      <p:sp>
        <p:nvSpPr>
          <p:cNvPr id="5" name="左大括号 4"/>
          <p:cNvSpPr/>
          <p:nvPr/>
        </p:nvSpPr>
        <p:spPr>
          <a:xfrm>
            <a:off x="6362691" y="1344444"/>
            <a:ext cx="541424" cy="1790006"/>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dirty="0">
              <a:ea typeface="FZLanTingHeiS-R-GB" panose="02000000000000000000" pitchFamily="2" charset="-122"/>
            </a:endParaRPr>
          </a:p>
        </p:txBody>
      </p:sp>
      <p:sp>
        <p:nvSpPr>
          <p:cNvPr id="6" name="文本框 5"/>
          <p:cNvSpPr txBox="1"/>
          <p:nvPr/>
        </p:nvSpPr>
        <p:spPr>
          <a:xfrm>
            <a:off x="3938333" y="427883"/>
            <a:ext cx="2855493" cy="588944"/>
          </a:xfrm>
          <a:prstGeom prst="rect">
            <a:avLst/>
          </a:prstGeom>
          <a:noFill/>
          <a:ln>
            <a:noFill/>
          </a:ln>
        </p:spPr>
        <p:txBody>
          <a:bodyPr wrap="square" rtlCol="0">
            <a:spAutoFit/>
          </a:bodyPr>
          <a:lstStyle/>
          <a:p>
            <a:pPr lvl="0">
              <a:lnSpc>
                <a:spcPct val="150000"/>
              </a:lnSpc>
            </a:pPr>
            <a:r>
              <a:rPr lang="zh-CN" altLang="en-US" sz="2400" dirty="0">
                <a:latin typeface="FZLanTingHeiS-R-GB" panose="02000000000000000000" pitchFamily="2" charset="-122"/>
                <a:ea typeface="FZLanTingHeiS-R-GB" panose="02000000000000000000" pitchFamily="2" charset="-122"/>
                <a:cs typeface="Microsoft YaHei" charset="-122"/>
              </a:rPr>
              <a:t>管理经济学的定义</a:t>
            </a:r>
          </a:p>
        </p:txBody>
      </p:sp>
      <p:sp>
        <p:nvSpPr>
          <p:cNvPr id="7" name="文本框 6"/>
          <p:cNvSpPr txBox="1"/>
          <p:nvPr/>
        </p:nvSpPr>
        <p:spPr>
          <a:xfrm>
            <a:off x="3938333" y="1900100"/>
            <a:ext cx="2855493" cy="588944"/>
          </a:xfrm>
          <a:prstGeom prst="rect">
            <a:avLst/>
          </a:prstGeom>
          <a:noFill/>
          <a:ln>
            <a:noFill/>
          </a:ln>
        </p:spPr>
        <p:txBody>
          <a:bodyPr wrap="square" rtlCol="0">
            <a:spAutoFit/>
          </a:bodyPr>
          <a:lstStyle/>
          <a:p>
            <a:pPr lvl="0">
              <a:lnSpc>
                <a:spcPct val="150000"/>
              </a:lnSpc>
            </a:pPr>
            <a:r>
              <a:rPr lang="zh-CN" altLang="en-US" sz="2400" dirty="0">
                <a:latin typeface="FZLanTingHeiS-R-GB" panose="02000000000000000000" pitchFamily="2" charset="-122"/>
                <a:ea typeface="FZLanTingHeiS-R-GB" panose="02000000000000000000" pitchFamily="2" charset="-122"/>
                <a:cs typeface="Microsoft YaHei" charset="-122"/>
              </a:rPr>
              <a:t>决策的基本过程</a:t>
            </a:r>
          </a:p>
        </p:txBody>
      </p:sp>
      <p:sp>
        <p:nvSpPr>
          <p:cNvPr id="8" name="文本框 7"/>
          <p:cNvSpPr txBox="1"/>
          <p:nvPr/>
        </p:nvSpPr>
        <p:spPr>
          <a:xfrm>
            <a:off x="3938334" y="3579693"/>
            <a:ext cx="2855493" cy="1135054"/>
          </a:xfrm>
          <a:prstGeom prst="rect">
            <a:avLst/>
          </a:prstGeom>
          <a:noFill/>
          <a:ln>
            <a:noFill/>
          </a:ln>
        </p:spPr>
        <p:txBody>
          <a:bodyPr wrap="square" rtlCol="0">
            <a:spAutoFit/>
          </a:bodyPr>
          <a:lstStyle/>
          <a:p>
            <a:pPr lvl="0">
              <a:lnSpc>
                <a:spcPct val="150000"/>
              </a:lnSpc>
            </a:pPr>
            <a:r>
              <a:rPr lang="zh-CN" altLang="en-US" sz="2400" dirty="0">
                <a:latin typeface="FZLanTingHeiS-R-GB" panose="02000000000000000000" pitchFamily="2" charset="-122"/>
                <a:ea typeface="FZLanTingHeiS-R-GB" panose="02000000000000000000" pitchFamily="2" charset="-122"/>
                <a:cs typeface="Microsoft YaHei" charset="-122"/>
              </a:rPr>
              <a:t>管理经济学和</a:t>
            </a:r>
            <a:endParaRPr lang="en-US" altLang="zh-CN" sz="2400" dirty="0">
              <a:latin typeface="FZLanTingHeiS-R-GB" panose="02000000000000000000" pitchFamily="2" charset="-122"/>
              <a:ea typeface="FZLanTingHeiS-R-GB" panose="02000000000000000000" pitchFamily="2" charset="-122"/>
              <a:cs typeface="Microsoft YaHei" charset="-122"/>
            </a:endParaRPr>
          </a:p>
          <a:p>
            <a:pPr lvl="0">
              <a:lnSpc>
                <a:spcPct val="150000"/>
              </a:lnSpc>
            </a:pPr>
            <a:r>
              <a:rPr lang="zh-CN" altLang="en-US" sz="2400" dirty="0">
                <a:latin typeface="FZLanTingHeiS-R-GB" panose="02000000000000000000" pitchFamily="2" charset="-122"/>
                <a:ea typeface="FZLanTingHeiS-R-GB" panose="02000000000000000000" pitchFamily="2" charset="-122"/>
                <a:cs typeface="Microsoft YaHei" charset="-122"/>
              </a:rPr>
              <a:t>微观经济学的区别</a:t>
            </a:r>
          </a:p>
        </p:txBody>
      </p:sp>
      <p:sp>
        <p:nvSpPr>
          <p:cNvPr id="9" name="文本框 8"/>
          <p:cNvSpPr txBox="1"/>
          <p:nvPr/>
        </p:nvSpPr>
        <p:spPr>
          <a:xfrm>
            <a:off x="3938334" y="5448952"/>
            <a:ext cx="3352800" cy="591187"/>
          </a:xfrm>
          <a:prstGeom prst="rect">
            <a:avLst/>
          </a:prstGeom>
          <a:noFill/>
          <a:ln>
            <a:noFill/>
          </a:ln>
        </p:spPr>
        <p:txBody>
          <a:bodyPr wrap="square" rtlCol="0">
            <a:spAutoFit/>
          </a:bodyPr>
          <a:lstStyle/>
          <a:p>
            <a:pPr lvl="0">
              <a:lnSpc>
                <a:spcPct val="150000"/>
              </a:lnSpc>
            </a:pPr>
            <a:r>
              <a:rPr lang="zh-CN" altLang="en-US" sz="2400" dirty="0">
                <a:latin typeface="FZLanTingHeiS-R-GB" panose="02000000000000000000" pitchFamily="2" charset="-122"/>
                <a:ea typeface="FZLanTingHeiS-R-GB" panose="02000000000000000000" pitchFamily="2" charset="-122"/>
                <a:cs typeface="Microsoft YaHei" charset="-122"/>
              </a:rPr>
              <a:t>管理经济学的主要内容</a:t>
            </a:r>
          </a:p>
        </p:txBody>
      </p:sp>
      <p:cxnSp>
        <p:nvCxnSpPr>
          <p:cNvPr id="11" name="直线箭头连接符 10"/>
          <p:cNvCxnSpPr>
            <a:stCxn id="6" idx="3"/>
            <a:endCxn id="12" idx="1"/>
          </p:cNvCxnSpPr>
          <p:nvPr/>
        </p:nvCxnSpPr>
        <p:spPr>
          <a:xfrm flipV="1">
            <a:off x="6793826" y="716981"/>
            <a:ext cx="1259309" cy="53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文本框 11"/>
          <p:cNvSpPr txBox="1"/>
          <p:nvPr/>
        </p:nvSpPr>
        <p:spPr>
          <a:xfrm>
            <a:off x="8053135" y="422509"/>
            <a:ext cx="1532020" cy="588944"/>
          </a:xfrm>
          <a:prstGeom prst="rect">
            <a:avLst/>
          </a:prstGeom>
          <a:noFill/>
          <a:ln>
            <a:noFill/>
          </a:ln>
        </p:spPr>
        <p:txBody>
          <a:bodyPr wrap="square" rtlCol="0">
            <a:spAutoFit/>
          </a:bodyPr>
          <a:lstStyle/>
          <a:p>
            <a:pPr lvl="0">
              <a:lnSpc>
                <a:spcPct val="150000"/>
              </a:lnSpc>
            </a:pPr>
            <a:r>
              <a:rPr lang="zh-CN" altLang="en-US" sz="2400" dirty="0">
                <a:latin typeface="FZLanTingHeiS-R-GB" panose="02000000000000000000" pitchFamily="2" charset="-122"/>
                <a:ea typeface="FZLanTingHeiS-R-GB" panose="02000000000000000000" pitchFamily="2" charset="-122"/>
                <a:cs typeface="Microsoft YaHei" charset="-122"/>
              </a:rPr>
              <a:t>企业决策</a:t>
            </a:r>
          </a:p>
        </p:txBody>
      </p:sp>
      <p:sp>
        <p:nvSpPr>
          <p:cNvPr id="16" name="左大括号 15"/>
          <p:cNvSpPr/>
          <p:nvPr/>
        </p:nvSpPr>
        <p:spPr>
          <a:xfrm>
            <a:off x="3384881" y="693353"/>
            <a:ext cx="553453" cy="5081805"/>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dirty="0">
              <a:ea typeface="FZLanTingHeiS-R-GB" panose="02000000000000000000" pitchFamily="2" charset="-122"/>
            </a:endParaRPr>
          </a:p>
        </p:txBody>
      </p:sp>
      <p:sp>
        <p:nvSpPr>
          <p:cNvPr id="21" name="文本框 20"/>
          <p:cNvSpPr txBox="1"/>
          <p:nvPr/>
        </p:nvSpPr>
        <p:spPr>
          <a:xfrm>
            <a:off x="7014402" y="1269951"/>
            <a:ext cx="2855493" cy="1938992"/>
          </a:xfrm>
          <a:prstGeom prst="rect">
            <a:avLst/>
          </a:prstGeom>
          <a:noFill/>
          <a:ln>
            <a:noFill/>
          </a:ln>
        </p:spPr>
        <p:txBody>
          <a:bodyPr wrap="square" rtlCol="0">
            <a:spAutoFit/>
          </a:bodyPr>
          <a:lstStyle/>
          <a:p>
            <a:pPr lvl="0"/>
            <a:r>
              <a:rPr lang="en-US" altLang="zh-CN" sz="2400" dirty="0">
                <a:latin typeface="FZLanTingHeiS-R-GB" panose="02000000000000000000" pitchFamily="2" charset="-122"/>
                <a:ea typeface="FZLanTingHeiS-R-GB" panose="02000000000000000000" pitchFamily="2" charset="-122"/>
                <a:cs typeface="Microsoft YaHei" charset="-122"/>
              </a:rPr>
              <a:t>1</a:t>
            </a:r>
            <a:r>
              <a:rPr lang="zh-CN" altLang="en-US" sz="2400" dirty="0">
                <a:latin typeface="FZLanTingHeiS-R-GB" panose="02000000000000000000" pitchFamily="2" charset="-122"/>
                <a:ea typeface="FZLanTingHeiS-R-GB" panose="02000000000000000000" pitchFamily="2" charset="-122"/>
                <a:cs typeface="Microsoft YaHei" charset="-122"/>
              </a:rPr>
              <a:t>、明确问题</a:t>
            </a:r>
            <a:endParaRPr lang="en-US" altLang="zh-CN" sz="2400" dirty="0">
              <a:latin typeface="FZLanTingHeiS-R-GB" panose="02000000000000000000" pitchFamily="2" charset="-122"/>
              <a:ea typeface="FZLanTingHeiS-R-GB" panose="02000000000000000000" pitchFamily="2" charset="-122"/>
              <a:cs typeface="Microsoft YaHei" charset="-122"/>
            </a:endParaRPr>
          </a:p>
          <a:p>
            <a:pPr lvl="0"/>
            <a:r>
              <a:rPr lang="en-US" altLang="zh-CN" sz="2400" dirty="0">
                <a:latin typeface="FZLanTingHeiS-R-GB" panose="02000000000000000000" pitchFamily="2" charset="-122"/>
                <a:ea typeface="FZLanTingHeiS-R-GB" panose="02000000000000000000" pitchFamily="2" charset="-122"/>
                <a:cs typeface="Microsoft YaHei" charset="-122"/>
              </a:rPr>
              <a:t>2</a:t>
            </a:r>
            <a:r>
              <a:rPr lang="zh-CN" altLang="en-US" sz="2400" dirty="0">
                <a:latin typeface="FZLanTingHeiS-R-GB" panose="02000000000000000000" pitchFamily="2" charset="-122"/>
                <a:ea typeface="FZLanTingHeiS-R-GB" panose="02000000000000000000" pitchFamily="2" charset="-122"/>
                <a:cs typeface="Microsoft YaHei" charset="-122"/>
              </a:rPr>
              <a:t>、确定目标</a:t>
            </a:r>
            <a:endParaRPr lang="en-US" altLang="zh-CN" sz="2400" dirty="0">
              <a:latin typeface="FZLanTingHeiS-R-GB" panose="02000000000000000000" pitchFamily="2" charset="-122"/>
              <a:ea typeface="FZLanTingHeiS-R-GB" panose="02000000000000000000" pitchFamily="2" charset="-122"/>
              <a:cs typeface="Microsoft YaHei" charset="-122"/>
            </a:endParaRPr>
          </a:p>
          <a:p>
            <a:pPr lvl="0"/>
            <a:r>
              <a:rPr lang="en-US" altLang="zh-CN" sz="2400" dirty="0">
                <a:latin typeface="FZLanTingHeiS-R-GB" panose="02000000000000000000" pitchFamily="2" charset="-122"/>
                <a:ea typeface="FZLanTingHeiS-R-GB" panose="02000000000000000000" pitchFamily="2" charset="-122"/>
                <a:cs typeface="Microsoft YaHei" charset="-122"/>
              </a:rPr>
              <a:t>3</a:t>
            </a:r>
            <a:r>
              <a:rPr lang="zh-CN" altLang="en-US" sz="2400" dirty="0">
                <a:latin typeface="FZLanTingHeiS-R-GB" panose="02000000000000000000" pitchFamily="2" charset="-122"/>
                <a:ea typeface="FZLanTingHeiS-R-GB" panose="02000000000000000000" pitchFamily="2" charset="-122"/>
                <a:cs typeface="Microsoft YaHei" charset="-122"/>
              </a:rPr>
              <a:t>、可能办法</a:t>
            </a:r>
            <a:endParaRPr lang="en-US" altLang="zh-CN" sz="2400" dirty="0">
              <a:latin typeface="FZLanTingHeiS-R-GB" panose="02000000000000000000" pitchFamily="2" charset="-122"/>
              <a:ea typeface="FZLanTingHeiS-R-GB" panose="02000000000000000000" pitchFamily="2" charset="-122"/>
              <a:cs typeface="Microsoft YaHei" charset="-122"/>
            </a:endParaRPr>
          </a:p>
          <a:p>
            <a:pPr lvl="0"/>
            <a:r>
              <a:rPr lang="en-US" altLang="zh-CN" sz="2400" dirty="0">
                <a:latin typeface="FZLanTingHeiS-R-GB" panose="02000000000000000000" pitchFamily="2" charset="-122"/>
                <a:ea typeface="FZLanTingHeiS-R-GB" panose="02000000000000000000" pitchFamily="2" charset="-122"/>
                <a:cs typeface="Microsoft YaHei" charset="-122"/>
              </a:rPr>
              <a:t>4</a:t>
            </a:r>
            <a:r>
              <a:rPr lang="zh-CN" altLang="en-US" sz="2400" dirty="0">
                <a:latin typeface="FZLanTingHeiS-R-GB" panose="02000000000000000000" pitchFamily="2" charset="-122"/>
                <a:ea typeface="FZLanTingHeiS-R-GB" panose="02000000000000000000" pitchFamily="2" charset="-122"/>
                <a:cs typeface="Microsoft YaHei" charset="-122"/>
              </a:rPr>
              <a:t>、最优方案</a:t>
            </a:r>
            <a:endParaRPr lang="en-US" altLang="zh-CN" sz="2400" dirty="0">
              <a:latin typeface="FZLanTingHeiS-R-GB" panose="02000000000000000000" pitchFamily="2" charset="-122"/>
              <a:ea typeface="FZLanTingHeiS-R-GB" panose="02000000000000000000" pitchFamily="2" charset="-122"/>
              <a:cs typeface="Microsoft YaHei" charset="-122"/>
            </a:endParaRPr>
          </a:p>
          <a:p>
            <a:pPr lvl="0"/>
            <a:r>
              <a:rPr lang="en-US" altLang="zh-CN" sz="2400" dirty="0">
                <a:latin typeface="FZLanTingHeiS-R-GB" panose="02000000000000000000" pitchFamily="2" charset="-122"/>
                <a:ea typeface="FZLanTingHeiS-R-GB" panose="02000000000000000000" pitchFamily="2" charset="-122"/>
                <a:cs typeface="Microsoft YaHei" charset="-122"/>
              </a:rPr>
              <a:t>5</a:t>
            </a:r>
            <a:r>
              <a:rPr lang="zh-CN" altLang="en-US" sz="2400" dirty="0">
                <a:latin typeface="FZLanTingHeiS-R-GB" panose="02000000000000000000" pitchFamily="2" charset="-122"/>
                <a:ea typeface="FZLanTingHeiS-R-GB" panose="02000000000000000000" pitchFamily="2" charset="-122"/>
                <a:cs typeface="Microsoft YaHei" charset="-122"/>
              </a:rPr>
              <a:t>、执行方案</a:t>
            </a:r>
          </a:p>
        </p:txBody>
      </p:sp>
      <p:sp>
        <p:nvSpPr>
          <p:cNvPr id="13" name="文本框 12">
            <a:extLst>
              <a:ext uri="{FF2B5EF4-FFF2-40B4-BE49-F238E27FC236}">
                <a16:creationId xmlns:a16="http://schemas.microsoft.com/office/drawing/2014/main" id="{EE5000DD-10EE-E649-9B33-7B95BB77CCFA}"/>
              </a:ext>
            </a:extLst>
          </p:cNvPr>
          <p:cNvSpPr txBox="1"/>
          <p:nvPr/>
        </p:nvSpPr>
        <p:spPr>
          <a:xfrm>
            <a:off x="585534" y="2818575"/>
            <a:ext cx="2799348" cy="508088"/>
          </a:xfrm>
          <a:prstGeom prst="rect">
            <a:avLst/>
          </a:prstGeom>
          <a:noFill/>
          <a:ln>
            <a:solidFill>
              <a:schemeClr val="accent2"/>
            </a:solidFill>
          </a:ln>
        </p:spPr>
        <p:txBody>
          <a:bodyPr wrap="square" rtlCol="0">
            <a:spAutoFit/>
          </a:bodyPr>
          <a:lstStyle/>
          <a:p>
            <a:pPr lvl="0">
              <a:lnSpc>
                <a:spcPct val="150000"/>
              </a:lnSpc>
            </a:pPr>
            <a:r>
              <a:rPr lang="zh-CN" altLang="en-US" sz="2000" dirty="0">
                <a:latin typeface="FZLanTingHeiS-R-GB" panose="02000000000000000000" pitchFamily="2" charset="-122"/>
                <a:ea typeface="FZLanTingHeiS-R-GB" panose="02000000000000000000" pitchFamily="2" charset="-122"/>
                <a:cs typeface="Microsoft YaHei" charset="-122"/>
              </a:rPr>
              <a:t>管理经济学的研究对象</a:t>
            </a:r>
          </a:p>
        </p:txBody>
      </p:sp>
    </p:spTree>
    <p:custDataLst>
      <p:tags r:id="rId1"/>
    </p:custDataLst>
    <p:extLst>
      <p:ext uri="{BB962C8B-B14F-4D97-AF65-F5344CB8AC3E}">
        <p14:creationId xmlns:p14="http://schemas.microsoft.com/office/powerpoint/2010/main" val="12599836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29126" y="234159"/>
            <a:ext cx="926428" cy="591187"/>
          </a:xfrm>
          <a:prstGeom prst="rect">
            <a:avLst/>
          </a:prstGeom>
          <a:noFill/>
        </p:spPr>
        <p:txBody>
          <a:bodyPr wrap="square" rtlCol="0">
            <a:spAutoFit/>
          </a:bodyPr>
          <a:lstStyle/>
          <a:p>
            <a:pPr>
              <a:lnSpc>
                <a:spcPct val="150000"/>
              </a:lnSpc>
            </a:pPr>
            <a:r>
              <a:rPr kumimoji="1" lang="zh-CN" altLang="en-US" sz="2400" dirty="0">
                <a:solidFill>
                  <a:srgbClr val="FF0000"/>
                </a:solidFill>
                <a:latin typeface="FZLanTingHeiS-R-GB" panose="02000000000000000000" pitchFamily="2" charset="-122"/>
                <a:ea typeface="FZLanTingHeiS-R-GB" panose="02000000000000000000" pitchFamily="2" charset="-122"/>
                <a:cs typeface="Microsoft YaHei" charset="-122"/>
              </a:rPr>
              <a:t>复 习</a:t>
            </a:r>
          </a:p>
        </p:txBody>
      </p:sp>
      <p:sp>
        <p:nvSpPr>
          <p:cNvPr id="5" name="左大括号 4"/>
          <p:cNvSpPr/>
          <p:nvPr/>
        </p:nvSpPr>
        <p:spPr>
          <a:xfrm>
            <a:off x="6362691" y="1344444"/>
            <a:ext cx="541424" cy="1790006"/>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dirty="0">
              <a:ea typeface="FZLanTingHeiS-R-GB" panose="02000000000000000000" pitchFamily="2" charset="-122"/>
            </a:endParaRPr>
          </a:p>
        </p:txBody>
      </p:sp>
      <p:sp>
        <p:nvSpPr>
          <p:cNvPr id="6" name="文本框 5"/>
          <p:cNvSpPr txBox="1"/>
          <p:nvPr/>
        </p:nvSpPr>
        <p:spPr>
          <a:xfrm>
            <a:off x="3938333" y="427883"/>
            <a:ext cx="2855493" cy="588944"/>
          </a:xfrm>
          <a:prstGeom prst="rect">
            <a:avLst/>
          </a:prstGeom>
          <a:noFill/>
          <a:ln>
            <a:noFill/>
          </a:ln>
        </p:spPr>
        <p:txBody>
          <a:bodyPr wrap="square" rtlCol="0">
            <a:spAutoFit/>
          </a:bodyPr>
          <a:lstStyle/>
          <a:p>
            <a:pPr lvl="0">
              <a:lnSpc>
                <a:spcPct val="150000"/>
              </a:lnSpc>
            </a:pPr>
            <a:r>
              <a:rPr lang="zh-CN" altLang="en-US" sz="2400" dirty="0">
                <a:latin typeface="FZLanTingHeiS-R-GB" panose="02000000000000000000" pitchFamily="2" charset="-122"/>
                <a:ea typeface="FZLanTingHeiS-R-GB" panose="02000000000000000000" pitchFamily="2" charset="-122"/>
                <a:cs typeface="Microsoft YaHei" charset="-122"/>
              </a:rPr>
              <a:t>管理经济学的定义</a:t>
            </a:r>
          </a:p>
        </p:txBody>
      </p:sp>
      <p:sp>
        <p:nvSpPr>
          <p:cNvPr id="7" name="文本框 6"/>
          <p:cNvSpPr txBox="1"/>
          <p:nvPr/>
        </p:nvSpPr>
        <p:spPr>
          <a:xfrm>
            <a:off x="3938333" y="1900100"/>
            <a:ext cx="2855493" cy="588944"/>
          </a:xfrm>
          <a:prstGeom prst="rect">
            <a:avLst/>
          </a:prstGeom>
          <a:noFill/>
          <a:ln>
            <a:noFill/>
          </a:ln>
        </p:spPr>
        <p:txBody>
          <a:bodyPr wrap="square" rtlCol="0">
            <a:spAutoFit/>
          </a:bodyPr>
          <a:lstStyle/>
          <a:p>
            <a:pPr lvl="0">
              <a:lnSpc>
                <a:spcPct val="150000"/>
              </a:lnSpc>
            </a:pPr>
            <a:r>
              <a:rPr lang="zh-CN" altLang="en-US" sz="2400" dirty="0">
                <a:latin typeface="FZLanTingHeiS-R-GB" panose="02000000000000000000" pitchFamily="2" charset="-122"/>
                <a:ea typeface="FZLanTingHeiS-R-GB" panose="02000000000000000000" pitchFamily="2" charset="-122"/>
                <a:cs typeface="Microsoft YaHei" charset="-122"/>
              </a:rPr>
              <a:t>决策的基本过程</a:t>
            </a:r>
          </a:p>
        </p:txBody>
      </p:sp>
      <p:sp>
        <p:nvSpPr>
          <p:cNvPr id="8" name="文本框 7"/>
          <p:cNvSpPr txBox="1"/>
          <p:nvPr/>
        </p:nvSpPr>
        <p:spPr>
          <a:xfrm>
            <a:off x="3938334" y="3579693"/>
            <a:ext cx="2855493" cy="1135054"/>
          </a:xfrm>
          <a:prstGeom prst="rect">
            <a:avLst/>
          </a:prstGeom>
          <a:noFill/>
          <a:ln>
            <a:noFill/>
          </a:ln>
        </p:spPr>
        <p:txBody>
          <a:bodyPr wrap="square" rtlCol="0">
            <a:spAutoFit/>
          </a:bodyPr>
          <a:lstStyle/>
          <a:p>
            <a:pPr lvl="0">
              <a:lnSpc>
                <a:spcPct val="150000"/>
              </a:lnSpc>
            </a:pPr>
            <a:r>
              <a:rPr lang="zh-CN" altLang="en-US" sz="2400" dirty="0">
                <a:latin typeface="FZLanTingHeiS-R-GB" panose="02000000000000000000" pitchFamily="2" charset="-122"/>
                <a:ea typeface="FZLanTingHeiS-R-GB" panose="02000000000000000000" pitchFamily="2" charset="-122"/>
                <a:cs typeface="Microsoft YaHei" charset="-122"/>
              </a:rPr>
              <a:t>管理经济学和</a:t>
            </a:r>
            <a:endParaRPr lang="en-US" altLang="zh-CN" sz="2400" dirty="0">
              <a:latin typeface="FZLanTingHeiS-R-GB" panose="02000000000000000000" pitchFamily="2" charset="-122"/>
              <a:ea typeface="FZLanTingHeiS-R-GB" panose="02000000000000000000" pitchFamily="2" charset="-122"/>
              <a:cs typeface="Microsoft YaHei" charset="-122"/>
            </a:endParaRPr>
          </a:p>
          <a:p>
            <a:pPr lvl="0">
              <a:lnSpc>
                <a:spcPct val="150000"/>
              </a:lnSpc>
            </a:pPr>
            <a:r>
              <a:rPr lang="zh-CN" altLang="en-US" sz="2400" dirty="0">
                <a:latin typeface="FZLanTingHeiS-R-GB" panose="02000000000000000000" pitchFamily="2" charset="-122"/>
                <a:ea typeface="FZLanTingHeiS-R-GB" panose="02000000000000000000" pitchFamily="2" charset="-122"/>
                <a:cs typeface="Microsoft YaHei" charset="-122"/>
              </a:rPr>
              <a:t>微观经济学的区别</a:t>
            </a:r>
          </a:p>
        </p:txBody>
      </p:sp>
      <p:sp>
        <p:nvSpPr>
          <p:cNvPr id="9" name="文本框 8"/>
          <p:cNvSpPr txBox="1"/>
          <p:nvPr/>
        </p:nvSpPr>
        <p:spPr>
          <a:xfrm>
            <a:off x="3938334" y="5448952"/>
            <a:ext cx="3352800" cy="591187"/>
          </a:xfrm>
          <a:prstGeom prst="rect">
            <a:avLst/>
          </a:prstGeom>
          <a:noFill/>
          <a:ln>
            <a:noFill/>
          </a:ln>
        </p:spPr>
        <p:txBody>
          <a:bodyPr wrap="square" rtlCol="0">
            <a:spAutoFit/>
          </a:bodyPr>
          <a:lstStyle/>
          <a:p>
            <a:pPr lvl="0">
              <a:lnSpc>
                <a:spcPct val="150000"/>
              </a:lnSpc>
            </a:pPr>
            <a:r>
              <a:rPr lang="zh-CN" altLang="en-US" sz="2400" dirty="0">
                <a:latin typeface="FZLanTingHeiS-R-GB" panose="02000000000000000000" pitchFamily="2" charset="-122"/>
                <a:ea typeface="FZLanTingHeiS-R-GB" panose="02000000000000000000" pitchFamily="2" charset="-122"/>
                <a:cs typeface="Microsoft YaHei" charset="-122"/>
              </a:rPr>
              <a:t>管理经济学的主要内容</a:t>
            </a:r>
          </a:p>
        </p:txBody>
      </p:sp>
      <p:cxnSp>
        <p:nvCxnSpPr>
          <p:cNvPr id="11" name="直线箭头连接符 10"/>
          <p:cNvCxnSpPr>
            <a:stCxn id="6" idx="3"/>
            <a:endCxn id="12" idx="1"/>
          </p:cNvCxnSpPr>
          <p:nvPr/>
        </p:nvCxnSpPr>
        <p:spPr>
          <a:xfrm flipV="1">
            <a:off x="6793826" y="716981"/>
            <a:ext cx="1259309" cy="53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文本框 11"/>
          <p:cNvSpPr txBox="1"/>
          <p:nvPr/>
        </p:nvSpPr>
        <p:spPr>
          <a:xfrm>
            <a:off x="8053135" y="422509"/>
            <a:ext cx="1532020" cy="588944"/>
          </a:xfrm>
          <a:prstGeom prst="rect">
            <a:avLst/>
          </a:prstGeom>
          <a:noFill/>
          <a:ln>
            <a:noFill/>
          </a:ln>
        </p:spPr>
        <p:txBody>
          <a:bodyPr wrap="square" rtlCol="0">
            <a:spAutoFit/>
          </a:bodyPr>
          <a:lstStyle/>
          <a:p>
            <a:pPr lvl="0">
              <a:lnSpc>
                <a:spcPct val="150000"/>
              </a:lnSpc>
            </a:pPr>
            <a:r>
              <a:rPr lang="zh-CN" altLang="en-US" sz="2400" dirty="0">
                <a:latin typeface="FZLanTingHeiS-R-GB" panose="02000000000000000000" pitchFamily="2" charset="-122"/>
                <a:ea typeface="FZLanTingHeiS-R-GB" panose="02000000000000000000" pitchFamily="2" charset="-122"/>
                <a:cs typeface="Microsoft YaHei" charset="-122"/>
              </a:rPr>
              <a:t>企业决策</a:t>
            </a:r>
          </a:p>
        </p:txBody>
      </p:sp>
      <p:sp>
        <p:nvSpPr>
          <p:cNvPr id="16" name="左大括号 15"/>
          <p:cNvSpPr/>
          <p:nvPr/>
        </p:nvSpPr>
        <p:spPr>
          <a:xfrm>
            <a:off x="3384881" y="693353"/>
            <a:ext cx="553453" cy="5081805"/>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dirty="0">
              <a:ea typeface="FZLanTingHeiS-R-GB" panose="02000000000000000000" pitchFamily="2" charset="-122"/>
            </a:endParaRPr>
          </a:p>
        </p:txBody>
      </p:sp>
      <p:sp>
        <p:nvSpPr>
          <p:cNvPr id="19" name="文本框 18"/>
          <p:cNvSpPr txBox="1"/>
          <p:nvPr/>
        </p:nvSpPr>
        <p:spPr>
          <a:xfrm>
            <a:off x="7243005" y="3530819"/>
            <a:ext cx="2855493" cy="1200329"/>
          </a:xfrm>
          <a:prstGeom prst="rect">
            <a:avLst/>
          </a:prstGeom>
          <a:noFill/>
          <a:ln>
            <a:noFill/>
          </a:ln>
        </p:spPr>
        <p:txBody>
          <a:bodyPr wrap="square" rtlCol="0">
            <a:spAutoFit/>
          </a:bodyPr>
          <a:lstStyle/>
          <a:p>
            <a:pPr lvl="0"/>
            <a:r>
              <a:rPr lang="en-US" altLang="zh-CN" sz="2400" dirty="0">
                <a:latin typeface="FZLanTingHeiS-R-GB" panose="02000000000000000000" pitchFamily="2" charset="-122"/>
                <a:ea typeface="FZLanTingHeiS-R-GB" panose="02000000000000000000" pitchFamily="2" charset="-122"/>
                <a:cs typeface="Microsoft YaHei" charset="-122"/>
              </a:rPr>
              <a:t>1</a:t>
            </a:r>
            <a:r>
              <a:rPr lang="zh-CN" altLang="en-US" sz="2400" dirty="0">
                <a:latin typeface="FZLanTingHeiS-R-GB" panose="02000000000000000000" pitchFamily="2" charset="-122"/>
                <a:ea typeface="FZLanTingHeiS-R-GB" panose="02000000000000000000" pitchFamily="2" charset="-122"/>
                <a:cs typeface="Microsoft YaHei" charset="-122"/>
              </a:rPr>
              <a:t>、目的不同</a:t>
            </a:r>
            <a:endParaRPr lang="en-US" altLang="zh-CN" sz="2400" dirty="0">
              <a:latin typeface="FZLanTingHeiS-R-GB" panose="02000000000000000000" pitchFamily="2" charset="-122"/>
              <a:ea typeface="FZLanTingHeiS-R-GB" panose="02000000000000000000" pitchFamily="2" charset="-122"/>
              <a:cs typeface="Microsoft YaHei" charset="-122"/>
            </a:endParaRPr>
          </a:p>
          <a:p>
            <a:pPr lvl="0"/>
            <a:r>
              <a:rPr lang="en-US" altLang="zh-CN" sz="2400" dirty="0">
                <a:latin typeface="FZLanTingHeiS-R-GB" panose="02000000000000000000" pitchFamily="2" charset="-122"/>
                <a:ea typeface="FZLanTingHeiS-R-GB" panose="02000000000000000000" pitchFamily="2" charset="-122"/>
                <a:cs typeface="Microsoft YaHei" charset="-122"/>
              </a:rPr>
              <a:t>2</a:t>
            </a:r>
            <a:r>
              <a:rPr lang="zh-CN" altLang="en-US" sz="2400" dirty="0">
                <a:latin typeface="FZLanTingHeiS-R-GB" panose="02000000000000000000" pitchFamily="2" charset="-122"/>
                <a:ea typeface="FZLanTingHeiS-R-GB" panose="02000000000000000000" pitchFamily="2" charset="-122"/>
                <a:cs typeface="Microsoft YaHei" charset="-122"/>
              </a:rPr>
              <a:t>、研究方法不同</a:t>
            </a:r>
            <a:endParaRPr lang="en-US" altLang="zh-CN" sz="2400" dirty="0">
              <a:latin typeface="FZLanTingHeiS-R-GB" panose="02000000000000000000" pitchFamily="2" charset="-122"/>
              <a:ea typeface="FZLanTingHeiS-R-GB" panose="02000000000000000000" pitchFamily="2" charset="-122"/>
              <a:cs typeface="Microsoft YaHei" charset="-122"/>
            </a:endParaRPr>
          </a:p>
          <a:p>
            <a:pPr lvl="0"/>
            <a:r>
              <a:rPr lang="en-US" altLang="zh-CN" sz="2400" dirty="0">
                <a:latin typeface="FZLanTingHeiS-R-GB" panose="02000000000000000000" pitchFamily="2" charset="-122"/>
                <a:ea typeface="FZLanTingHeiS-R-GB" panose="02000000000000000000" pitchFamily="2" charset="-122"/>
                <a:cs typeface="Microsoft YaHei" charset="-122"/>
              </a:rPr>
              <a:t>3</a:t>
            </a:r>
            <a:r>
              <a:rPr lang="zh-CN" altLang="en-US" sz="2400" dirty="0">
                <a:latin typeface="FZLanTingHeiS-R-GB" panose="02000000000000000000" pitchFamily="2" charset="-122"/>
                <a:ea typeface="FZLanTingHeiS-R-GB" panose="02000000000000000000" pitchFamily="2" charset="-122"/>
                <a:cs typeface="Microsoft YaHei" charset="-122"/>
              </a:rPr>
              <a:t>、假设条件不同</a:t>
            </a:r>
            <a:endParaRPr lang="en-US" altLang="zh-CN" sz="2400" dirty="0">
              <a:latin typeface="FZLanTingHeiS-R-GB" panose="02000000000000000000" pitchFamily="2" charset="-122"/>
              <a:ea typeface="FZLanTingHeiS-R-GB" panose="02000000000000000000" pitchFamily="2" charset="-122"/>
              <a:cs typeface="Microsoft YaHei" charset="-122"/>
            </a:endParaRPr>
          </a:p>
        </p:txBody>
      </p:sp>
      <p:sp>
        <p:nvSpPr>
          <p:cNvPr id="20" name="左大括号 19"/>
          <p:cNvSpPr/>
          <p:nvPr/>
        </p:nvSpPr>
        <p:spPr>
          <a:xfrm>
            <a:off x="6701581" y="3502872"/>
            <a:ext cx="541424" cy="1228276"/>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dirty="0">
              <a:ea typeface="FZLanTingHeiS-R-GB" panose="02000000000000000000" pitchFamily="2" charset="-122"/>
            </a:endParaRPr>
          </a:p>
        </p:txBody>
      </p:sp>
      <p:sp>
        <p:nvSpPr>
          <p:cNvPr id="21" name="文本框 20"/>
          <p:cNvSpPr txBox="1"/>
          <p:nvPr/>
        </p:nvSpPr>
        <p:spPr>
          <a:xfrm>
            <a:off x="7014402" y="1269951"/>
            <a:ext cx="2855493" cy="1938992"/>
          </a:xfrm>
          <a:prstGeom prst="rect">
            <a:avLst/>
          </a:prstGeom>
          <a:noFill/>
          <a:ln>
            <a:noFill/>
          </a:ln>
        </p:spPr>
        <p:txBody>
          <a:bodyPr wrap="square" rtlCol="0">
            <a:spAutoFit/>
          </a:bodyPr>
          <a:lstStyle/>
          <a:p>
            <a:pPr lvl="0"/>
            <a:r>
              <a:rPr lang="en-US" altLang="zh-CN" sz="2400" dirty="0">
                <a:latin typeface="FZLanTingHeiS-R-GB" panose="02000000000000000000" pitchFamily="2" charset="-122"/>
                <a:ea typeface="FZLanTingHeiS-R-GB" panose="02000000000000000000" pitchFamily="2" charset="-122"/>
                <a:cs typeface="Microsoft YaHei" charset="-122"/>
              </a:rPr>
              <a:t>1</a:t>
            </a:r>
            <a:r>
              <a:rPr lang="zh-CN" altLang="en-US" sz="2400" dirty="0">
                <a:latin typeface="FZLanTingHeiS-R-GB" panose="02000000000000000000" pitchFamily="2" charset="-122"/>
                <a:ea typeface="FZLanTingHeiS-R-GB" panose="02000000000000000000" pitchFamily="2" charset="-122"/>
                <a:cs typeface="Microsoft YaHei" charset="-122"/>
              </a:rPr>
              <a:t>、明确问题</a:t>
            </a:r>
            <a:endParaRPr lang="en-US" altLang="zh-CN" sz="2400" dirty="0">
              <a:latin typeface="FZLanTingHeiS-R-GB" panose="02000000000000000000" pitchFamily="2" charset="-122"/>
              <a:ea typeface="FZLanTingHeiS-R-GB" panose="02000000000000000000" pitchFamily="2" charset="-122"/>
              <a:cs typeface="Microsoft YaHei" charset="-122"/>
            </a:endParaRPr>
          </a:p>
          <a:p>
            <a:pPr lvl="0"/>
            <a:r>
              <a:rPr lang="en-US" altLang="zh-CN" sz="2400" dirty="0">
                <a:latin typeface="FZLanTingHeiS-R-GB" panose="02000000000000000000" pitchFamily="2" charset="-122"/>
                <a:ea typeface="FZLanTingHeiS-R-GB" panose="02000000000000000000" pitchFamily="2" charset="-122"/>
                <a:cs typeface="Microsoft YaHei" charset="-122"/>
              </a:rPr>
              <a:t>2</a:t>
            </a:r>
            <a:r>
              <a:rPr lang="zh-CN" altLang="en-US" sz="2400" dirty="0">
                <a:latin typeface="FZLanTingHeiS-R-GB" panose="02000000000000000000" pitchFamily="2" charset="-122"/>
                <a:ea typeface="FZLanTingHeiS-R-GB" panose="02000000000000000000" pitchFamily="2" charset="-122"/>
                <a:cs typeface="Microsoft YaHei" charset="-122"/>
              </a:rPr>
              <a:t>、确定目标</a:t>
            </a:r>
            <a:endParaRPr lang="en-US" altLang="zh-CN" sz="2400" dirty="0">
              <a:latin typeface="FZLanTingHeiS-R-GB" panose="02000000000000000000" pitchFamily="2" charset="-122"/>
              <a:ea typeface="FZLanTingHeiS-R-GB" panose="02000000000000000000" pitchFamily="2" charset="-122"/>
              <a:cs typeface="Microsoft YaHei" charset="-122"/>
            </a:endParaRPr>
          </a:p>
          <a:p>
            <a:pPr lvl="0"/>
            <a:r>
              <a:rPr lang="en-US" altLang="zh-CN" sz="2400" dirty="0">
                <a:latin typeface="FZLanTingHeiS-R-GB" panose="02000000000000000000" pitchFamily="2" charset="-122"/>
                <a:ea typeface="FZLanTingHeiS-R-GB" panose="02000000000000000000" pitchFamily="2" charset="-122"/>
                <a:cs typeface="Microsoft YaHei" charset="-122"/>
              </a:rPr>
              <a:t>3</a:t>
            </a:r>
            <a:r>
              <a:rPr lang="zh-CN" altLang="en-US" sz="2400" dirty="0">
                <a:latin typeface="FZLanTingHeiS-R-GB" panose="02000000000000000000" pitchFamily="2" charset="-122"/>
                <a:ea typeface="FZLanTingHeiS-R-GB" panose="02000000000000000000" pitchFamily="2" charset="-122"/>
                <a:cs typeface="Microsoft YaHei" charset="-122"/>
              </a:rPr>
              <a:t>、可能办法</a:t>
            </a:r>
            <a:endParaRPr lang="en-US" altLang="zh-CN" sz="2400" dirty="0">
              <a:latin typeface="FZLanTingHeiS-R-GB" panose="02000000000000000000" pitchFamily="2" charset="-122"/>
              <a:ea typeface="FZLanTingHeiS-R-GB" panose="02000000000000000000" pitchFamily="2" charset="-122"/>
              <a:cs typeface="Microsoft YaHei" charset="-122"/>
            </a:endParaRPr>
          </a:p>
          <a:p>
            <a:pPr lvl="0"/>
            <a:r>
              <a:rPr lang="en-US" altLang="zh-CN" sz="2400" dirty="0">
                <a:latin typeface="FZLanTingHeiS-R-GB" panose="02000000000000000000" pitchFamily="2" charset="-122"/>
                <a:ea typeface="FZLanTingHeiS-R-GB" panose="02000000000000000000" pitchFamily="2" charset="-122"/>
                <a:cs typeface="Microsoft YaHei" charset="-122"/>
              </a:rPr>
              <a:t>4</a:t>
            </a:r>
            <a:r>
              <a:rPr lang="zh-CN" altLang="en-US" sz="2400" dirty="0">
                <a:latin typeface="FZLanTingHeiS-R-GB" panose="02000000000000000000" pitchFamily="2" charset="-122"/>
                <a:ea typeface="FZLanTingHeiS-R-GB" panose="02000000000000000000" pitchFamily="2" charset="-122"/>
                <a:cs typeface="Microsoft YaHei" charset="-122"/>
              </a:rPr>
              <a:t>、最优方案</a:t>
            </a:r>
            <a:endParaRPr lang="en-US" altLang="zh-CN" sz="2400" dirty="0">
              <a:latin typeface="FZLanTingHeiS-R-GB" panose="02000000000000000000" pitchFamily="2" charset="-122"/>
              <a:ea typeface="FZLanTingHeiS-R-GB" panose="02000000000000000000" pitchFamily="2" charset="-122"/>
              <a:cs typeface="Microsoft YaHei" charset="-122"/>
            </a:endParaRPr>
          </a:p>
          <a:p>
            <a:pPr lvl="0"/>
            <a:r>
              <a:rPr lang="en-US" altLang="zh-CN" sz="2400" dirty="0">
                <a:latin typeface="FZLanTingHeiS-R-GB" panose="02000000000000000000" pitchFamily="2" charset="-122"/>
                <a:ea typeface="FZLanTingHeiS-R-GB" panose="02000000000000000000" pitchFamily="2" charset="-122"/>
                <a:cs typeface="Microsoft YaHei" charset="-122"/>
              </a:rPr>
              <a:t>5</a:t>
            </a:r>
            <a:r>
              <a:rPr lang="zh-CN" altLang="en-US" sz="2400" dirty="0">
                <a:latin typeface="FZLanTingHeiS-R-GB" panose="02000000000000000000" pitchFamily="2" charset="-122"/>
                <a:ea typeface="FZLanTingHeiS-R-GB" panose="02000000000000000000" pitchFamily="2" charset="-122"/>
                <a:cs typeface="Microsoft YaHei" charset="-122"/>
              </a:rPr>
              <a:t>、执行方案</a:t>
            </a:r>
          </a:p>
        </p:txBody>
      </p:sp>
      <p:sp>
        <p:nvSpPr>
          <p:cNvPr id="15" name="文本框 14">
            <a:extLst>
              <a:ext uri="{FF2B5EF4-FFF2-40B4-BE49-F238E27FC236}">
                <a16:creationId xmlns:a16="http://schemas.microsoft.com/office/drawing/2014/main" id="{AD7BA505-AB8E-D545-8FEC-B9748EDF6489}"/>
              </a:ext>
            </a:extLst>
          </p:cNvPr>
          <p:cNvSpPr txBox="1"/>
          <p:nvPr/>
        </p:nvSpPr>
        <p:spPr>
          <a:xfrm>
            <a:off x="585534" y="2818575"/>
            <a:ext cx="2799348" cy="508088"/>
          </a:xfrm>
          <a:prstGeom prst="rect">
            <a:avLst/>
          </a:prstGeom>
          <a:noFill/>
          <a:ln>
            <a:solidFill>
              <a:schemeClr val="accent2"/>
            </a:solidFill>
          </a:ln>
        </p:spPr>
        <p:txBody>
          <a:bodyPr wrap="square" rtlCol="0">
            <a:spAutoFit/>
          </a:bodyPr>
          <a:lstStyle/>
          <a:p>
            <a:pPr lvl="0">
              <a:lnSpc>
                <a:spcPct val="150000"/>
              </a:lnSpc>
            </a:pPr>
            <a:r>
              <a:rPr lang="zh-CN" altLang="en-US" sz="2000" dirty="0">
                <a:latin typeface="FZLanTingHeiS-R-GB" panose="02000000000000000000" pitchFamily="2" charset="-122"/>
                <a:ea typeface="FZLanTingHeiS-R-GB" panose="02000000000000000000" pitchFamily="2" charset="-122"/>
                <a:cs typeface="Microsoft YaHei" charset="-122"/>
              </a:rPr>
              <a:t>管理经济学的研究对象</a:t>
            </a:r>
          </a:p>
        </p:txBody>
      </p:sp>
    </p:spTree>
    <p:custDataLst>
      <p:tags r:id="rId1"/>
    </p:custDataLst>
    <p:extLst>
      <p:ext uri="{BB962C8B-B14F-4D97-AF65-F5344CB8AC3E}">
        <p14:creationId xmlns:p14="http://schemas.microsoft.com/office/powerpoint/2010/main" val="7321374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29126" y="234159"/>
            <a:ext cx="926428" cy="591187"/>
          </a:xfrm>
          <a:prstGeom prst="rect">
            <a:avLst/>
          </a:prstGeom>
          <a:noFill/>
        </p:spPr>
        <p:txBody>
          <a:bodyPr wrap="square" rtlCol="0">
            <a:spAutoFit/>
          </a:bodyPr>
          <a:lstStyle/>
          <a:p>
            <a:pPr>
              <a:lnSpc>
                <a:spcPct val="150000"/>
              </a:lnSpc>
            </a:pPr>
            <a:r>
              <a:rPr kumimoji="1" lang="zh-CN" altLang="en-US" sz="2400" dirty="0">
                <a:solidFill>
                  <a:srgbClr val="FF0000"/>
                </a:solidFill>
                <a:latin typeface="FZLanTingHeiS-R-GB" panose="02000000000000000000" pitchFamily="2" charset="-122"/>
                <a:ea typeface="FZLanTingHeiS-R-GB" panose="02000000000000000000" pitchFamily="2" charset="-122"/>
                <a:cs typeface="Microsoft YaHei" charset="-122"/>
              </a:rPr>
              <a:t>复 习</a:t>
            </a:r>
          </a:p>
        </p:txBody>
      </p:sp>
      <p:sp>
        <p:nvSpPr>
          <p:cNvPr id="5" name="左大括号 4"/>
          <p:cNvSpPr/>
          <p:nvPr/>
        </p:nvSpPr>
        <p:spPr>
          <a:xfrm>
            <a:off x="6362691" y="1344444"/>
            <a:ext cx="541424" cy="1790006"/>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dirty="0">
              <a:ea typeface="FZLanTingHeiS-R-GB" panose="02000000000000000000" pitchFamily="2" charset="-122"/>
            </a:endParaRPr>
          </a:p>
        </p:txBody>
      </p:sp>
      <p:sp>
        <p:nvSpPr>
          <p:cNvPr id="6" name="文本框 5"/>
          <p:cNvSpPr txBox="1"/>
          <p:nvPr/>
        </p:nvSpPr>
        <p:spPr>
          <a:xfrm>
            <a:off x="3938333" y="427883"/>
            <a:ext cx="2855493" cy="588944"/>
          </a:xfrm>
          <a:prstGeom prst="rect">
            <a:avLst/>
          </a:prstGeom>
          <a:noFill/>
          <a:ln>
            <a:noFill/>
          </a:ln>
        </p:spPr>
        <p:txBody>
          <a:bodyPr wrap="square" rtlCol="0">
            <a:spAutoFit/>
          </a:bodyPr>
          <a:lstStyle/>
          <a:p>
            <a:pPr lvl="0">
              <a:lnSpc>
                <a:spcPct val="150000"/>
              </a:lnSpc>
            </a:pPr>
            <a:r>
              <a:rPr lang="zh-CN" altLang="en-US" sz="2400" dirty="0">
                <a:latin typeface="FZLanTingHeiS-R-GB" panose="02000000000000000000" pitchFamily="2" charset="-122"/>
                <a:ea typeface="FZLanTingHeiS-R-GB" panose="02000000000000000000" pitchFamily="2" charset="-122"/>
                <a:cs typeface="Microsoft YaHei" charset="-122"/>
              </a:rPr>
              <a:t>管理经济学的定义</a:t>
            </a:r>
          </a:p>
        </p:txBody>
      </p:sp>
      <p:sp>
        <p:nvSpPr>
          <p:cNvPr id="7" name="文本框 6"/>
          <p:cNvSpPr txBox="1"/>
          <p:nvPr/>
        </p:nvSpPr>
        <p:spPr>
          <a:xfrm>
            <a:off x="3938333" y="1900100"/>
            <a:ext cx="2855493" cy="588944"/>
          </a:xfrm>
          <a:prstGeom prst="rect">
            <a:avLst/>
          </a:prstGeom>
          <a:noFill/>
          <a:ln>
            <a:noFill/>
          </a:ln>
        </p:spPr>
        <p:txBody>
          <a:bodyPr wrap="square" rtlCol="0">
            <a:spAutoFit/>
          </a:bodyPr>
          <a:lstStyle/>
          <a:p>
            <a:pPr lvl="0">
              <a:lnSpc>
                <a:spcPct val="150000"/>
              </a:lnSpc>
            </a:pPr>
            <a:r>
              <a:rPr lang="zh-CN" altLang="en-US" sz="2400" dirty="0">
                <a:latin typeface="FZLanTingHeiS-R-GB" panose="02000000000000000000" pitchFamily="2" charset="-122"/>
                <a:ea typeface="FZLanTingHeiS-R-GB" panose="02000000000000000000" pitchFamily="2" charset="-122"/>
                <a:cs typeface="Microsoft YaHei" charset="-122"/>
              </a:rPr>
              <a:t>决策的基本过程</a:t>
            </a:r>
          </a:p>
        </p:txBody>
      </p:sp>
      <p:sp>
        <p:nvSpPr>
          <p:cNvPr id="8" name="文本框 7"/>
          <p:cNvSpPr txBox="1"/>
          <p:nvPr/>
        </p:nvSpPr>
        <p:spPr>
          <a:xfrm>
            <a:off x="3938334" y="3579693"/>
            <a:ext cx="2855493" cy="1135054"/>
          </a:xfrm>
          <a:prstGeom prst="rect">
            <a:avLst/>
          </a:prstGeom>
          <a:noFill/>
          <a:ln>
            <a:noFill/>
          </a:ln>
        </p:spPr>
        <p:txBody>
          <a:bodyPr wrap="square" rtlCol="0">
            <a:spAutoFit/>
          </a:bodyPr>
          <a:lstStyle/>
          <a:p>
            <a:pPr lvl="0">
              <a:lnSpc>
                <a:spcPct val="150000"/>
              </a:lnSpc>
            </a:pPr>
            <a:r>
              <a:rPr lang="zh-CN" altLang="en-US" sz="2400" dirty="0">
                <a:latin typeface="FZLanTingHeiS-R-GB" panose="02000000000000000000" pitchFamily="2" charset="-122"/>
                <a:ea typeface="FZLanTingHeiS-R-GB" panose="02000000000000000000" pitchFamily="2" charset="-122"/>
                <a:cs typeface="Microsoft YaHei" charset="-122"/>
              </a:rPr>
              <a:t>管理经济学和</a:t>
            </a:r>
            <a:endParaRPr lang="en-US" altLang="zh-CN" sz="2400" dirty="0">
              <a:latin typeface="FZLanTingHeiS-R-GB" panose="02000000000000000000" pitchFamily="2" charset="-122"/>
              <a:ea typeface="FZLanTingHeiS-R-GB" panose="02000000000000000000" pitchFamily="2" charset="-122"/>
              <a:cs typeface="Microsoft YaHei" charset="-122"/>
            </a:endParaRPr>
          </a:p>
          <a:p>
            <a:pPr lvl="0">
              <a:lnSpc>
                <a:spcPct val="150000"/>
              </a:lnSpc>
            </a:pPr>
            <a:r>
              <a:rPr lang="zh-CN" altLang="en-US" sz="2400" dirty="0">
                <a:latin typeface="FZLanTingHeiS-R-GB" panose="02000000000000000000" pitchFamily="2" charset="-122"/>
                <a:ea typeface="FZLanTingHeiS-R-GB" panose="02000000000000000000" pitchFamily="2" charset="-122"/>
                <a:cs typeface="Microsoft YaHei" charset="-122"/>
              </a:rPr>
              <a:t>微观经济学的区别</a:t>
            </a:r>
          </a:p>
        </p:txBody>
      </p:sp>
      <p:sp>
        <p:nvSpPr>
          <p:cNvPr id="9" name="文本框 8"/>
          <p:cNvSpPr txBox="1"/>
          <p:nvPr/>
        </p:nvSpPr>
        <p:spPr>
          <a:xfrm>
            <a:off x="3938334" y="5448952"/>
            <a:ext cx="3352800" cy="591187"/>
          </a:xfrm>
          <a:prstGeom prst="rect">
            <a:avLst/>
          </a:prstGeom>
          <a:noFill/>
          <a:ln>
            <a:noFill/>
          </a:ln>
        </p:spPr>
        <p:txBody>
          <a:bodyPr wrap="square" rtlCol="0">
            <a:spAutoFit/>
          </a:bodyPr>
          <a:lstStyle/>
          <a:p>
            <a:pPr lvl="0">
              <a:lnSpc>
                <a:spcPct val="150000"/>
              </a:lnSpc>
            </a:pPr>
            <a:r>
              <a:rPr lang="zh-CN" altLang="en-US" sz="2400" dirty="0">
                <a:latin typeface="FZLanTingHeiS-R-GB" panose="02000000000000000000" pitchFamily="2" charset="-122"/>
                <a:ea typeface="FZLanTingHeiS-R-GB" panose="02000000000000000000" pitchFamily="2" charset="-122"/>
                <a:cs typeface="Microsoft YaHei" charset="-122"/>
              </a:rPr>
              <a:t>管理经济学的主要内容</a:t>
            </a:r>
          </a:p>
        </p:txBody>
      </p:sp>
      <p:cxnSp>
        <p:nvCxnSpPr>
          <p:cNvPr id="11" name="直线箭头连接符 10"/>
          <p:cNvCxnSpPr>
            <a:stCxn id="6" idx="3"/>
            <a:endCxn id="12" idx="1"/>
          </p:cNvCxnSpPr>
          <p:nvPr/>
        </p:nvCxnSpPr>
        <p:spPr>
          <a:xfrm flipV="1">
            <a:off x="6793826" y="716981"/>
            <a:ext cx="1259309" cy="53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文本框 11"/>
          <p:cNvSpPr txBox="1"/>
          <p:nvPr/>
        </p:nvSpPr>
        <p:spPr>
          <a:xfrm>
            <a:off x="8053135" y="422509"/>
            <a:ext cx="1532020" cy="588944"/>
          </a:xfrm>
          <a:prstGeom prst="rect">
            <a:avLst/>
          </a:prstGeom>
          <a:noFill/>
          <a:ln>
            <a:noFill/>
          </a:ln>
        </p:spPr>
        <p:txBody>
          <a:bodyPr wrap="square" rtlCol="0">
            <a:spAutoFit/>
          </a:bodyPr>
          <a:lstStyle/>
          <a:p>
            <a:pPr lvl="0">
              <a:lnSpc>
                <a:spcPct val="150000"/>
              </a:lnSpc>
            </a:pPr>
            <a:r>
              <a:rPr lang="zh-CN" altLang="en-US" sz="2400" dirty="0">
                <a:latin typeface="FZLanTingHeiS-R-GB" panose="02000000000000000000" pitchFamily="2" charset="-122"/>
                <a:ea typeface="FZLanTingHeiS-R-GB" panose="02000000000000000000" pitchFamily="2" charset="-122"/>
                <a:cs typeface="Microsoft YaHei" charset="-122"/>
              </a:rPr>
              <a:t>企业决策</a:t>
            </a:r>
          </a:p>
        </p:txBody>
      </p:sp>
      <p:sp>
        <p:nvSpPr>
          <p:cNvPr id="16" name="左大括号 15"/>
          <p:cNvSpPr/>
          <p:nvPr/>
        </p:nvSpPr>
        <p:spPr>
          <a:xfrm>
            <a:off x="3384881" y="693353"/>
            <a:ext cx="553453" cy="5081805"/>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dirty="0">
              <a:ea typeface="FZLanTingHeiS-R-GB" panose="02000000000000000000" pitchFamily="2" charset="-122"/>
            </a:endParaRPr>
          </a:p>
        </p:txBody>
      </p:sp>
      <p:sp>
        <p:nvSpPr>
          <p:cNvPr id="19" name="文本框 18"/>
          <p:cNvSpPr txBox="1"/>
          <p:nvPr/>
        </p:nvSpPr>
        <p:spPr>
          <a:xfrm>
            <a:off x="7243005" y="3530819"/>
            <a:ext cx="2855493" cy="1200329"/>
          </a:xfrm>
          <a:prstGeom prst="rect">
            <a:avLst/>
          </a:prstGeom>
          <a:noFill/>
          <a:ln>
            <a:noFill/>
          </a:ln>
        </p:spPr>
        <p:txBody>
          <a:bodyPr wrap="square" rtlCol="0">
            <a:spAutoFit/>
          </a:bodyPr>
          <a:lstStyle/>
          <a:p>
            <a:pPr lvl="0"/>
            <a:r>
              <a:rPr lang="en-US" altLang="zh-CN" sz="2400" dirty="0">
                <a:latin typeface="FZLanTingHeiS-R-GB" panose="02000000000000000000" pitchFamily="2" charset="-122"/>
                <a:ea typeface="FZLanTingHeiS-R-GB" panose="02000000000000000000" pitchFamily="2" charset="-122"/>
                <a:cs typeface="Microsoft YaHei" charset="-122"/>
              </a:rPr>
              <a:t>1</a:t>
            </a:r>
            <a:r>
              <a:rPr lang="zh-CN" altLang="en-US" sz="2400" dirty="0">
                <a:latin typeface="FZLanTingHeiS-R-GB" panose="02000000000000000000" pitchFamily="2" charset="-122"/>
                <a:ea typeface="FZLanTingHeiS-R-GB" panose="02000000000000000000" pitchFamily="2" charset="-122"/>
                <a:cs typeface="Microsoft YaHei" charset="-122"/>
              </a:rPr>
              <a:t>、目的不同</a:t>
            </a:r>
            <a:endParaRPr lang="en-US" altLang="zh-CN" sz="2400" dirty="0">
              <a:latin typeface="FZLanTingHeiS-R-GB" panose="02000000000000000000" pitchFamily="2" charset="-122"/>
              <a:ea typeface="FZLanTingHeiS-R-GB" panose="02000000000000000000" pitchFamily="2" charset="-122"/>
              <a:cs typeface="Microsoft YaHei" charset="-122"/>
            </a:endParaRPr>
          </a:p>
          <a:p>
            <a:pPr lvl="0"/>
            <a:r>
              <a:rPr lang="en-US" altLang="zh-CN" sz="2400" dirty="0">
                <a:latin typeface="FZLanTingHeiS-R-GB" panose="02000000000000000000" pitchFamily="2" charset="-122"/>
                <a:ea typeface="FZLanTingHeiS-R-GB" panose="02000000000000000000" pitchFamily="2" charset="-122"/>
                <a:cs typeface="Microsoft YaHei" charset="-122"/>
              </a:rPr>
              <a:t>2</a:t>
            </a:r>
            <a:r>
              <a:rPr lang="zh-CN" altLang="en-US" sz="2400" dirty="0">
                <a:latin typeface="FZLanTingHeiS-R-GB" panose="02000000000000000000" pitchFamily="2" charset="-122"/>
                <a:ea typeface="FZLanTingHeiS-R-GB" panose="02000000000000000000" pitchFamily="2" charset="-122"/>
                <a:cs typeface="Microsoft YaHei" charset="-122"/>
              </a:rPr>
              <a:t>、研究方法不同</a:t>
            </a:r>
            <a:endParaRPr lang="en-US" altLang="zh-CN" sz="2400" dirty="0">
              <a:latin typeface="FZLanTingHeiS-R-GB" panose="02000000000000000000" pitchFamily="2" charset="-122"/>
              <a:ea typeface="FZLanTingHeiS-R-GB" panose="02000000000000000000" pitchFamily="2" charset="-122"/>
              <a:cs typeface="Microsoft YaHei" charset="-122"/>
            </a:endParaRPr>
          </a:p>
          <a:p>
            <a:pPr lvl="0"/>
            <a:r>
              <a:rPr lang="en-US" altLang="zh-CN" sz="2400" dirty="0">
                <a:latin typeface="FZLanTingHeiS-R-GB" panose="02000000000000000000" pitchFamily="2" charset="-122"/>
                <a:ea typeface="FZLanTingHeiS-R-GB" panose="02000000000000000000" pitchFamily="2" charset="-122"/>
                <a:cs typeface="Microsoft YaHei" charset="-122"/>
              </a:rPr>
              <a:t>3</a:t>
            </a:r>
            <a:r>
              <a:rPr lang="zh-CN" altLang="en-US" sz="2400" dirty="0">
                <a:latin typeface="FZLanTingHeiS-R-GB" panose="02000000000000000000" pitchFamily="2" charset="-122"/>
                <a:ea typeface="FZLanTingHeiS-R-GB" panose="02000000000000000000" pitchFamily="2" charset="-122"/>
                <a:cs typeface="Microsoft YaHei" charset="-122"/>
              </a:rPr>
              <a:t>、假设条件不同</a:t>
            </a:r>
            <a:endParaRPr lang="en-US" altLang="zh-CN" sz="2400" dirty="0">
              <a:latin typeface="FZLanTingHeiS-R-GB" panose="02000000000000000000" pitchFamily="2" charset="-122"/>
              <a:ea typeface="FZLanTingHeiS-R-GB" panose="02000000000000000000" pitchFamily="2" charset="-122"/>
              <a:cs typeface="Microsoft YaHei" charset="-122"/>
            </a:endParaRPr>
          </a:p>
        </p:txBody>
      </p:sp>
      <p:sp>
        <p:nvSpPr>
          <p:cNvPr id="20" name="左大括号 19"/>
          <p:cNvSpPr/>
          <p:nvPr/>
        </p:nvSpPr>
        <p:spPr>
          <a:xfrm>
            <a:off x="6701581" y="3502872"/>
            <a:ext cx="541424" cy="1228276"/>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dirty="0">
              <a:ea typeface="FZLanTingHeiS-R-GB" panose="02000000000000000000" pitchFamily="2" charset="-122"/>
            </a:endParaRPr>
          </a:p>
        </p:txBody>
      </p:sp>
      <p:sp>
        <p:nvSpPr>
          <p:cNvPr id="21" name="文本框 20"/>
          <p:cNvSpPr txBox="1"/>
          <p:nvPr/>
        </p:nvSpPr>
        <p:spPr>
          <a:xfrm>
            <a:off x="7014402" y="1269951"/>
            <a:ext cx="2855493" cy="1938992"/>
          </a:xfrm>
          <a:prstGeom prst="rect">
            <a:avLst/>
          </a:prstGeom>
          <a:noFill/>
          <a:ln>
            <a:noFill/>
          </a:ln>
        </p:spPr>
        <p:txBody>
          <a:bodyPr wrap="square" rtlCol="0">
            <a:spAutoFit/>
          </a:bodyPr>
          <a:lstStyle/>
          <a:p>
            <a:pPr lvl="0"/>
            <a:r>
              <a:rPr lang="en-US" altLang="zh-CN" sz="2400" dirty="0">
                <a:latin typeface="FZLanTingHeiS-R-GB" panose="02000000000000000000" pitchFamily="2" charset="-122"/>
                <a:ea typeface="FZLanTingHeiS-R-GB" panose="02000000000000000000" pitchFamily="2" charset="-122"/>
                <a:cs typeface="Microsoft YaHei" charset="-122"/>
              </a:rPr>
              <a:t>1</a:t>
            </a:r>
            <a:r>
              <a:rPr lang="zh-CN" altLang="en-US" sz="2400" dirty="0">
                <a:latin typeface="FZLanTingHeiS-R-GB" panose="02000000000000000000" pitchFamily="2" charset="-122"/>
                <a:ea typeface="FZLanTingHeiS-R-GB" panose="02000000000000000000" pitchFamily="2" charset="-122"/>
                <a:cs typeface="Microsoft YaHei" charset="-122"/>
              </a:rPr>
              <a:t>、明确问题</a:t>
            </a:r>
            <a:endParaRPr lang="en-US" altLang="zh-CN" sz="2400" dirty="0">
              <a:latin typeface="FZLanTingHeiS-R-GB" panose="02000000000000000000" pitchFamily="2" charset="-122"/>
              <a:ea typeface="FZLanTingHeiS-R-GB" panose="02000000000000000000" pitchFamily="2" charset="-122"/>
              <a:cs typeface="Microsoft YaHei" charset="-122"/>
            </a:endParaRPr>
          </a:p>
          <a:p>
            <a:pPr lvl="0"/>
            <a:r>
              <a:rPr lang="en-US" altLang="zh-CN" sz="2400" dirty="0">
                <a:latin typeface="FZLanTingHeiS-R-GB" panose="02000000000000000000" pitchFamily="2" charset="-122"/>
                <a:ea typeface="FZLanTingHeiS-R-GB" panose="02000000000000000000" pitchFamily="2" charset="-122"/>
                <a:cs typeface="Microsoft YaHei" charset="-122"/>
              </a:rPr>
              <a:t>2</a:t>
            </a:r>
            <a:r>
              <a:rPr lang="zh-CN" altLang="en-US" sz="2400" dirty="0">
                <a:latin typeface="FZLanTingHeiS-R-GB" panose="02000000000000000000" pitchFamily="2" charset="-122"/>
                <a:ea typeface="FZLanTingHeiS-R-GB" panose="02000000000000000000" pitchFamily="2" charset="-122"/>
                <a:cs typeface="Microsoft YaHei" charset="-122"/>
              </a:rPr>
              <a:t>、确定目标</a:t>
            </a:r>
            <a:endParaRPr lang="en-US" altLang="zh-CN" sz="2400" dirty="0">
              <a:latin typeface="FZLanTingHeiS-R-GB" panose="02000000000000000000" pitchFamily="2" charset="-122"/>
              <a:ea typeface="FZLanTingHeiS-R-GB" panose="02000000000000000000" pitchFamily="2" charset="-122"/>
              <a:cs typeface="Microsoft YaHei" charset="-122"/>
            </a:endParaRPr>
          </a:p>
          <a:p>
            <a:pPr lvl="0"/>
            <a:r>
              <a:rPr lang="en-US" altLang="zh-CN" sz="2400" dirty="0">
                <a:latin typeface="FZLanTingHeiS-R-GB" panose="02000000000000000000" pitchFamily="2" charset="-122"/>
                <a:ea typeface="FZLanTingHeiS-R-GB" panose="02000000000000000000" pitchFamily="2" charset="-122"/>
                <a:cs typeface="Microsoft YaHei" charset="-122"/>
              </a:rPr>
              <a:t>3</a:t>
            </a:r>
            <a:r>
              <a:rPr lang="zh-CN" altLang="en-US" sz="2400" dirty="0">
                <a:latin typeface="FZLanTingHeiS-R-GB" panose="02000000000000000000" pitchFamily="2" charset="-122"/>
                <a:ea typeface="FZLanTingHeiS-R-GB" panose="02000000000000000000" pitchFamily="2" charset="-122"/>
                <a:cs typeface="Microsoft YaHei" charset="-122"/>
              </a:rPr>
              <a:t>、可能办法</a:t>
            </a:r>
            <a:endParaRPr lang="en-US" altLang="zh-CN" sz="2400" dirty="0">
              <a:latin typeface="FZLanTingHeiS-R-GB" panose="02000000000000000000" pitchFamily="2" charset="-122"/>
              <a:ea typeface="FZLanTingHeiS-R-GB" panose="02000000000000000000" pitchFamily="2" charset="-122"/>
              <a:cs typeface="Microsoft YaHei" charset="-122"/>
            </a:endParaRPr>
          </a:p>
          <a:p>
            <a:pPr lvl="0"/>
            <a:r>
              <a:rPr lang="en-US" altLang="zh-CN" sz="2400" dirty="0">
                <a:latin typeface="FZLanTingHeiS-R-GB" panose="02000000000000000000" pitchFamily="2" charset="-122"/>
                <a:ea typeface="FZLanTingHeiS-R-GB" panose="02000000000000000000" pitchFamily="2" charset="-122"/>
                <a:cs typeface="Microsoft YaHei" charset="-122"/>
              </a:rPr>
              <a:t>4</a:t>
            </a:r>
            <a:r>
              <a:rPr lang="zh-CN" altLang="en-US" sz="2400" dirty="0">
                <a:latin typeface="FZLanTingHeiS-R-GB" panose="02000000000000000000" pitchFamily="2" charset="-122"/>
                <a:ea typeface="FZLanTingHeiS-R-GB" panose="02000000000000000000" pitchFamily="2" charset="-122"/>
                <a:cs typeface="Microsoft YaHei" charset="-122"/>
              </a:rPr>
              <a:t>、最优方案</a:t>
            </a:r>
            <a:endParaRPr lang="en-US" altLang="zh-CN" sz="2400" dirty="0">
              <a:latin typeface="FZLanTingHeiS-R-GB" panose="02000000000000000000" pitchFamily="2" charset="-122"/>
              <a:ea typeface="FZLanTingHeiS-R-GB" panose="02000000000000000000" pitchFamily="2" charset="-122"/>
              <a:cs typeface="Microsoft YaHei" charset="-122"/>
            </a:endParaRPr>
          </a:p>
          <a:p>
            <a:pPr lvl="0"/>
            <a:r>
              <a:rPr lang="en-US" altLang="zh-CN" sz="2400" dirty="0">
                <a:latin typeface="FZLanTingHeiS-R-GB" panose="02000000000000000000" pitchFamily="2" charset="-122"/>
                <a:ea typeface="FZLanTingHeiS-R-GB" panose="02000000000000000000" pitchFamily="2" charset="-122"/>
                <a:cs typeface="Microsoft YaHei" charset="-122"/>
              </a:rPr>
              <a:t>5</a:t>
            </a:r>
            <a:r>
              <a:rPr lang="zh-CN" altLang="en-US" sz="2400" dirty="0">
                <a:latin typeface="FZLanTingHeiS-R-GB" panose="02000000000000000000" pitchFamily="2" charset="-122"/>
                <a:ea typeface="FZLanTingHeiS-R-GB" panose="02000000000000000000" pitchFamily="2" charset="-122"/>
                <a:cs typeface="Microsoft YaHei" charset="-122"/>
              </a:rPr>
              <a:t>、执行方案</a:t>
            </a:r>
          </a:p>
        </p:txBody>
      </p:sp>
      <p:sp>
        <p:nvSpPr>
          <p:cNvPr id="22" name="左大括号 21"/>
          <p:cNvSpPr/>
          <p:nvPr/>
        </p:nvSpPr>
        <p:spPr>
          <a:xfrm>
            <a:off x="7062525" y="5145823"/>
            <a:ext cx="541424" cy="1228276"/>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dirty="0">
              <a:ea typeface="FZLanTingHeiS-R-GB" panose="02000000000000000000" pitchFamily="2" charset="-122"/>
            </a:endParaRPr>
          </a:p>
        </p:txBody>
      </p:sp>
      <p:sp>
        <p:nvSpPr>
          <p:cNvPr id="23" name="文本框 22"/>
          <p:cNvSpPr txBox="1"/>
          <p:nvPr/>
        </p:nvSpPr>
        <p:spPr>
          <a:xfrm>
            <a:off x="7652067" y="4975131"/>
            <a:ext cx="2855493" cy="1569660"/>
          </a:xfrm>
          <a:prstGeom prst="rect">
            <a:avLst/>
          </a:prstGeom>
          <a:noFill/>
          <a:ln>
            <a:noFill/>
          </a:ln>
        </p:spPr>
        <p:txBody>
          <a:bodyPr wrap="square" rtlCol="0">
            <a:spAutoFit/>
          </a:bodyPr>
          <a:lstStyle/>
          <a:p>
            <a:pPr lvl="0"/>
            <a:r>
              <a:rPr lang="en-US" altLang="zh-CN" sz="2400" dirty="0">
                <a:latin typeface="FZLanTingHeiS-R-GB" panose="02000000000000000000" pitchFamily="2" charset="-122"/>
                <a:ea typeface="FZLanTingHeiS-R-GB" panose="02000000000000000000" pitchFamily="2" charset="-122"/>
                <a:cs typeface="Microsoft YaHei" charset="-122"/>
              </a:rPr>
              <a:t>1</a:t>
            </a:r>
            <a:r>
              <a:rPr lang="zh-CN" altLang="en-US" sz="2400" dirty="0">
                <a:latin typeface="FZLanTingHeiS-R-GB" panose="02000000000000000000" pitchFamily="2" charset="-122"/>
                <a:ea typeface="FZLanTingHeiS-R-GB" panose="02000000000000000000" pitchFamily="2" charset="-122"/>
                <a:cs typeface="Microsoft YaHei" charset="-122"/>
              </a:rPr>
              <a:t>、需求理论</a:t>
            </a:r>
            <a:endParaRPr lang="en-US" altLang="zh-CN" sz="2400" dirty="0">
              <a:latin typeface="FZLanTingHeiS-R-GB" panose="02000000000000000000" pitchFamily="2" charset="-122"/>
              <a:ea typeface="FZLanTingHeiS-R-GB" panose="02000000000000000000" pitchFamily="2" charset="-122"/>
              <a:cs typeface="Microsoft YaHei" charset="-122"/>
            </a:endParaRPr>
          </a:p>
          <a:p>
            <a:pPr lvl="0"/>
            <a:r>
              <a:rPr lang="en-US" altLang="zh-CN" sz="2400" dirty="0">
                <a:latin typeface="FZLanTingHeiS-R-GB" panose="02000000000000000000" pitchFamily="2" charset="-122"/>
                <a:ea typeface="FZLanTingHeiS-R-GB" panose="02000000000000000000" pitchFamily="2" charset="-122"/>
                <a:cs typeface="Microsoft YaHei" charset="-122"/>
              </a:rPr>
              <a:t>2</a:t>
            </a:r>
            <a:r>
              <a:rPr lang="zh-CN" altLang="en-US" sz="2400" dirty="0">
                <a:latin typeface="FZLanTingHeiS-R-GB" panose="02000000000000000000" pitchFamily="2" charset="-122"/>
                <a:ea typeface="FZLanTingHeiS-R-GB" panose="02000000000000000000" pitchFamily="2" charset="-122"/>
                <a:cs typeface="Microsoft YaHei" charset="-122"/>
              </a:rPr>
              <a:t>、生产理论</a:t>
            </a:r>
            <a:endParaRPr lang="en-US" altLang="zh-CN" sz="2400" dirty="0">
              <a:latin typeface="FZLanTingHeiS-R-GB" panose="02000000000000000000" pitchFamily="2" charset="-122"/>
              <a:ea typeface="FZLanTingHeiS-R-GB" panose="02000000000000000000" pitchFamily="2" charset="-122"/>
              <a:cs typeface="Microsoft YaHei" charset="-122"/>
            </a:endParaRPr>
          </a:p>
          <a:p>
            <a:pPr lvl="0"/>
            <a:r>
              <a:rPr lang="en-US" altLang="zh-CN" sz="2400" dirty="0">
                <a:latin typeface="FZLanTingHeiS-R-GB" panose="02000000000000000000" pitchFamily="2" charset="-122"/>
                <a:ea typeface="FZLanTingHeiS-R-GB" panose="02000000000000000000" pitchFamily="2" charset="-122"/>
                <a:cs typeface="Microsoft YaHei" charset="-122"/>
              </a:rPr>
              <a:t>3</a:t>
            </a:r>
            <a:r>
              <a:rPr lang="zh-CN" altLang="en-US" sz="2400" dirty="0">
                <a:latin typeface="FZLanTingHeiS-R-GB" panose="02000000000000000000" pitchFamily="2" charset="-122"/>
                <a:ea typeface="FZLanTingHeiS-R-GB" panose="02000000000000000000" pitchFamily="2" charset="-122"/>
                <a:cs typeface="Microsoft YaHei" charset="-122"/>
              </a:rPr>
              <a:t>、成本理论</a:t>
            </a:r>
            <a:endParaRPr lang="en-US" altLang="zh-CN" sz="2400" dirty="0">
              <a:latin typeface="FZLanTingHeiS-R-GB" panose="02000000000000000000" pitchFamily="2" charset="-122"/>
              <a:ea typeface="FZLanTingHeiS-R-GB" panose="02000000000000000000" pitchFamily="2" charset="-122"/>
              <a:cs typeface="Microsoft YaHei" charset="-122"/>
            </a:endParaRPr>
          </a:p>
          <a:p>
            <a:pPr lvl="0"/>
            <a:r>
              <a:rPr lang="en-US" altLang="zh-CN" sz="2400" dirty="0">
                <a:latin typeface="FZLanTingHeiS-R-GB" panose="02000000000000000000" pitchFamily="2" charset="-122"/>
                <a:ea typeface="FZLanTingHeiS-R-GB" panose="02000000000000000000" pitchFamily="2" charset="-122"/>
                <a:cs typeface="Microsoft YaHei" charset="-122"/>
              </a:rPr>
              <a:t>4</a:t>
            </a:r>
            <a:r>
              <a:rPr lang="zh-CN" altLang="en-US" sz="2400" dirty="0">
                <a:latin typeface="FZLanTingHeiS-R-GB" panose="02000000000000000000" pitchFamily="2" charset="-122"/>
                <a:ea typeface="FZLanTingHeiS-R-GB" panose="02000000000000000000" pitchFamily="2" charset="-122"/>
                <a:cs typeface="Microsoft YaHei" charset="-122"/>
              </a:rPr>
              <a:t>、市场理论</a:t>
            </a:r>
            <a:endParaRPr lang="en-US" altLang="zh-CN" sz="2400" dirty="0">
              <a:latin typeface="FZLanTingHeiS-R-GB" panose="02000000000000000000" pitchFamily="2" charset="-122"/>
              <a:ea typeface="FZLanTingHeiS-R-GB" panose="02000000000000000000" pitchFamily="2" charset="-122"/>
              <a:cs typeface="Microsoft YaHei" charset="-122"/>
            </a:endParaRPr>
          </a:p>
        </p:txBody>
      </p:sp>
      <p:sp>
        <p:nvSpPr>
          <p:cNvPr id="17" name="文本框 16">
            <a:extLst>
              <a:ext uri="{FF2B5EF4-FFF2-40B4-BE49-F238E27FC236}">
                <a16:creationId xmlns:a16="http://schemas.microsoft.com/office/drawing/2014/main" id="{EE50BC3F-9DFD-2646-AF52-B93DFD9FAB13}"/>
              </a:ext>
            </a:extLst>
          </p:cNvPr>
          <p:cNvSpPr txBox="1"/>
          <p:nvPr/>
        </p:nvSpPr>
        <p:spPr>
          <a:xfrm>
            <a:off x="585534" y="2818575"/>
            <a:ext cx="2799348" cy="508088"/>
          </a:xfrm>
          <a:prstGeom prst="rect">
            <a:avLst/>
          </a:prstGeom>
          <a:noFill/>
          <a:ln>
            <a:solidFill>
              <a:schemeClr val="accent2"/>
            </a:solidFill>
          </a:ln>
        </p:spPr>
        <p:txBody>
          <a:bodyPr wrap="square" rtlCol="0">
            <a:spAutoFit/>
          </a:bodyPr>
          <a:lstStyle/>
          <a:p>
            <a:pPr lvl="0">
              <a:lnSpc>
                <a:spcPct val="150000"/>
              </a:lnSpc>
            </a:pPr>
            <a:r>
              <a:rPr lang="zh-CN" altLang="en-US" sz="2000" dirty="0">
                <a:latin typeface="FZLanTingHeiS-R-GB" panose="02000000000000000000" pitchFamily="2" charset="-122"/>
                <a:ea typeface="FZLanTingHeiS-R-GB" panose="02000000000000000000" pitchFamily="2" charset="-122"/>
                <a:cs typeface="Microsoft YaHei" charset="-122"/>
              </a:rPr>
              <a:t>管理经济学的研究对象</a:t>
            </a:r>
          </a:p>
        </p:txBody>
      </p:sp>
    </p:spTree>
    <p:custDataLst>
      <p:tags r:id="rId1"/>
    </p:custDataLst>
    <p:extLst>
      <p:ext uri="{BB962C8B-B14F-4D97-AF65-F5344CB8AC3E}">
        <p14:creationId xmlns:p14="http://schemas.microsoft.com/office/powerpoint/2010/main" val="14825784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1508480118"/>
              </p:ext>
            </p:extLst>
          </p:nvPr>
        </p:nvGraphicFramePr>
        <p:xfrm>
          <a:off x="556125" y="783834"/>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5301340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2280508078"/>
              </p:ext>
            </p:extLst>
          </p:nvPr>
        </p:nvGraphicFramePr>
        <p:xfrm>
          <a:off x="-51610" y="815918"/>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703738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1.1.1</a:t>
            </a:r>
            <a:r>
              <a:rPr lang="zh-CN" altLang="en-US" sz="2800" dirty="0">
                <a:latin typeface="FZLanTingHeiS-R-GB" panose="02000000000000000000" pitchFamily="2" charset="-122"/>
                <a:ea typeface="FZLanTingHeiS-R-GB" panose="02000000000000000000" pitchFamily="2" charset="-122"/>
                <a:cs typeface="Microsoft YaHei" charset="-122"/>
              </a:rPr>
              <a:t>管理经济学的定义</a:t>
            </a:r>
          </a:p>
        </p:txBody>
      </p:sp>
      <p:graphicFrame>
        <p:nvGraphicFramePr>
          <p:cNvPr id="6" name="图表 5"/>
          <p:cNvGraphicFramePr/>
          <p:nvPr/>
        </p:nvGraphicFramePr>
        <p:xfrm>
          <a:off x="8181473" y="-20159"/>
          <a:ext cx="5229727" cy="2294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矩形 4"/>
          <p:cNvSpPr/>
          <p:nvPr/>
        </p:nvSpPr>
        <p:spPr>
          <a:xfrm>
            <a:off x="0" y="134247"/>
            <a:ext cx="2181726" cy="276999"/>
          </a:xfrm>
          <a:prstGeom prst="rect">
            <a:avLst/>
          </a:prstGeom>
        </p:spPr>
        <p:txBody>
          <a:bodyPr wrap="square">
            <a:spAutoFit/>
          </a:bodyPr>
          <a:lstStyle/>
          <a:p>
            <a:r>
              <a:rPr lang="en-US" altLang="zh-CN" sz="1200" dirty="0">
                <a:solidFill>
                  <a:schemeClr val="bg1">
                    <a:lumMod val="75000"/>
                  </a:schemeClr>
                </a:solidFill>
                <a:latin typeface="SimSun" charset="-122"/>
                <a:ea typeface="SimSun" charset="-122"/>
                <a:cs typeface="SimSun" charset="-122"/>
              </a:rPr>
              <a:t>1.1.1</a:t>
            </a:r>
            <a:r>
              <a:rPr lang="zh-CN" altLang="en-US" sz="1200" dirty="0">
                <a:solidFill>
                  <a:schemeClr val="bg1">
                    <a:lumMod val="75000"/>
                  </a:schemeClr>
                </a:solidFill>
                <a:latin typeface="SimSun" charset="-122"/>
                <a:ea typeface="SimSun" charset="-122"/>
                <a:cs typeface="SimSun" charset="-122"/>
              </a:rPr>
              <a:t>一、管理经济学的定义</a:t>
            </a:r>
          </a:p>
        </p:txBody>
      </p:sp>
      <p:pic>
        <p:nvPicPr>
          <p:cNvPr id="2" name="图片 1"/>
          <p:cNvPicPr>
            <a:picLocks noChangeAspect="1"/>
          </p:cNvPicPr>
          <p:nvPr/>
        </p:nvPicPr>
        <p:blipFill>
          <a:blip r:embed="rId8"/>
          <a:stretch>
            <a:fillRect/>
          </a:stretch>
        </p:blipFill>
        <p:spPr>
          <a:xfrm>
            <a:off x="1069556" y="1619044"/>
            <a:ext cx="1946251" cy="3460434"/>
          </a:xfrm>
          <a:prstGeom prst="rect">
            <a:avLst/>
          </a:prstGeom>
        </p:spPr>
      </p:pic>
      <p:pic>
        <p:nvPicPr>
          <p:cNvPr id="4" name="图片 3"/>
          <p:cNvPicPr>
            <a:picLocks noChangeAspect="1"/>
          </p:cNvPicPr>
          <p:nvPr/>
        </p:nvPicPr>
        <p:blipFill>
          <a:blip r:embed="rId9"/>
          <a:stretch>
            <a:fillRect/>
          </a:stretch>
        </p:blipFill>
        <p:spPr>
          <a:xfrm>
            <a:off x="8446789" y="2730507"/>
            <a:ext cx="3581152" cy="3454385"/>
          </a:xfrm>
          <a:prstGeom prst="rect">
            <a:avLst/>
          </a:prstGeom>
        </p:spPr>
      </p:pic>
      <p:sp>
        <p:nvSpPr>
          <p:cNvPr id="9" name="圆角矩形标注 8"/>
          <p:cNvSpPr/>
          <p:nvPr/>
        </p:nvSpPr>
        <p:spPr>
          <a:xfrm>
            <a:off x="3657601" y="1308831"/>
            <a:ext cx="5061856" cy="2318657"/>
          </a:xfrm>
          <a:prstGeom prst="wedgeRoundRectCallout">
            <a:avLst>
              <a:gd name="adj1" fmla="val 54906"/>
              <a:gd name="adj2" fmla="val 70099"/>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总裁，公司今年目标利润</a:t>
            </a:r>
            <a:r>
              <a:rPr kumimoji="1" lang="en-US" altLang="zh-CN" sz="2000" dirty="0">
                <a:latin typeface="FZLanTingHeiS-R-GB" panose="02000000000000000000" pitchFamily="2" charset="-122"/>
                <a:ea typeface="FZLanTingHeiS-R-GB" panose="02000000000000000000" pitchFamily="2" charset="-122"/>
                <a:cs typeface="Microsoft YaHei" charset="-122"/>
              </a:rPr>
              <a:t>1000</a:t>
            </a:r>
            <a:r>
              <a:rPr kumimoji="1" lang="zh-CN" altLang="en-US" sz="2000" dirty="0">
                <a:latin typeface="FZLanTingHeiS-R-GB" panose="02000000000000000000" pitchFamily="2" charset="-122"/>
                <a:ea typeface="FZLanTingHeiS-R-GB" panose="02000000000000000000" pitchFamily="2" charset="-122"/>
                <a:cs typeface="Microsoft YaHei" charset="-122"/>
              </a:rPr>
              <a:t>万。现在主推两种产品。产品</a:t>
            </a:r>
            <a:r>
              <a:rPr kumimoji="1" lang="en-US" altLang="zh-CN" sz="2000" dirty="0">
                <a:latin typeface="FZLanTingHeiS-R-GB" panose="02000000000000000000" pitchFamily="2" charset="-122"/>
                <a:ea typeface="FZLanTingHeiS-R-GB" panose="02000000000000000000" pitchFamily="2" charset="-122"/>
                <a:cs typeface="Microsoft YaHei" charset="-122"/>
              </a:rPr>
              <a:t>A</a:t>
            </a:r>
            <a:r>
              <a:rPr kumimoji="1" lang="zh-CN" altLang="en-US" sz="2000" dirty="0">
                <a:latin typeface="FZLanTingHeiS-R-GB" panose="02000000000000000000" pitchFamily="2" charset="-122"/>
                <a:ea typeface="FZLanTingHeiS-R-GB" panose="02000000000000000000" pitchFamily="2" charset="-122"/>
                <a:cs typeface="Microsoft YaHei" charset="-122"/>
              </a:rPr>
              <a:t>和产品</a:t>
            </a:r>
            <a:r>
              <a:rPr kumimoji="1" lang="en-US" altLang="zh-CN" sz="2000" dirty="0">
                <a:latin typeface="FZLanTingHeiS-R-GB" panose="02000000000000000000" pitchFamily="2" charset="-122"/>
                <a:ea typeface="FZLanTingHeiS-R-GB" panose="02000000000000000000" pitchFamily="2" charset="-122"/>
                <a:cs typeface="Microsoft YaHei" charset="-122"/>
              </a:rPr>
              <a:t>B</a:t>
            </a:r>
            <a:r>
              <a:rPr kumimoji="1" lang="zh-CN" altLang="en-US" sz="2000" dirty="0">
                <a:latin typeface="FZLanTingHeiS-R-GB" panose="02000000000000000000" pitchFamily="2" charset="-122"/>
                <a:ea typeface="FZLanTingHeiS-R-GB" panose="02000000000000000000" pitchFamily="2" charset="-122"/>
                <a:cs typeface="Microsoft YaHei" charset="-122"/>
              </a:rPr>
              <a:t>，您看为了实现目标利润该如何进行生产呢？</a:t>
            </a:r>
          </a:p>
        </p:txBody>
      </p:sp>
    </p:spTree>
    <p:extLst>
      <p:ext uri="{BB962C8B-B14F-4D97-AF65-F5344CB8AC3E}">
        <p14:creationId xmlns:p14="http://schemas.microsoft.com/office/powerpoint/2010/main" val="3872332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17049" y="1191449"/>
            <a:ext cx="10525772" cy="1135054"/>
          </a:xfrm>
          <a:prstGeom prst="rect">
            <a:avLst/>
          </a:prstGeom>
          <a:noFill/>
        </p:spPr>
        <p:txBody>
          <a:bodyPr wrap="square" rtlCol="0" anchor="ctr">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管理经济学进行决策时分析的主要问题：</a:t>
            </a: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最优化。</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选择</a:t>
            </a:r>
            <a:r>
              <a:rPr kumimoji="1" lang="en-US" altLang="zh-CN" sz="2400" dirty="0">
                <a:latin typeface="FZLanTingHeiS-R-GB" panose="02000000000000000000" pitchFamily="2" charset="-122"/>
                <a:ea typeface="FZLanTingHeiS-R-GB" panose="02000000000000000000" pitchFamily="2" charset="-122"/>
                <a:cs typeface="Microsoft YaHei" charset="-122"/>
              </a:rPr>
              <a:t>】</a:t>
            </a:r>
          </a:p>
          <a:p>
            <a:pPr>
              <a:lnSpc>
                <a:spcPct val="150000"/>
              </a:lnSpc>
            </a:pP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最优化：以最少的投入获得最大的产出。</a:t>
            </a:r>
          </a:p>
        </p:txBody>
      </p:sp>
    </p:spTree>
    <p:custDataLst>
      <p:tags r:id="rId1"/>
    </p:custDataLst>
    <p:extLst>
      <p:ext uri="{BB962C8B-B14F-4D97-AF65-F5344CB8AC3E}">
        <p14:creationId xmlns:p14="http://schemas.microsoft.com/office/powerpoint/2010/main" val="16278414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17049" y="1191449"/>
            <a:ext cx="10525772" cy="1135054"/>
          </a:xfrm>
          <a:prstGeom prst="rect">
            <a:avLst/>
          </a:prstGeom>
          <a:noFill/>
        </p:spPr>
        <p:txBody>
          <a:bodyPr wrap="square" rtlCol="0" anchor="ctr">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管理经济学进行决策时分析的主要问题：</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最优化</a:t>
            </a: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选择</a:t>
            </a:r>
            <a:r>
              <a:rPr kumimoji="1" lang="en-US" altLang="zh-CN" sz="2400" dirty="0">
                <a:latin typeface="FZLanTingHeiS-R-GB" panose="02000000000000000000" pitchFamily="2" charset="-122"/>
                <a:ea typeface="FZLanTingHeiS-R-GB" panose="02000000000000000000" pitchFamily="2" charset="-122"/>
                <a:cs typeface="Microsoft YaHei" charset="-122"/>
              </a:rPr>
              <a:t>】</a:t>
            </a:r>
          </a:p>
          <a:p>
            <a:pPr>
              <a:lnSpc>
                <a:spcPct val="150000"/>
              </a:lnSpc>
            </a:pP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最优化：以最少的投入获得最大的产出。</a:t>
            </a:r>
          </a:p>
        </p:txBody>
      </p:sp>
    </p:spTree>
    <p:custDataLst>
      <p:tags r:id="rId1"/>
    </p:custDataLst>
    <p:extLst>
      <p:ext uri="{BB962C8B-B14F-4D97-AF65-F5344CB8AC3E}">
        <p14:creationId xmlns:p14="http://schemas.microsoft.com/office/powerpoint/2010/main" val="37754653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17049" y="1191449"/>
            <a:ext cx="10525772" cy="1135054"/>
          </a:xfrm>
          <a:prstGeom prst="rect">
            <a:avLst/>
          </a:prstGeom>
          <a:noFill/>
        </p:spPr>
        <p:txBody>
          <a:bodyPr wrap="square" rtlCol="0" anchor="ctr">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管理经济学进行决策时分析的主要问题：</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最优化</a:t>
            </a: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选择</a:t>
            </a:r>
            <a:r>
              <a:rPr kumimoji="1" lang="en-US" altLang="zh-CN" sz="2400" dirty="0">
                <a:latin typeface="FZLanTingHeiS-R-GB" panose="02000000000000000000" pitchFamily="2" charset="-122"/>
                <a:ea typeface="FZLanTingHeiS-R-GB" panose="02000000000000000000" pitchFamily="2" charset="-122"/>
                <a:cs typeface="Microsoft YaHei" charset="-122"/>
              </a:rPr>
              <a:t>】</a:t>
            </a: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最优化：以最少的投入获得最大的产出。</a:t>
            </a:r>
          </a:p>
        </p:txBody>
      </p:sp>
    </p:spTree>
    <p:custDataLst>
      <p:tags r:id="rId1"/>
    </p:custDataLst>
    <p:extLst>
      <p:ext uri="{BB962C8B-B14F-4D97-AF65-F5344CB8AC3E}">
        <p14:creationId xmlns:p14="http://schemas.microsoft.com/office/powerpoint/2010/main" val="30552182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430332873"/>
              </p:ext>
            </p:extLst>
          </p:nvPr>
        </p:nvGraphicFramePr>
        <p:xfrm>
          <a:off x="0" y="72540"/>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7915426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1.2.1</a:t>
            </a:r>
            <a:r>
              <a:rPr lang="zh-CN" altLang="en-US" sz="2800" dirty="0">
                <a:latin typeface="FZLanTingHeiS-R-GB" panose="02000000000000000000" pitchFamily="2" charset="-122"/>
                <a:ea typeface="FZLanTingHeiS-R-GB" panose="02000000000000000000" pitchFamily="2" charset="-122"/>
                <a:cs typeface="Microsoft YaHei" charset="-122"/>
              </a:rPr>
              <a:t>无约束的最优化</a:t>
            </a:r>
          </a:p>
        </p:txBody>
      </p:sp>
      <p:sp>
        <p:nvSpPr>
          <p:cNvPr id="3" name="圆角矩形 2"/>
          <p:cNvSpPr/>
          <p:nvPr/>
        </p:nvSpPr>
        <p:spPr>
          <a:xfrm>
            <a:off x="773650" y="1542197"/>
            <a:ext cx="273957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一、无约束最优化</a:t>
            </a:r>
            <a:endPar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endParaRPr>
          </a:p>
        </p:txBody>
      </p:sp>
      <p:graphicFrame>
        <p:nvGraphicFramePr>
          <p:cNvPr id="7" name="图表 6"/>
          <p:cNvGraphicFramePr/>
          <p:nvPr>
            <p:extLst>
              <p:ext uri="{D42A27DB-BD31-4B8C-83A1-F6EECF244321}">
                <p14:modId xmlns:p14="http://schemas.microsoft.com/office/powerpoint/2010/main" val="834366975"/>
              </p:ext>
            </p:extLst>
          </p:nvPr>
        </p:nvGraphicFramePr>
        <p:xfrm>
          <a:off x="8999620" y="-292805"/>
          <a:ext cx="3834063" cy="2296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框 5"/>
          <p:cNvSpPr txBox="1"/>
          <p:nvPr/>
        </p:nvSpPr>
        <p:spPr>
          <a:xfrm>
            <a:off x="3969427" y="1462613"/>
            <a:ext cx="1550820" cy="588944"/>
          </a:xfrm>
          <a:prstGeom prst="rect">
            <a:avLst/>
          </a:prstGeom>
          <a:noFill/>
        </p:spPr>
        <p:txBody>
          <a:bodyPr wrap="square" rtlCol="0" anchor="ctr">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理想状态</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p:txBody>
      </p:sp>
      <p:sp>
        <p:nvSpPr>
          <p:cNvPr id="10" name="文本框 9">
            <a:extLst>
              <a:ext uri="{FF2B5EF4-FFF2-40B4-BE49-F238E27FC236}">
                <a16:creationId xmlns:a16="http://schemas.microsoft.com/office/drawing/2014/main" id="{F80272CB-1F20-9145-BBA6-35776F3F2353}"/>
              </a:ext>
            </a:extLst>
          </p:cNvPr>
          <p:cNvSpPr txBox="1"/>
          <p:nvPr/>
        </p:nvSpPr>
        <p:spPr>
          <a:xfrm>
            <a:off x="704792" y="2418791"/>
            <a:ext cx="11082396" cy="2807179"/>
          </a:xfrm>
          <a:prstGeom prst="rect">
            <a:avLst/>
          </a:prstGeom>
          <a:noFill/>
        </p:spPr>
        <p:txBody>
          <a:bodyPr wrap="square">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一、无约束的最优化：企业的产品产量、资源投入量、价格和广告费的支出等方面都</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不受限制</a:t>
            </a:r>
            <a:r>
              <a:rPr kumimoji="1" lang="zh-CN" altLang="en-US" sz="2400" dirty="0">
                <a:latin typeface="FZLanTingHeiS-R-GB" panose="02000000000000000000" pitchFamily="2" charset="-122"/>
                <a:ea typeface="FZLanTingHeiS-R-GB" panose="02000000000000000000" pitchFamily="2" charset="-122"/>
                <a:cs typeface="Microsoft YaHei" charset="-122"/>
              </a:rPr>
              <a:t>，进行企业最优化决策。</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二、求解方法：</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1</a:t>
            </a:r>
            <a:r>
              <a:rPr kumimoji="1" lang="zh-CN" altLang="en-US" sz="2400" dirty="0">
                <a:latin typeface="FZLanTingHeiS-R-GB" panose="02000000000000000000" pitchFamily="2" charset="-122"/>
                <a:ea typeface="FZLanTingHeiS-R-GB" panose="02000000000000000000" pitchFamily="2" charset="-122"/>
                <a:cs typeface="Microsoft YaHei" charset="-122"/>
              </a:rPr>
              <a:t>、边际</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2</a:t>
            </a:r>
            <a:r>
              <a:rPr kumimoji="1" lang="zh-CN" altLang="en-US" sz="2400" dirty="0">
                <a:latin typeface="FZLanTingHeiS-R-GB" panose="02000000000000000000" pitchFamily="2" charset="-122"/>
                <a:ea typeface="FZLanTingHeiS-R-GB" panose="02000000000000000000" pitchFamily="2" charset="-122"/>
                <a:cs typeface="Microsoft YaHei" charset="-122"/>
              </a:rPr>
              <a:t>、最大值和最小值</a:t>
            </a:r>
          </a:p>
        </p:txBody>
      </p:sp>
    </p:spTree>
    <p:extLst>
      <p:ext uri="{BB962C8B-B14F-4D97-AF65-F5344CB8AC3E}">
        <p14:creationId xmlns:p14="http://schemas.microsoft.com/office/powerpoint/2010/main" val="18446640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1.2.1</a:t>
            </a:r>
            <a:r>
              <a:rPr lang="zh-CN" altLang="en-US" sz="2800" dirty="0">
                <a:latin typeface="FZLanTingHeiS-R-GB" panose="02000000000000000000" pitchFamily="2" charset="-122"/>
                <a:ea typeface="FZLanTingHeiS-R-GB" panose="02000000000000000000" pitchFamily="2" charset="-122"/>
                <a:cs typeface="Microsoft YaHei" charset="-122"/>
              </a:rPr>
              <a:t>无约束的最优化</a:t>
            </a:r>
          </a:p>
        </p:txBody>
      </p:sp>
      <p:graphicFrame>
        <p:nvGraphicFramePr>
          <p:cNvPr id="7" name="图表 6"/>
          <p:cNvGraphicFramePr/>
          <p:nvPr/>
        </p:nvGraphicFramePr>
        <p:xfrm>
          <a:off x="8999620" y="-292805"/>
          <a:ext cx="3834063" cy="2296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矩形 5"/>
          <p:cNvSpPr/>
          <p:nvPr/>
        </p:nvSpPr>
        <p:spPr>
          <a:xfrm>
            <a:off x="0" y="105032"/>
            <a:ext cx="1800493" cy="276999"/>
          </a:xfrm>
          <a:prstGeom prst="rect">
            <a:avLst/>
          </a:prstGeom>
        </p:spPr>
        <p:txBody>
          <a:bodyPr wrap="none">
            <a:spAutoFit/>
          </a:bodyPr>
          <a:lstStyle/>
          <a:p>
            <a:r>
              <a:rPr lang="en-US" altLang="zh-CN" sz="1200" dirty="0">
                <a:solidFill>
                  <a:schemeClr val="bg1">
                    <a:lumMod val="75000"/>
                  </a:schemeClr>
                </a:solidFill>
                <a:latin typeface="FZLanTingHeiS-R-GB" panose="02000000000000000000" pitchFamily="2" charset="-122"/>
                <a:ea typeface="FZLanTingHeiS-R-GB" panose="02000000000000000000" pitchFamily="2" charset="-122"/>
              </a:rPr>
              <a:t>1.2.1.1</a:t>
            </a:r>
            <a:r>
              <a:rPr lang="zh-CN" altLang="en-US" sz="1200" dirty="0">
                <a:solidFill>
                  <a:schemeClr val="bg1">
                    <a:lumMod val="75000"/>
                  </a:schemeClr>
                </a:solidFill>
                <a:latin typeface="FZLanTingHeiS-R-GB" panose="02000000000000000000" pitchFamily="2" charset="-122"/>
                <a:ea typeface="FZLanTingHeiS-R-GB" panose="02000000000000000000" pitchFamily="2" charset="-122"/>
              </a:rPr>
              <a:t>边际与边际分析</a:t>
            </a:r>
          </a:p>
        </p:txBody>
      </p:sp>
      <p:sp>
        <p:nvSpPr>
          <p:cNvPr id="21" name="圆角矩形 20"/>
          <p:cNvSpPr/>
          <p:nvPr/>
        </p:nvSpPr>
        <p:spPr>
          <a:xfrm>
            <a:off x="773650" y="1542197"/>
            <a:ext cx="4827050"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一、边际与边际分析</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选择、计算</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endParaRPr>
          </a:p>
        </p:txBody>
      </p:sp>
      <p:graphicFrame>
        <p:nvGraphicFramePr>
          <p:cNvPr id="10" name="表格 9">
            <a:extLst>
              <a:ext uri="{FF2B5EF4-FFF2-40B4-BE49-F238E27FC236}">
                <a16:creationId xmlns:a16="http://schemas.microsoft.com/office/drawing/2014/main" id="{105E908A-54B6-EC47-BD4A-E00E395B439A}"/>
              </a:ext>
            </a:extLst>
          </p:cNvPr>
          <p:cNvGraphicFramePr>
            <a:graphicFrameLocks noGrp="1"/>
          </p:cNvGraphicFramePr>
          <p:nvPr>
            <p:extLst>
              <p:ext uri="{D42A27DB-BD31-4B8C-83A1-F6EECF244321}">
                <p14:modId xmlns:p14="http://schemas.microsoft.com/office/powerpoint/2010/main" val="1125612908"/>
              </p:ext>
            </p:extLst>
          </p:nvPr>
        </p:nvGraphicFramePr>
        <p:xfrm>
          <a:off x="7809233" y="1569919"/>
          <a:ext cx="3107418" cy="4358640"/>
        </p:xfrm>
        <a:graphic>
          <a:graphicData uri="http://schemas.openxmlformats.org/drawingml/2006/table">
            <a:tbl>
              <a:tblPr firstRow="1" bandRow="1">
                <a:tableStyleId>{5940675A-B579-460E-94D1-54222C63F5DA}</a:tableStyleId>
              </a:tblPr>
              <a:tblGrid>
                <a:gridCol w="1553709">
                  <a:extLst>
                    <a:ext uri="{9D8B030D-6E8A-4147-A177-3AD203B41FA5}">
                      <a16:colId xmlns:a16="http://schemas.microsoft.com/office/drawing/2014/main" val="20000"/>
                    </a:ext>
                  </a:extLst>
                </a:gridCol>
                <a:gridCol w="1553709">
                  <a:extLst>
                    <a:ext uri="{9D8B030D-6E8A-4147-A177-3AD203B41FA5}">
                      <a16:colId xmlns:a16="http://schemas.microsoft.com/office/drawing/2014/main" val="20001"/>
                    </a:ext>
                  </a:extLst>
                </a:gridCol>
              </a:tblGrid>
              <a:tr h="370840">
                <a:tc>
                  <a:txBody>
                    <a:bodyPr/>
                    <a:lstStyle/>
                    <a:p>
                      <a:pPr algn="ctr"/>
                      <a:r>
                        <a:rPr lang="zh-CN" altLang="en-US" sz="2000" b="0" i="0" dirty="0">
                          <a:latin typeface="FZLanTingHeiS-R-GB" panose="02000000000000000000" pitchFamily="2" charset="-122"/>
                          <a:ea typeface="FZLanTingHeiS-R-GB" panose="02000000000000000000" pitchFamily="2" charset="-122"/>
                          <a:cs typeface="Microsoft YaHei" charset="-122"/>
                        </a:rPr>
                        <a:t>年龄</a:t>
                      </a:r>
                      <a:r>
                        <a:rPr lang="en-US" altLang="zh-CN" sz="2000" b="0" i="0" dirty="0">
                          <a:latin typeface="FZLanTingHeiS-R-GB" panose="02000000000000000000" pitchFamily="2" charset="-122"/>
                          <a:ea typeface="FZLanTingHeiS-R-GB" panose="02000000000000000000" pitchFamily="2" charset="-122"/>
                          <a:cs typeface="Microsoft YaHei" charset="-122"/>
                        </a:rPr>
                        <a:t>/</a:t>
                      </a:r>
                      <a:r>
                        <a:rPr lang="zh-CN" altLang="en-US" sz="2000" b="0" i="0" dirty="0">
                          <a:latin typeface="FZLanTingHeiS-R-GB" panose="02000000000000000000" pitchFamily="2" charset="-122"/>
                          <a:ea typeface="FZLanTingHeiS-R-GB" panose="02000000000000000000" pitchFamily="2" charset="-122"/>
                          <a:cs typeface="Microsoft YaHei" charset="-122"/>
                        </a:rPr>
                        <a:t>岁</a:t>
                      </a:r>
                    </a:p>
                  </a:txBody>
                  <a:tcPr anchor="ctr"/>
                </a:tc>
                <a:tc>
                  <a:txBody>
                    <a:bodyPr/>
                    <a:lstStyle/>
                    <a:p>
                      <a:pPr algn="ctr"/>
                      <a:r>
                        <a:rPr lang="zh-CN" altLang="en-US" sz="2000" b="0" i="0" dirty="0">
                          <a:latin typeface="FZLanTingHeiS-R-GB" panose="02000000000000000000" pitchFamily="2" charset="-122"/>
                          <a:ea typeface="FZLanTingHeiS-R-GB" panose="02000000000000000000" pitchFamily="2" charset="-122"/>
                          <a:cs typeface="Microsoft YaHei" charset="-122"/>
                        </a:rPr>
                        <a:t>体重</a:t>
                      </a:r>
                      <a:r>
                        <a:rPr lang="en-US" altLang="zh-CN" sz="2000" b="0" i="0" dirty="0">
                          <a:latin typeface="FZLanTingHeiS-R-GB" panose="02000000000000000000" pitchFamily="2" charset="-122"/>
                          <a:ea typeface="FZLanTingHeiS-R-GB" panose="02000000000000000000" pitchFamily="2" charset="-122"/>
                          <a:cs typeface="Microsoft YaHei" charset="-122"/>
                        </a:rPr>
                        <a:t>/</a:t>
                      </a:r>
                      <a:r>
                        <a:rPr lang="zh-CN" altLang="en-US" sz="2000" b="0" i="0" dirty="0">
                          <a:latin typeface="FZLanTingHeiS-R-GB" panose="02000000000000000000" pitchFamily="2" charset="-122"/>
                          <a:ea typeface="FZLanTingHeiS-R-GB" panose="02000000000000000000" pitchFamily="2" charset="-122"/>
                          <a:cs typeface="Microsoft YaHei" charset="-122"/>
                        </a:rPr>
                        <a:t>斤</a:t>
                      </a:r>
                    </a:p>
                  </a:txBody>
                  <a:tcPr anchor="ctr"/>
                </a:tc>
                <a:extLst>
                  <a:ext uri="{0D108BD9-81ED-4DB2-BD59-A6C34878D82A}">
                    <a16:rowId xmlns:a16="http://schemas.microsoft.com/office/drawing/2014/main" val="10000"/>
                  </a:ext>
                </a:extLst>
              </a:tr>
              <a:tr h="370840">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25</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108</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1"/>
                  </a:ext>
                </a:extLst>
              </a:tr>
              <a:tr h="370840">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26</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110</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2"/>
                  </a:ext>
                </a:extLst>
              </a:tr>
              <a:tr h="370840">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27</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113</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3"/>
                  </a:ext>
                </a:extLst>
              </a:tr>
              <a:tr h="370840">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28</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115</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4"/>
                  </a:ext>
                </a:extLst>
              </a:tr>
              <a:tr h="370840">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29</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117</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5"/>
                  </a:ext>
                </a:extLst>
              </a:tr>
              <a:tr h="370840">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30</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120</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6"/>
                  </a:ext>
                </a:extLst>
              </a:tr>
              <a:tr h="370840">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31</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120</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24180546"/>
                  </a:ext>
                </a:extLst>
              </a:tr>
              <a:tr h="370840">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32</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120</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2904575842"/>
                  </a:ext>
                </a:extLst>
              </a:tr>
              <a:tr h="370840">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33</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117</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2224098649"/>
                  </a:ext>
                </a:extLst>
              </a:tr>
              <a:tr h="370840">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34</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116</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3406389286"/>
                  </a:ext>
                </a:extLst>
              </a:tr>
            </a:tbl>
          </a:graphicData>
        </a:graphic>
      </p:graphicFrame>
      <p:sp>
        <p:nvSpPr>
          <p:cNvPr id="12" name="文本框 11">
            <a:extLst>
              <a:ext uri="{FF2B5EF4-FFF2-40B4-BE49-F238E27FC236}">
                <a16:creationId xmlns:a16="http://schemas.microsoft.com/office/drawing/2014/main" id="{2F423687-A159-D649-95B9-06F9467151A1}"/>
              </a:ext>
            </a:extLst>
          </p:cNvPr>
          <p:cNvSpPr txBox="1"/>
          <p:nvPr/>
        </p:nvSpPr>
        <p:spPr>
          <a:xfrm>
            <a:off x="773650" y="2222371"/>
            <a:ext cx="11042113" cy="591187"/>
          </a:xfrm>
          <a:prstGeom prst="rect">
            <a:avLst/>
          </a:prstGeom>
          <a:noFill/>
        </p:spPr>
        <p:txBody>
          <a:bodyPr wrap="square">
            <a:spAutoFit/>
          </a:bodyPr>
          <a:lstStyle/>
          <a:p>
            <a:pPr>
              <a:lnSpc>
                <a:spcPct val="150000"/>
              </a:lnSpc>
            </a:pP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边际（</a:t>
            </a:r>
            <a:r>
              <a:rPr kumimoji="1" lang="en-US" altLang="zh-CN" sz="2400" dirty="0">
                <a:solidFill>
                  <a:srgbClr val="C00000"/>
                </a:solidFill>
                <a:latin typeface="FZLanTingHeiS-R-GB" panose="02000000000000000000" pitchFamily="2" charset="-122"/>
                <a:ea typeface="FZLanTingHeiS-R-GB" panose="02000000000000000000" pitchFamily="2" charset="-122"/>
                <a:cs typeface="Microsoft YaHei" charset="-122"/>
              </a:rPr>
              <a:t>margin</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：增量，即“某些变量的变化”。</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169375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1.2.1</a:t>
            </a:r>
            <a:r>
              <a:rPr lang="zh-CN" altLang="en-US" sz="2800" dirty="0">
                <a:latin typeface="FZLanTingHeiS-R-GB" panose="02000000000000000000" pitchFamily="2" charset="-122"/>
                <a:ea typeface="FZLanTingHeiS-R-GB" panose="02000000000000000000" pitchFamily="2" charset="-122"/>
                <a:cs typeface="Microsoft YaHei" charset="-122"/>
              </a:rPr>
              <a:t>无约束的最优化</a:t>
            </a:r>
          </a:p>
        </p:txBody>
      </p:sp>
      <p:graphicFrame>
        <p:nvGraphicFramePr>
          <p:cNvPr id="7" name="图表 6"/>
          <p:cNvGraphicFramePr/>
          <p:nvPr/>
        </p:nvGraphicFramePr>
        <p:xfrm>
          <a:off x="8999620" y="-292805"/>
          <a:ext cx="3834063" cy="2296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矩形 5"/>
          <p:cNvSpPr/>
          <p:nvPr/>
        </p:nvSpPr>
        <p:spPr>
          <a:xfrm>
            <a:off x="0" y="105032"/>
            <a:ext cx="1800493" cy="276999"/>
          </a:xfrm>
          <a:prstGeom prst="rect">
            <a:avLst/>
          </a:prstGeom>
        </p:spPr>
        <p:txBody>
          <a:bodyPr wrap="none">
            <a:spAutoFit/>
          </a:bodyPr>
          <a:lstStyle/>
          <a:p>
            <a:r>
              <a:rPr lang="en-US" altLang="zh-CN" sz="1200" dirty="0">
                <a:solidFill>
                  <a:schemeClr val="bg1">
                    <a:lumMod val="75000"/>
                  </a:schemeClr>
                </a:solidFill>
                <a:latin typeface="FZLanTingHeiS-R-GB" panose="02000000000000000000" pitchFamily="2" charset="-122"/>
                <a:ea typeface="FZLanTingHeiS-R-GB" panose="02000000000000000000" pitchFamily="2" charset="-122"/>
              </a:rPr>
              <a:t>1.2.1.1</a:t>
            </a:r>
            <a:r>
              <a:rPr lang="zh-CN" altLang="en-US" sz="1200" dirty="0">
                <a:solidFill>
                  <a:schemeClr val="bg1">
                    <a:lumMod val="75000"/>
                  </a:schemeClr>
                </a:solidFill>
                <a:latin typeface="FZLanTingHeiS-R-GB" panose="02000000000000000000" pitchFamily="2" charset="-122"/>
                <a:ea typeface="FZLanTingHeiS-R-GB" panose="02000000000000000000" pitchFamily="2" charset="-122"/>
              </a:rPr>
              <a:t>边际与边际分析</a:t>
            </a:r>
          </a:p>
        </p:txBody>
      </p:sp>
      <p:pic>
        <p:nvPicPr>
          <p:cNvPr id="4" name="图片 3"/>
          <p:cNvPicPr>
            <a:picLocks noChangeAspect="1"/>
          </p:cNvPicPr>
          <p:nvPr/>
        </p:nvPicPr>
        <p:blipFill>
          <a:blip r:embed="rId8"/>
          <a:stretch>
            <a:fillRect/>
          </a:stretch>
        </p:blipFill>
        <p:spPr>
          <a:xfrm>
            <a:off x="1193570" y="3824743"/>
            <a:ext cx="1594986" cy="1594986"/>
          </a:xfrm>
          <a:prstGeom prst="rect">
            <a:avLst/>
          </a:prstGeom>
        </p:spPr>
      </p:pic>
      <p:graphicFrame>
        <p:nvGraphicFramePr>
          <p:cNvPr id="5" name="表格 4"/>
          <p:cNvGraphicFramePr>
            <a:graphicFrameLocks noGrp="1"/>
          </p:cNvGraphicFramePr>
          <p:nvPr/>
        </p:nvGraphicFramePr>
        <p:xfrm>
          <a:off x="4579257" y="3458946"/>
          <a:ext cx="4107542" cy="2773680"/>
        </p:xfrm>
        <a:graphic>
          <a:graphicData uri="http://schemas.openxmlformats.org/drawingml/2006/table">
            <a:tbl>
              <a:tblPr firstRow="1" bandRow="1">
                <a:tableStyleId>{5940675A-B579-460E-94D1-54222C63F5DA}</a:tableStyleId>
              </a:tblPr>
              <a:tblGrid>
                <a:gridCol w="2053771">
                  <a:extLst>
                    <a:ext uri="{9D8B030D-6E8A-4147-A177-3AD203B41FA5}">
                      <a16:colId xmlns:a16="http://schemas.microsoft.com/office/drawing/2014/main" val="20000"/>
                    </a:ext>
                  </a:extLst>
                </a:gridCol>
                <a:gridCol w="2053771">
                  <a:extLst>
                    <a:ext uri="{9D8B030D-6E8A-4147-A177-3AD203B41FA5}">
                      <a16:colId xmlns:a16="http://schemas.microsoft.com/office/drawing/2014/main" val="20001"/>
                    </a:ext>
                  </a:extLst>
                </a:gridCol>
              </a:tblGrid>
              <a:tr h="370840">
                <a:tc>
                  <a:txBody>
                    <a:bodyPr/>
                    <a:lstStyle/>
                    <a:p>
                      <a:pPr algn="ctr"/>
                      <a:r>
                        <a:rPr lang="zh-CN" altLang="en-US" sz="2000" b="0" i="0" dirty="0">
                          <a:latin typeface="FZLanTingHeiS-R-GB" panose="02000000000000000000" pitchFamily="2" charset="-122"/>
                          <a:ea typeface="FZLanTingHeiS-R-GB" panose="02000000000000000000" pitchFamily="2" charset="-122"/>
                          <a:cs typeface="Microsoft YaHei" charset="-122"/>
                        </a:rPr>
                        <a:t>可乐数量</a:t>
                      </a:r>
                    </a:p>
                  </a:txBody>
                  <a:tcPr anchor="ctr"/>
                </a:tc>
                <a:tc>
                  <a:txBody>
                    <a:bodyPr/>
                    <a:lstStyle/>
                    <a:p>
                      <a:pPr algn="ctr"/>
                      <a:r>
                        <a:rPr lang="zh-CN" altLang="en-US" sz="2000" b="0" i="0" dirty="0">
                          <a:latin typeface="FZLanTingHeiS-R-GB" panose="02000000000000000000" pitchFamily="2" charset="-122"/>
                          <a:ea typeface="FZLanTingHeiS-R-GB" panose="02000000000000000000" pitchFamily="2" charset="-122"/>
                          <a:cs typeface="Microsoft YaHei" charset="-122"/>
                        </a:rPr>
                        <a:t>快乐度</a:t>
                      </a:r>
                    </a:p>
                  </a:txBody>
                  <a:tcPr anchor="ctr"/>
                </a:tc>
                <a:extLst>
                  <a:ext uri="{0D108BD9-81ED-4DB2-BD59-A6C34878D82A}">
                    <a16:rowId xmlns:a16="http://schemas.microsoft.com/office/drawing/2014/main" val="10000"/>
                  </a:ext>
                </a:extLst>
              </a:tr>
              <a:tr h="370840">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0</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0</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1"/>
                  </a:ext>
                </a:extLst>
              </a:tr>
              <a:tr h="370840">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1</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10</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2"/>
                  </a:ext>
                </a:extLst>
              </a:tr>
              <a:tr h="370840">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2</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18</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3"/>
                  </a:ext>
                </a:extLst>
              </a:tr>
              <a:tr h="370840">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3</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24</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4"/>
                  </a:ext>
                </a:extLst>
              </a:tr>
              <a:tr h="370840">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4</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28</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5"/>
                  </a:ext>
                </a:extLst>
              </a:tr>
              <a:tr h="370840">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6"/>
                  </a:ext>
                </a:extLst>
              </a:tr>
            </a:tbl>
          </a:graphicData>
        </a:graphic>
      </p:graphicFrame>
      <p:sp>
        <p:nvSpPr>
          <p:cNvPr id="11" name="矩形 10"/>
          <p:cNvSpPr/>
          <p:nvPr/>
        </p:nvSpPr>
        <p:spPr>
          <a:xfrm>
            <a:off x="5819798" y="4083492"/>
            <a:ext cx="604157" cy="32814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2000" dirty="0">
                <a:latin typeface="FZLanTingHeiS-R-GB" panose="02000000000000000000" pitchFamily="2" charset="-122"/>
                <a:ea typeface="FZLanTingHeiS-R-GB" panose="02000000000000000000" pitchFamily="2" charset="-122"/>
                <a:cs typeface="Microsoft YaHei" charset="-122"/>
              </a:rPr>
              <a:t>1</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14" name="矩形 13"/>
          <p:cNvSpPr/>
          <p:nvPr/>
        </p:nvSpPr>
        <p:spPr>
          <a:xfrm>
            <a:off x="5819798" y="4517638"/>
            <a:ext cx="604157" cy="32814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2000" dirty="0">
                <a:latin typeface="FZLanTingHeiS-R-GB" panose="02000000000000000000" pitchFamily="2" charset="-122"/>
                <a:ea typeface="FZLanTingHeiS-R-GB" panose="02000000000000000000" pitchFamily="2" charset="-122"/>
                <a:cs typeface="Microsoft YaHei" charset="-122"/>
              </a:rPr>
              <a:t>1</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15" name="矩形 14"/>
          <p:cNvSpPr/>
          <p:nvPr/>
        </p:nvSpPr>
        <p:spPr>
          <a:xfrm>
            <a:off x="5819798" y="4936398"/>
            <a:ext cx="604157" cy="32814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2000" dirty="0">
                <a:latin typeface="FZLanTingHeiS-R-GB" panose="02000000000000000000" pitchFamily="2" charset="-122"/>
                <a:ea typeface="FZLanTingHeiS-R-GB" panose="02000000000000000000" pitchFamily="2" charset="-122"/>
                <a:cs typeface="Microsoft YaHei" charset="-122"/>
              </a:rPr>
              <a:t>1</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16" name="矩形 15"/>
          <p:cNvSpPr/>
          <p:nvPr/>
        </p:nvSpPr>
        <p:spPr>
          <a:xfrm>
            <a:off x="5819798" y="5328459"/>
            <a:ext cx="604157" cy="32814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2000" dirty="0">
                <a:latin typeface="FZLanTingHeiS-R-GB" panose="02000000000000000000" pitchFamily="2" charset="-122"/>
                <a:ea typeface="FZLanTingHeiS-R-GB" panose="02000000000000000000" pitchFamily="2" charset="-122"/>
                <a:cs typeface="Microsoft YaHei" charset="-122"/>
              </a:rPr>
              <a:t>1</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17" name="矩形 16"/>
          <p:cNvSpPr/>
          <p:nvPr/>
        </p:nvSpPr>
        <p:spPr>
          <a:xfrm>
            <a:off x="8017326" y="4089450"/>
            <a:ext cx="604157" cy="32814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2000" dirty="0">
                <a:latin typeface="FZLanTingHeiS-R-GB" panose="02000000000000000000" pitchFamily="2" charset="-122"/>
                <a:ea typeface="FZLanTingHeiS-R-GB" panose="02000000000000000000" pitchFamily="2" charset="-122"/>
                <a:cs typeface="Microsoft YaHei" charset="-122"/>
              </a:rPr>
              <a:t>10</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18" name="矩形 17"/>
          <p:cNvSpPr/>
          <p:nvPr/>
        </p:nvSpPr>
        <p:spPr>
          <a:xfrm>
            <a:off x="8017326" y="4503447"/>
            <a:ext cx="604157" cy="32814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2000" dirty="0">
                <a:latin typeface="FZLanTingHeiS-R-GB" panose="02000000000000000000" pitchFamily="2" charset="-122"/>
                <a:ea typeface="FZLanTingHeiS-R-GB" panose="02000000000000000000" pitchFamily="2" charset="-122"/>
                <a:cs typeface="Microsoft YaHei" charset="-122"/>
              </a:rPr>
              <a:t>8</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19" name="矩形 18"/>
          <p:cNvSpPr/>
          <p:nvPr/>
        </p:nvSpPr>
        <p:spPr>
          <a:xfrm>
            <a:off x="8017326" y="4884028"/>
            <a:ext cx="604157" cy="32814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2000" dirty="0">
                <a:latin typeface="FZLanTingHeiS-R-GB" panose="02000000000000000000" pitchFamily="2" charset="-122"/>
                <a:ea typeface="FZLanTingHeiS-R-GB" panose="02000000000000000000" pitchFamily="2" charset="-122"/>
                <a:cs typeface="Microsoft YaHei" charset="-122"/>
              </a:rPr>
              <a:t>6</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20" name="矩形 19"/>
          <p:cNvSpPr/>
          <p:nvPr/>
        </p:nvSpPr>
        <p:spPr>
          <a:xfrm>
            <a:off x="8017326" y="5286721"/>
            <a:ext cx="604157" cy="32814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2000" dirty="0">
                <a:latin typeface="FZLanTingHeiS-R-GB" panose="02000000000000000000" pitchFamily="2" charset="-122"/>
                <a:ea typeface="FZLanTingHeiS-R-GB" panose="02000000000000000000" pitchFamily="2" charset="-122"/>
                <a:cs typeface="Microsoft YaHei" charset="-122"/>
              </a:rPr>
              <a:t>4</a:t>
            </a:r>
            <a:endParaRPr kumimoji="1" lang="zh-CN" altLang="en-US" sz="2000" dirty="0">
              <a:latin typeface="FZLanTingHeiS-R-GB" panose="02000000000000000000" pitchFamily="2" charset="-122"/>
              <a:ea typeface="FZLanTingHeiS-R-GB" panose="02000000000000000000" pitchFamily="2" charset="-122"/>
              <a:cs typeface="Microsoft YaHei" charset="-122"/>
            </a:endParaRPr>
          </a:p>
        </p:txBody>
      </p:sp>
      <p:sp>
        <p:nvSpPr>
          <p:cNvPr id="21" name="圆角矩形 20"/>
          <p:cNvSpPr/>
          <p:nvPr/>
        </p:nvSpPr>
        <p:spPr>
          <a:xfrm>
            <a:off x="773650" y="1542197"/>
            <a:ext cx="4827050"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一、边际与边际分析</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选择、计算</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endParaRPr>
          </a:p>
        </p:txBody>
      </p:sp>
      <p:sp>
        <p:nvSpPr>
          <p:cNvPr id="22" name="矩形 21">
            <a:extLst>
              <a:ext uri="{FF2B5EF4-FFF2-40B4-BE49-F238E27FC236}">
                <a16:creationId xmlns:a16="http://schemas.microsoft.com/office/drawing/2014/main" id="{A2A6467D-72B9-D94F-A64E-E6E794ADEA65}"/>
              </a:ext>
            </a:extLst>
          </p:cNvPr>
          <p:cNvSpPr/>
          <p:nvPr/>
        </p:nvSpPr>
        <p:spPr>
          <a:xfrm>
            <a:off x="5735133" y="3824743"/>
            <a:ext cx="767269" cy="2118857"/>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ea typeface="FZLanTingHeiS-R-GB" panose="02000000000000000000" pitchFamily="2" charset="-122"/>
            </a:endParaRPr>
          </a:p>
        </p:txBody>
      </p:sp>
      <p:sp>
        <p:nvSpPr>
          <p:cNvPr id="23" name="线形标注 1 22">
            <a:extLst>
              <a:ext uri="{FF2B5EF4-FFF2-40B4-BE49-F238E27FC236}">
                <a16:creationId xmlns:a16="http://schemas.microsoft.com/office/drawing/2014/main" id="{AA49FAA5-6D08-3143-BAD2-2CA081EC003E}"/>
              </a:ext>
            </a:extLst>
          </p:cNvPr>
          <p:cNvSpPr/>
          <p:nvPr/>
        </p:nvSpPr>
        <p:spPr>
          <a:xfrm>
            <a:off x="2452081" y="4250267"/>
            <a:ext cx="1747386" cy="595519"/>
          </a:xfrm>
          <a:prstGeom prst="borderCallout1">
            <a:avLst>
              <a:gd name="adj1" fmla="val 35811"/>
              <a:gd name="adj2" fmla="val 111339"/>
              <a:gd name="adj3" fmla="val 285951"/>
              <a:gd name="adj4" fmla="val 187675"/>
            </a:avLst>
          </a:prstGeom>
          <a:ln w="57150">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000" dirty="0">
                <a:latin typeface="FZLanTingHeiS-R-GB" panose="02000000000000000000" pitchFamily="2" charset="-122"/>
                <a:ea typeface="FZLanTingHeiS-R-GB" panose="02000000000000000000" pitchFamily="2" charset="-122"/>
              </a:rPr>
              <a:t>边际可乐数量</a:t>
            </a:r>
          </a:p>
        </p:txBody>
      </p:sp>
      <p:sp>
        <p:nvSpPr>
          <p:cNvPr id="24" name="矩形 23">
            <a:extLst>
              <a:ext uri="{FF2B5EF4-FFF2-40B4-BE49-F238E27FC236}">
                <a16:creationId xmlns:a16="http://schemas.microsoft.com/office/drawing/2014/main" id="{B5F8E27B-B9F1-8A47-BFBA-D68E5AB19C50}"/>
              </a:ext>
            </a:extLst>
          </p:cNvPr>
          <p:cNvSpPr/>
          <p:nvPr/>
        </p:nvSpPr>
        <p:spPr>
          <a:xfrm>
            <a:off x="7935769" y="3859852"/>
            <a:ext cx="767269" cy="2118857"/>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ea typeface="FZLanTingHeiS-R-GB" panose="02000000000000000000" pitchFamily="2" charset="-122"/>
            </a:endParaRPr>
          </a:p>
        </p:txBody>
      </p:sp>
      <p:sp>
        <p:nvSpPr>
          <p:cNvPr id="25" name="线形标注 1 24">
            <a:extLst>
              <a:ext uri="{FF2B5EF4-FFF2-40B4-BE49-F238E27FC236}">
                <a16:creationId xmlns:a16="http://schemas.microsoft.com/office/drawing/2014/main" id="{72C55F78-F974-6649-A14E-F8C4131649C2}"/>
              </a:ext>
            </a:extLst>
          </p:cNvPr>
          <p:cNvSpPr/>
          <p:nvPr/>
        </p:nvSpPr>
        <p:spPr>
          <a:xfrm>
            <a:off x="9166996" y="4067433"/>
            <a:ext cx="1747386" cy="595519"/>
          </a:xfrm>
          <a:prstGeom prst="borderCallout1">
            <a:avLst>
              <a:gd name="adj1" fmla="val 61402"/>
              <a:gd name="adj2" fmla="val -6887"/>
              <a:gd name="adj3" fmla="val 314386"/>
              <a:gd name="adj4" fmla="val -24551"/>
            </a:avLst>
          </a:prstGeom>
          <a:ln w="57150">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2000" dirty="0">
                <a:latin typeface="FZLanTingHeiS-R-GB" panose="02000000000000000000" pitchFamily="2" charset="-122"/>
                <a:ea typeface="FZLanTingHeiS-R-GB" panose="02000000000000000000" pitchFamily="2" charset="-122"/>
              </a:rPr>
              <a:t>边际快乐度</a:t>
            </a:r>
          </a:p>
        </p:txBody>
      </p:sp>
      <p:sp>
        <p:nvSpPr>
          <p:cNvPr id="27" name="文本框 26">
            <a:extLst>
              <a:ext uri="{FF2B5EF4-FFF2-40B4-BE49-F238E27FC236}">
                <a16:creationId xmlns:a16="http://schemas.microsoft.com/office/drawing/2014/main" id="{FAE3A86F-2271-5C42-BD4F-D7A547BCFC35}"/>
              </a:ext>
            </a:extLst>
          </p:cNvPr>
          <p:cNvSpPr txBox="1"/>
          <p:nvPr/>
        </p:nvSpPr>
        <p:spPr>
          <a:xfrm>
            <a:off x="773650" y="2222371"/>
            <a:ext cx="11042113" cy="591187"/>
          </a:xfrm>
          <a:prstGeom prst="rect">
            <a:avLst/>
          </a:prstGeom>
          <a:noFill/>
        </p:spPr>
        <p:txBody>
          <a:bodyPr wrap="square">
            <a:spAutoFit/>
          </a:bodyPr>
          <a:lstStyle/>
          <a:p>
            <a:pPr>
              <a:lnSpc>
                <a:spcPct val="150000"/>
              </a:lnSpc>
            </a:pP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边际（</a:t>
            </a:r>
            <a:r>
              <a:rPr kumimoji="1" lang="en-US" altLang="zh-CN" sz="2400" dirty="0">
                <a:solidFill>
                  <a:srgbClr val="C00000"/>
                </a:solidFill>
                <a:latin typeface="FZLanTingHeiS-R-GB" panose="02000000000000000000" pitchFamily="2" charset="-122"/>
                <a:ea typeface="FZLanTingHeiS-R-GB" panose="02000000000000000000" pitchFamily="2" charset="-122"/>
                <a:cs typeface="Microsoft YaHei" charset="-122"/>
              </a:rPr>
              <a:t>margin</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：增量，即“某些变量的变化”。</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40746359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1.2.1</a:t>
            </a:r>
            <a:r>
              <a:rPr lang="zh-CN" altLang="en-US" sz="2800" dirty="0">
                <a:latin typeface="FZLanTingHeiS-R-GB" panose="02000000000000000000" pitchFamily="2" charset="-122"/>
                <a:ea typeface="FZLanTingHeiS-R-GB" panose="02000000000000000000" pitchFamily="2" charset="-122"/>
                <a:cs typeface="Microsoft YaHei" charset="-122"/>
              </a:rPr>
              <a:t>无约束的最优化</a:t>
            </a:r>
          </a:p>
        </p:txBody>
      </p:sp>
      <p:graphicFrame>
        <p:nvGraphicFramePr>
          <p:cNvPr id="7" name="图表 6"/>
          <p:cNvGraphicFramePr/>
          <p:nvPr/>
        </p:nvGraphicFramePr>
        <p:xfrm>
          <a:off x="8999620" y="-292805"/>
          <a:ext cx="3834063" cy="2296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矩形 5"/>
          <p:cNvSpPr/>
          <p:nvPr/>
        </p:nvSpPr>
        <p:spPr>
          <a:xfrm>
            <a:off x="0" y="105032"/>
            <a:ext cx="1800493" cy="276999"/>
          </a:xfrm>
          <a:prstGeom prst="rect">
            <a:avLst/>
          </a:prstGeom>
        </p:spPr>
        <p:txBody>
          <a:bodyPr wrap="none">
            <a:spAutoFit/>
          </a:bodyPr>
          <a:lstStyle/>
          <a:p>
            <a:r>
              <a:rPr lang="en-US" altLang="zh-CN" sz="1200" dirty="0">
                <a:solidFill>
                  <a:schemeClr val="bg1">
                    <a:lumMod val="75000"/>
                  </a:schemeClr>
                </a:solidFill>
                <a:latin typeface="FZLanTingHeiS-R-GB" panose="02000000000000000000" pitchFamily="2" charset="-122"/>
                <a:ea typeface="FZLanTingHeiS-R-GB" panose="02000000000000000000" pitchFamily="2" charset="-122"/>
              </a:rPr>
              <a:t>1.2.1.1</a:t>
            </a:r>
            <a:r>
              <a:rPr lang="zh-CN" altLang="en-US" sz="1200" dirty="0">
                <a:solidFill>
                  <a:schemeClr val="bg1">
                    <a:lumMod val="75000"/>
                  </a:schemeClr>
                </a:solidFill>
                <a:latin typeface="FZLanTingHeiS-R-GB" panose="02000000000000000000" pitchFamily="2" charset="-122"/>
                <a:ea typeface="FZLanTingHeiS-R-GB" panose="02000000000000000000" pitchFamily="2" charset="-122"/>
              </a:rPr>
              <a:t>边际与边际分析</a:t>
            </a:r>
          </a:p>
        </p:txBody>
      </p:sp>
      <p:sp>
        <p:nvSpPr>
          <p:cNvPr id="10" name="文本框 9"/>
          <p:cNvSpPr txBox="1"/>
          <p:nvPr/>
        </p:nvSpPr>
        <p:spPr>
          <a:xfrm>
            <a:off x="2579885" y="3586483"/>
            <a:ext cx="6575662" cy="2346220"/>
          </a:xfrm>
          <a:prstGeom prst="rect">
            <a:avLst/>
          </a:prstGeom>
          <a:noFill/>
          <a:ln>
            <a:solidFill>
              <a:schemeClr val="tx1"/>
            </a:solidFill>
          </a:ln>
        </p:spPr>
        <p:txBody>
          <a:bodyPr wrap="square" rtlCol="0">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管理经济学中常用的边际值：（先知道有这些就行）</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1</a:t>
            </a:r>
            <a:r>
              <a:rPr kumimoji="1" lang="zh-CN" altLang="en-US" sz="2000" dirty="0">
                <a:latin typeface="FZLanTingHeiS-R-GB" panose="02000000000000000000" pitchFamily="2" charset="-122"/>
                <a:ea typeface="FZLanTingHeiS-R-GB" panose="02000000000000000000" pitchFamily="2" charset="-122"/>
                <a:cs typeface="Microsoft YaHei" charset="-122"/>
              </a:rPr>
              <a:t>、边际产量：每多招一个工人，额外增加的产量。</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2</a:t>
            </a:r>
            <a:r>
              <a:rPr kumimoji="1" lang="zh-CN" altLang="en-US" sz="2000" dirty="0">
                <a:latin typeface="FZLanTingHeiS-R-GB" panose="02000000000000000000" pitchFamily="2" charset="-122"/>
                <a:ea typeface="FZLanTingHeiS-R-GB" panose="02000000000000000000" pitchFamily="2" charset="-122"/>
                <a:cs typeface="Microsoft YaHei" charset="-122"/>
              </a:rPr>
              <a:t>、边际收益：每多生产一个产品，额外增加的收益。</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3</a:t>
            </a:r>
            <a:r>
              <a:rPr kumimoji="1" lang="zh-CN" altLang="en-US" sz="2000" dirty="0">
                <a:latin typeface="FZLanTingHeiS-R-GB" panose="02000000000000000000" pitchFamily="2" charset="-122"/>
                <a:ea typeface="FZLanTingHeiS-R-GB" panose="02000000000000000000" pitchFamily="2" charset="-122"/>
                <a:cs typeface="Microsoft YaHei" charset="-122"/>
              </a:rPr>
              <a:t>、边际成本：每多生产一个产品，额外增加的成本。</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4</a:t>
            </a:r>
            <a:r>
              <a:rPr kumimoji="1" lang="zh-CN" altLang="en-US" sz="2000" dirty="0">
                <a:latin typeface="FZLanTingHeiS-R-GB" panose="02000000000000000000" pitchFamily="2" charset="-122"/>
                <a:ea typeface="FZLanTingHeiS-R-GB" panose="02000000000000000000" pitchFamily="2" charset="-122"/>
                <a:cs typeface="Microsoft YaHei" charset="-122"/>
              </a:rPr>
              <a:t>、边际利润：每多卖出去一个产品，额外增加的利润。</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p:txBody>
      </p:sp>
      <p:sp>
        <p:nvSpPr>
          <p:cNvPr id="11" name="圆角矩形 10"/>
          <p:cNvSpPr/>
          <p:nvPr/>
        </p:nvSpPr>
        <p:spPr>
          <a:xfrm>
            <a:off x="773650" y="1542197"/>
            <a:ext cx="4827050"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一、边际与边际分析</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选择、计算</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endParaRPr>
          </a:p>
        </p:txBody>
      </p:sp>
      <p:sp>
        <p:nvSpPr>
          <p:cNvPr id="13" name="文本框 12">
            <a:extLst>
              <a:ext uri="{FF2B5EF4-FFF2-40B4-BE49-F238E27FC236}">
                <a16:creationId xmlns:a16="http://schemas.microsoft.com/office/drawing/2014/main" id="{41FD6374-2D80-EE45-BB2A-CC3FE1493144}"/>
              </a:ext>
            </a:extLst>
          </p:cNvPr>
          <p:cNvSpPr txBox="1"/>
          <p:nvPr/>
        </p:nvSpPr>
        <p:spPr>
          <a:xfrm>
            <a:off x="773650" y="2222371"/>
            <a:ext cx="11042113" cy="1145185"/>
          </a:xfrm>
          <a:prstGeom prst="rect">
            <a:avLst/>
          </a:prstGeom>
          <a:noFill/>
        </p:spPr>
        <p:txBody>
          <a:bodyPr wrap="square">
            <a:spAutoFit/>
          </a:bodyPr>
          <a:lstStyle/>
          <a:p>
            <a:pPr>
              <a:lnSpc>
                <a:spcPct val="150000"/>
              </a:lnSpc>
            </a:pP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边际（</a:t>
            </a:r>
            <a:r>
              <a:rPr kumimoji="1" lang="en-US" altLang="zh-CN" sz="2400" dirty="0">
                <a:solidFill>
                  <a:srgbClr val="C00000"/>
                </a:solidFill>
                <a:latin typeface="FZLanTingHeiS-R-GB" panose="02000000000000000000" pitchFamily="2" charset="-122"/>
                <a:ea typeface="FZLanTingHeiS-R-GB" panose="02000000000000000000" pitchFamily="2" charset="-122"/>
                <a:cs typeface="Microsoft YaHei" charset="-122"/>
              </a:rPr>
              <a:t>margin</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：增量，即“某些变量的变化”。</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边际分析法：利用边际值作为决策参考依据的一种方法。</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7722416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1.2.1</a:t>
            </a:r>
            <a:r>
              <a:rPr lang="zh-CN" altLang="en-US" sz="2800" dirty="0">
                <a:latin typeface="FZLanTingHeiS-R-GB" panose="02000000000000000000" pitchFamily="2" charset="-122"/>
                <a:ea typeface="FZLanTingHeiS-R-GB" panose="02000000000000000000" pitchFamily="2" charset="-122"/>
                <a:cs typeface="Microsoft YaHei" charset="-122"/>
              </a:rPr>
              <a:t>无约束的最优化</a:t>
            </a:r>
          </a:p>
        </p:txBody>
      </p:sp>
      <p:graphicFrame>
        <p:nvGraphicFramePr>
          <p:cNvPr id="7" name="图表 6"/>
          <p:cNvGraphicFramePr/>
          <p:nvPr/>
        </p:nvGraphicFramePr>
        <p:xfrm>
          <a:off x="8999620" y="-292805"/>
          <a:ext cx="3834063" cy="2296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矩形 5"/>
          <p:cNvSpPr/>
          <p:nvPr/>
        </p:nvSpPr>
        <p:spPr>
          <a:xfrm>
            <a:off x="0" y="105032"/>
            <a:ext cx="1800493" cy="276999"/>
          </a:xfrm>
          <a:prstGeom prst="rect">
            <a:avLst/>
          </a:prstGeom>
        </p:spPr>
        <p:txBody>
          <a:bodyPr wrap="none">
            <a:spAutoFit/>
          </a:bodyPr>
          <a:lstStyle/>
          <a:p>
            <a:r>
              <a:rPr lang="en-US" altLang="zh-CN" sz="1200" dirty="0">
                <a:solidFill>
                  <a:schemeClr val="bg1">
                    <a:lumMod val="75000"/>
                  </a:schemeClr>
                </a:solidFill>
                <a:latin typeface="FZLanTingHeiS-R-GB" panose="02000000000000000000" pitchFamily="2" charset="-122"/>
                <a:ea typeface="FZLanTingHeiS-R-GB" panose="02000000000000000000" pitchFamily="2" charset="-122"/>
              </a:rPr>
              <a:t>1.2.1.1</a:t>
            </a:r>
            <a:r>
              <a:rPr lang="zh-CN" altLang="en-US" sz="1200" dirty="0">
                <a:solidFill>
                  <a:schemeClr val="bg1">
                    <a:lumMod val="75000"/>
                  </a:schemeClr>
                </a:solidFill>
                <a:latin typeface="FZLanTingHeiS-R-GB" panose="02000000000000000000" pitchFamily="2" charset="-122"/>
                <a:ea typeface="FZLanTingHeiS-R-GB" panose="02000000000000000000" pitchFamily="2" charset="-122"/>
              </a:rPr>
              <a:t>边际与边际分析</a:t>
            </a:r>
          </a:p>
        </p:txBody>
      </p:sp>
      <p:sp>
        <p:nvSpPr>
          <p:cNvPr id="10" name="文本框 9"/>
          <p:cNvSpPr txBox="1"/>
          <p:nvPr/>
        </p:nvSpPr>
        <p:spPr>
          <a:xfrm>
            <a:off x="2579885" y="3586483"/>
            <a:ext cx="6575662" cy="2400657"/>
          </a:xfrm>
          <a:prstGeom prst="rect">
            <a:avLst/>
          </a:prstGeom>
          <a:noFill/>
          <a:ln>
            <a:solidFill>
              <a:schemeClr val="tx1"/>
            </a:solidFill>
          </a:ln>
        </p:spPr>
        <p:txBody>
          <a:bodyPr wrap="square" rtlCol="0">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管理经济学中常用的边际值：（先知道有这些就行）</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1</a:t>
            </a:r>
            <a:r>
              <a:rPr kumimoji="1" lang="zh-CN" altLang="en-US" sz="2000" dirty="0">
                <a:latin typeface="FZLanTingHeiS-R-GB" panose="02000000000000000000" pitchFamily="2" charset="-122"/>
                <a:ea typeface="FZLanTingHeiS-R-GB" panose="02000000000000000000" pitchFamily="2" charset="-122"/>
                <a:cs typeface="Microsoft YaHei" charset="-122"/>
              </a:rPr>
              <a:t>、边际产量</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总产量变化量</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某投入要素变化量</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2</a:t>
            </a:r>
            <a:r>
              <a:rPr kumimoji="1" lang="zh-CN" altLang="en-US" sz="2000" dirty="0">
                <a:latin typeface="FZLanTingHeiS-R-GB" panose="02000000000000000000" pitchFamily="2" charset="-122"/>
                <a:ea typeface="FZLanTingHeiS-R-GB" panose="02000000000000000000" pitchFamily="2" charset="-122"/>
                <a:cs typeface="Microsoft YaHei" charset="-122"/>
              </a:rPr>
              <a:t>、边际收益</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总收益的变化量</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产量变化量</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3</a:t>
            </a:r>
            <a:r>
              <a:rPr kumimoji="1" lang="zh-CN" altLang="en-US" sz="2000" dirty="0">
                <a:latin typeface="FZLanTingHeiS-R-GB" panose="02000000000000000000" pitchFamily="2" charset="-122"/>
                <a:ea typeface="FZLanTingHeiS-R-GB" panose="02000000000000000000" pitchFamily="2" charset="-122"/>
                <a:cs typeface="Microsoft YaHei" charset="-122"/>
              </a:rPr>
              <a:t>、边际成本</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总成本变化量</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产量变化量</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000" dirty="0">
                <a:latin typeface="FZLanTingHeiS-R-GB" panose="02000000000000000000" pitchFamily="2" charset="-122"/>
                <a:ea typeface="FZLanTingHeiS-R-GB" panose="02000000000000000000" pitchFamily="2" charset="-122"/>
                <a:cs typeface="Microsoft YaHei" charset="-122"/>
              </a:rPr>
              <a:t>4</a:t>
            </a:r>
            <a:r>
              <a:rPr kumimoji="1" lang="zh-CN" altLang="en-US" sz="2000" dirty="0">
                <a:latin typeface="FZLanTingHeiS-R-GB" panose="02000000000000000000" pitchFamily="2" charset="-122"/>
                <a:ea typeface="FZLanTingHeiS-R-GB" panose="02000000000000000000" pitchFamily="2" charset="-122"/>
                <a:cs typeface="Microsoft YaHei" charset="-122"/>
              </a:rPr>
              <a:t>、边际利润</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总利润的变化量</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产量变化量</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p:txBody>
      </p:sp>
      <p:sp>
        <p:nvSpPr>
          <p:cNvPr id="11" name="圆角矩形 10"/>
          <p:cNvSpPr/>
          <p:nvPr/>
        </p:nvSpPr>
        <p:spPr>
          <a:xfrm>
            <a:off x="773650" y="1542197"/>
            <a:ext cx="4827050"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一、边际与边际分析</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选择、计算</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endParaRPr>
          </a:p>
        </p:txBody>
      </p:sp>
      <p:sp>
        <p:nvSpPr>
          <p:cNvPr id="12" name="文本框 11">
            <a:extLst>
              <a:ext uri="{FF2B5EF4-FFF2-40B4-BE49-F238E27FC236}">
                <a16:creationId xmlns:a16="http://schemas.microsoft.com/office/drawing/2014/main" id="{30A04FD1-9F8D-7242-B48F-86ECF774F99B}"/>
              </a:ext>
            </a:extLst>
          </p:cNvPr>
          <p:cNvSpPr txBox="1"/>
          <p:nvPr/>
        </p:nvSpPr>
        <p:spPr>
          <a:xfrm>
            <a:off x="773650" y="2222371"/>
            <a:ext cx="11042113" cy="1145185"/>
          </a:xfrm>
          <a:prstGeom prst="rect">
            <a:avLst/>
          </a:prstGeom>
          <a:noFill/>
        </p:spPr>
        <p:txBody>
          <a:bodyPr wrap="square">
            <a:spAutoFit/>
          </a:bodyPr>
          <a:lstStyle/>
          <a:p>
            <a:pPr>
              <a:lnSpc>
                <a:spcPct val="150000"/>
              </a:lnSpc>
            </a:pP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边际（</a:t>
            </a:r>
            <a:r>
              <a:rPr kumimoji="1" lang="en-US" altLang="zh-CN" sz="2400" dirty="0">
                <a:solidFill>
                  <a:srgbClr val="C00000"/>
                </a:solidFill>
                <a:latin typeface="FZLanTingHeiS-R-GB" panose="02000000000000000000" pitchFamily="2" charset="-122"/>
                <a:ea typeface="FZLanTingHeiS-R-GB" panose="02000000000000000000" pitchFamily="2" charset="-122"/>
                <a:cs typeface="Microsoft YaHei" charset="-122"/>
              </a:rPr>
              <a:t>margin</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：增量，即“某些变量的变化”。</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边际分析法：利用边际值作为决策参考依据的一种方法。</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11731897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1.2.1</a:t>
            </a:r>
            <a:r>
              <a:rPr lang="zh-CN" altLang="en-US" sz="2800" dirty="0">
                <a:latin typeface="FZLanTingHeiS-R-GB" panose="02000000000000000000" pitchFamily="2" charset="-122"/>
                <a:ea typeface="FZLanTingHeiS-R-GB" panose="02000000000000000000" pitchFamily="2" charset="-122"/>
                <a:cs typeface="Microsoft YaHei" charset="-122"/>
              </a:rPr>
              <a:t>无约束的最优化</a:t>
            </a:r>
          </a:p>
        </p:txBody>
      </p:sp>
      <p:graphicFrame>
        <p:nvGraphicFramePr>
          <p:cNvPr id="7" name="图表 6"/>
          <p:cNvGraphicFramePr/>
          <p:nvPr/>
        </p:nvGraphicFramePr>
        <p:xfrm>
          <a:off x="8999620" y="-292805"/>
          <a:ext cx="3834063" cy="2296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文本框 8"/>
          <p:cNvSpPr txBox="1"/>
          <p:nvPr/>
        </p:nvSpPr>
        <p:spPr>
          <a:xfrm>
            <a:off x="6649388" y="2589510"/>
            <a:ext cx="4393773" cy="1135054"/>
          </a:xfrm>
          <a:prstGeom prst="rect">
            <a:avLst/>
          </a:prstGeom>
          <a:noFill/>
          <a:ln>
            <a:solidFill>
              <a:schemeClr val="accent1"/>
            </a:solidFill>
          </a:ln>
        </p:spPr>
        <p:txBody>
          <a:bodyPr wrap="square" rtlCol="0">
            <a:spAutoFit/>
          </a:bodyPr>
          <a:lstStyle/>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C </a:t>
            </a:r>
            <a:r>
              <a:rPr kumimoji="1" lang="zh-CN" altLang="en-US" sz="2400" dirty="0">
                <a:latin typeface="FZLanTingHeiS-R-GB" panose="02000000000000000000" pitchFamily="2" charset="-122"/>
                <a:ea typeface="FZLanTingHeiS-R-GB" panose="02000000000000000000" pitchFamily="2" charset="-122"/>
                <a:cs typeface="Microsoft YaHei" charset="-122"/>
              </a:rPr>
              <a:t>   </a:t>
            </a:r>
            <a:r>
              <a:rPr kumimoji="1" lang="en-US" altLang="zh-CN" sz="2400" dirty="0">
                <a:latin typeface="FZLanTingHeiS-R-GB" panose="02000000000000000000" pitchFamily="2" charset="-122"/>
                <a:ea typeface="FZLanTingHeiS-R-GB" panose="02000000000000000000" pitchFamily="2" charset="-122"/>
                <a:cs typeface="Microsoft YaHei" charset="-122"/>
              </a:rPr>
              <a:t>Cost</a:t>
            </a:r>
            <a:r>
              <a:rPr kumimoji="1" lang="zh-CN" altLang="en-US" sz="2400" dirty="0">
                <a:latin typeface="FZLanTingHeiS-R-GB" panose="02000000000000000000" pitchFamily="2" charset="-122"/>
                <a:ea typeface="FZLanTingHeiS-R-GB" panose="02000000000000000000" pitchFamily="2" charset="-122"/>
                <a:cs typeface="Microsoft YaHei" charset="-122"/>
              </a:rPr>
              <a:t>           成本</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R</a:t>
            </a:r>
            <a:r>
              <a:rPr kumimoji="1" lang="zh-CN" altLang="en-US" sz="2400" dirty="0">
                <a:latin typeface="FZLanTingHeiS-R-GB" panose="02000000000000000000" pitchFamily="2" charset="-122"/>
                <a:ea typeface="FZLanTingHeiS-R-GB" panose="02000000000000000000" pitchFamily="2" charset="-122"/>
                <a:cs typeface="Microsoft YaHei" charset="-122"/>
              </a:rPr>
              <a:t>    </a:t>
            </a:r>
            <a:r>
              <a:rPr kumimoji="1" lang="en-US" altLang="zh-CN" sz="2400" dirty="0">
                <a:latin typeface="FZLanTingHeiS-R-GB" panose="02000000000000000000" pitchFamily="2" charset="-122"/>
                <a:ea typeface="FZLanTingHeiS-R-GB" panose="02000000000000000000" pitchFamily="2" charset="-122"/>
                <a:cs typeface="Microsoft YaHei" charset="-122"/>
              </a:rPr>
              <a:t>Revenue</a:t>
            </a:r>
            <a:r>
              <a:rPr kumimoji="1" lang="zh-CN" altLang="en-US" sz="2400" dirty="0">
                <a:latin typeface="FZLanTingHeiS-R-GB" panose="02000000000000000000" pitchFamily="2" charset="-122"/>
                <a:ea typeface="FZLanTingHeiS-R-GB" panose="02000000000000000000" pitchFamily="2" charset="-122"/>
                <a:cs typeface="Microsoft YaHei" charset="-122"/>
              </a:rPr>
              <a:t>     收益</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p:txBody>
      </p:sp>
      <p:sp>
        <p:nvSpPr>
          <p:cNvPr id="2" name="矩形 1"/>
          <p:cNvSpPr/>
          <p:nvPr/>
        </p:nvSpPr>
        <p:spPr>
          <a:xfrm>
            <a:off x="5038752" y="4508453"/>
            <a:ext cx="2717320" cy="1135054"/>
          </a:xfrm>
          <a:prstGeom prst="rect">
            <a:avLst/>
          </a:prstGeom>
          <a:ln>
            <a:solidFill>
              <a:schemeClr val="accent1"/>
            </a:solidFill>
          </a:ln>
        </p:spPr>
        <p:txBody>
          <a:bodyPr wrap="square">
            <a:spAutoFit/>
          </a:bodyPr>
          <a:lstStyle/>
          <a:p>
            <a:pPr algn="ct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边际成本 </a:t>
            </a:r>
            <a:r>
              <a:rPr kumimoji="1" lang="en-US" altLang="zh-CN" sz="2400" dirty="0">
                <a:latin typeface="FZLanTingHeiS-R-GB" panose="02000000000000000000" pitchFamily="2" charset="-122"/>
                <a:ea typeface="FZLanTingHeiS-R-GB" panose="02000000000000000000" pitchFamily="2" charset="-122"/>
                <a:cs typeface="Microsoft YaHei" charset="-122"/>
              </a:rPr>
              <a:t>MC</a:t>
            </a:r>
          </a:p>
          <a:p>
            <a:pPr algn="ct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边际收益 </a:t>
            </a:r>
            <a:r>
              <a:rPr kumimoji="1" lang="en-US" altLang="zh-CN" sz="2400" dirty="0">
                <a:latin typeface="FZLanTingHeiS-R-GB" panose="02000000000000000000" pitchFamily="2" charset="-122"/>
                <a:ea typeface="FZLanTingHeiS-R-GB" panose="02000000000000000000" pitchFamily="2" charset="-122"/>
                <a:cs typeface="Microsoft YaHei" charset="-122"/>
              </a:rPr>
              <a:t>MR</a:t>
            </a:r>
          </a:p>
        </p:txBody>
      </p:sp>
      <p:sp>
        <p:nvSpPr>
          <p:cNvPr id="10" name="矩形 9"/>
          <p:cNvSpPr/>
          <p:nvPr/>
        </p:nvSpPr>
        <p:spPr>
          <a:xfrm>
            <a:off x="0" y="105032"/>
            <a:ext cx="1800493" cy="276999"/>
          </a:xfrm>
          <a:prstGeom prst="rect">
            <a:avLst/>
          </a:prstGeom>
        </p:spPr>
        <p:txBody>
          <a:bodyPr wrap="none">
            <a:spAutoFit/>
          </a:bodyPr>
          <a:lstStyle/>
          <a:p>
            <a:r>
              <a:rPr lang="en-US" altLang="zh-CN" sz="1200" dirty="0">
                <a:solidFill>
                  <a:schemeClr val="bg1">
                    <a:lumMod val="75000"/>
                  </a:schemeClr>
                </a:solidFill>
                <a:latin typeface="FZLanTingHeiS-R-GB" panose="02000000000000000000" pitchFamily="2" charset="-122"/>
                <a:ea typeface="FZLanTingHeiS-R-GB" panose="02000000000000000000" pitchFamily="2" charset="-122"/>
              </a:rPr>
              <a:t>1.2.1.1</a:t>
            </a:r>
            <a:r>
              <a:rPr lang="zh-CN" altLang="en-US" sz="1200" dirty="0">
                <a:solidFill>
                  <a:schemeClr val="bg1">
                    <a:lumMod val="75000"/>
                  </a:schemeClr>
                </a:solidFill>
                <a:latin typeface="FZLanTingHeiS-R-GB" panose="02000000000000000000" pitchFamily="2" charset="-122"/>
                <a:ea typeface="FZLanTingHeiS-R-GB" panose="02000000000000000000" pitchFamily="2" charset="-122"/>
              </a:rPr>
              <a:t>边际与边际分析</a:t>
            </a:r>
          </a:p>
        </p:txBody>
      </p:sp>
      <p:sp>
        <p:nvSpPr>
          <p:cNvPr id="4" name="矩形 3"/>
          <p:cNvSpPr/>
          <p:nvPr/>
        </p:nvSpPr>
        <p:spPr>
          <a:xfrm>
            <a:off x="2669112" y="2866508"/>
            <a:ext cx="3172708" cy="588944"/>
          </a:xfrm>
          <a:prstGeom prst="rect">
            <a:avLst/>
          </a:prstGeom>
          <a:ln>
            <a:solidFill>
              <a:schemeClr val="accent1"/>
            </a:solidFill>
          </a:ln>
        </p:spPr>
        <p:txBody>
          <a:bodyPr wrap="square">
            <a:spAutoFit/>
          </a:bodyPr>
          <a:lstStyle/>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M </a:t>
            </a:r>
            <a:r>
              <a:rPr kumimoji="1" lang="zh-CN" altLang="en-US" sz="2400" dirty="0">
                <a:latin typeface="FZLanTingHeiS-R-GB" panose="02000000000000000000" pitchFamily="2" charset="-122"/>
                <a:ea typeface="FZLanTingHeiS-R-GB" panose="02000000000000000000" pitchFamily="2" charset="-122"/>
                <a:cs typeface="Microsoft YaHei" charset="-122"/>
              </a:rPr>
              <a:t>  </a:t>
            </a:r>
            <a:r>
              <a:rPr kumimoji="1" lang="en-US" altLang="zh-CN" sz="2400" dirty="0">
                <a:latin typeface="FZLanTingHeiS-R-GB" panose="02000000000000000000" pitchFamily="2" charset="-122"/>
                <a:ea typeface="FZLanTingHeiS-R-GB" panose="02000000000000000000" pitchFamily="2" charset="-122"/>
                <a:cs typeface="Microsoft YaHei" charset="-122"/>
              </a:rPr>
              <a:t>Margin</a:t>
            </a:r>
            <a:r>
              <a:rPr kumimoji="1" lang="zh-CN" altLang="en-US" sz="2400" dirty="0">
                <a:latin typeface="FZLanTingHeiS-R-GB" panose="02000000000000000000" pitchFamily="2" charset="-122"/>
                <a:ea typeface="FZLanTingHeiS-R-GB" panose="02000000000000000000" pitchFamily="2" charset="-122"/>
                <a:cs typeface="Microsoft YaHei" charset="-122"/>
              </a:rPr>
              <a:t>     边际</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p:txBody>
      </p:sp>
      <p:sp>
        <p:nvSpPr>
          <p:cNvPr id="11" name="圆角矩形 10"/>
          <p:cNvSpPr/>
          <p:nvPr/>
        </p:nvSpPr>
        <p:spPr>
          <a:xfrm>
            <a:off x="773650" y="1542197"/>
            <a:ext cx="4827050"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一、边际与边际分析</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选择、计算</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870975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1.1.1</a:t>
            </a:r>
            <a:r>
              <a:rPr lang="zh-CN" altLang="en-US" sz="2800" dirty="0">
                <a:latin typeface="FZLanTingHeiS-R-GB" panose="02000000000000000000" pitchFamily="2" charset="-122"/>
                <a:ea typeface="FZLanTingHeiS-R-GB" panose="02000000000000000000" pitchFamily="2" charset="-122"/>
                <a:cs typeface="Microsoft YaHei" charset="-122"/>
              </a:rPr>
              <a:t>管理经济学的定义</a:t>
            </a:r>
          </a:p>
        </p:txBody>
      </p:sp>
      <p:graphicFrame>
        <p:nvGraphicFramePr>
          <p:cNvPr id="6" name="图表 5"/>
          <p:cNvGraphicFramePr/>
          <p:nvPr/>
        </p:nvGraphicFramePr>
        <p:xfrm>
          <a:off x="8181473" y="-20159"/>
          <a:ext cx="5229727" cy="2294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矩形 4"/>
          <p:cNvSpPr/>
          <p:nvPr/>
        </p:nvSpPr>
        <p:spPr>
          <a:xfrm>
            <a:off x="0" y="134247"/>
            <a:ext cx="2181726" cy="276999"/>
          </a:xfrm>
          <a:prstGeom prst="rect">
            <a:avLst/>
          </a:prstGeom>
        </p:spPr>
        <p:txBody>
          <a:bodyPr wrap="square">
            <a:spAutoFit/>
          </a:bodyPr>
          <a:lstStyle/>
          <a:p>
            <a:r>
              <a:rPr lang="en-US" altLang="zh-CN" sz="1200" dirty="0">
                <a:solidFill>
                  <a:schemeClr val="bg1">
                    <a:lumMod val="75000"/>
                  </a:schemeClr>
                </a:solidFill>
                <a:latin typeface="SimSun" charset="-122"/>
                <a:ea typeface="SimSun" charset="-122"/>
                <a:cs typeface="SimSun" charset="-122"/>
              </a:rPr>
              <a:t>1.1.1</a:t>
            </a:r>
            <a:r>
              <a:rPr lang="zh-CN" altLang="en-US" sz="1200" dirty="0">
                <a:solidFill>
                  <a:schemeClr val="bg1">
                    <a:lumMod val="75000"/>
                  </a:schemeClr>
                </a:solidFill>
                <a:latin typeface="SimSun" charset="-122"/>
                <a:ea typeface="SimSun" charset="-122"/>
                <a:cs typeface="SimSun" charset="-122"/>
              </a:rPr>
              <a:t>一、管理经济学的定义</a:t>
            </a:r>
          </a:p>
        </p:txBody>
      </p:sp>
      <p:sp>
        <p:nvSpPr>
          <p:cNvPr id="2" name="矩形 1">
            <a:extLst>
              <a:ext uri="{FF2B5EF4-FFF2-40B4-BE49-F238E27FC236}">
                <a16:creationId xmlns:a16="http://schemas.microsoft.com/office/drawing/2014/main" id="{7465B849-7DF2-2E45-80C5-210F3B031C39}"/>
              </a:ext>
            </a:extLst>
          </p:cNvPr>
          <p:cNvSpPr/>
          <p:nvPr/>
        </p:nvSpPr>
        <p:spPr>
          <a:xfrm>
            <a:off x="334127" y="1985478"/>
            <a:ext cx="11383740" cy="3361177"/>
          </a:xfrm>
          <a:prstGeom prst="rect">
            <a:avLst/>
          </a:prstGeom>
        </p:spPr>
        <p:txBody>
          <a:bodyPr wrap="square">
            <a:spAutoFit/>
          </a:bodyPr>
          <a:lstStyle/>
          <a:p>
            <a:pPr>
              <a:lnSpc>
                <a:spcPct val="150000"/>
              </a:lnSpc>
            </a:pPr>
            <a:r>
              <a:rPr kumimoji="1" lang="en-US" altLang="zh-CN" sz="2400" b="1" dirty="0">
                <a:latin typeface="FZLanTingHeiS-R-GB" panose="02000000000000000000" pitchFamily="2" charset="-122"/>
                <a:ea typeface="FZLanTingHeiS-R-GB" panose="02000000000000000000" pitchFamily="2" charset="-122"/>
                <a:cs typeface="Microsoft YaHei" charset="-122"/>
              </a:rPr>
              <a:t>1</a:t>
            </a:r>
            <a:r>
              <a:rPr kumimoji="1" lang="zh-CN" altLang="en-US" sz="2400" b="1" dirty="0">
                <a:latin typeface="FZLanTingHeiS-R-GB" panose="02000000000000000000" pitchFamily="2" charset="-122"/>
                <a:ea typeface="FZLanTingHeiS-R-GB" panose="02000000000000000000" pitchFamily="2" charset="-122"/>
                <a:cs typeface="Microsoft YaHei" charset="-122"/>
              </a:rPr>
              <a:t>、定义：</a:t>
            </a:r>
            <a:r>
              <a:rPr kumimoji="1" lang="en-US" altLang="zh-CN" sz="2400" b="1" dirty="0">
                <a:latin typeface="FZLanTingHeiS-R-GB" panose="02000000000000000000" pitchFamily="2" charset="-122"/>
                <a:ea typeface="FZLanTingHeiS-R-GB" panose="02000000000000000000" pitchFamily="2" charset="-122"/>
                <a:cs typeface="Microsoft YaHei" charset="-122"/>
              </a:rPr>
              <a:t>【</a:t>
            </a:r>
            <a:r>
              <a:rPr kumimoji="1" lang="zh-CN" altLang="en-US" sz="2400" b="1" dirty="0">
                <a:latin typeface="FZLanTingHeiS-R-GB" panose="02000000000000000000" pitchFamily="2" charset="-122"/>
                <a:ea typeface="FZLanTingHeiS-R-GB" panose="02000000000000000000" pitchFamily="2" charset="-122"/>
                <a:cs typeface="Microsoft YaHei" charset="-122"/>
              </a:rPr>
              <a:t>选择</a:t>
            </a:r>
            <a:r>
              <a:rPr kumimoji="1" lang="en-US" altLang="zh-CN" sz="2400" b="1" dirty="0">
                <a:latin typeface="FZLanTingHeiS-R-GB" panose="02000000000000000000" pitchFamily="2" charset="-122"/>
                <a:ea typeface="FZLanTingHeiS-R-GB" panose="02000000000000000000" pitchFamily="2" charset="-122"/>
                <a:cs typeface="Microsoft YaHei" charset="-122"/>
              </a:rPr>
              <a:t>】</a:t>
            </a: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管理经济学：运用经济理论和决策科学的</a:t>
            </a: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分析工具</a:t>
            </a:r>
            <a:r>
              <a:rPr kumimoji="1" lang="zh-CN" altLang="en-US" sz="2400" dirty="0">
                <a:latin typeface="FZLanTingHeiS-R-GB" panose="02000000000000000000" pitchFamily="2" charset="-122"/>
                <a:ea typeface="FZLanTingHeiS-R-GB" panose="02000000000000000000" pitchFamily="2" charset="-122"/>
                <a:cs typeface="Microsoft YaHei" charset="-122"/>
              </a:rPr>
              <a:t>，使一个企业组织能够在一定的</a:t>
            </a: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经济环境</a:t>
            </a:r>
            <a:r>
              <a:rPr kumimoji="1" lang="zh-CN" altLang="en-US" sz="2400" dirty="0">
                <a:latin typeface="FZLanTingHeiS-R-GB" panose="02000000000000000000" pitchFamily="2" charset="-122"/>
                <a:ea typeface="FZLanTingHeiS-R-GB" panose="02000000000000000000" pitchFamily="2" charset="-122"/>
                <a:cs typeface="Microsoft YaHei" charset="-122"/>
              </a:rPr>
              <a:t>中，在面临的</a:t>
            </a: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各种约束</a:t>
            </a:r>
            <a:r>
              <a:rPr kumimoji="1" lang="zh-CN" altLang="en-US" sz="2400" dirty="0">
                <a:latin typeface="FZLanTingHeiS-R-GB" panose="02000000000000000000" pitchFamily="2" charset="-122"/>
                <a:ea typeface="FZLanTingHeiS-R-GB" panose="02000000000000000000" pitchFamily="2" charset="-122"/>
                <a:cs typeface="Microsoft YaHei" charset="-122"/>
              </a:rPr>
              <a:t>之下，最有效的达到自己</a:t>
            </a: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既定目标</a:t>
            </a:r>
            <a:r>
              <a:rPr kumimoji="1" lang="zh-CN" altLang="en-US" sz="2400" dirty="0">
                <a:latin typeface="FZLanTingHeiS-R-GB" panose="02000000000000000000" pitchFamily="2" charset="-122"/>
                <a:ea typeface="FZLanTingHeiS-R-GB" panose="02000000000000000000" pitchFamily="2" charset="-122"/>
                <a:cs typeface="Microsoft YaHei" charset="-122"/>
              </a:rPr>
              <a:t>的科学。</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400" b="1" dirty="0">
                <a:solidFill>
                  <a:schemeClr val="bg1"/>
                </a:solidFill>
                <a:latin typeface="FZLanTingHeiS-R-GB" panose="02000000000000000000" pitchFamily="2" charset="-122"/>
                <a:ea typeface="FZLanTingHeiS-R-GB" panose="02000000000000000000" pitchFamily="2" charset="-122"/>
                <a:cs typeface="Microsoft YaHei" charset="-122"/>
              </a:rPr>
              <a:t>2</a:t>
            </a:r>
            <a:r>
              <a:rPr kumimoji="1" lang="zh-CN" altLang="en-US" sz="2400" b="1" dirty="0">
                <a:solidFill>
                  <a:schemeClr val="bg1"/>
                </a:solidFill>
                <a:latin typeface="FZLanTingHeiS-R-GB" panose="02000000000000000000" pitchFamily="2" charset="-122"/>
                <a:ea typeface="FZLanTingHeiS-R-GB" panose="02000000000000000000" pitchFamily="2" charset="-122"/>
                <a:cs typeface="Microsoft YaHei" charset="-122"/>
              </a:rPr>
              <a:t>、定义的两个要点：</a:t>
            </a:r>
            <a:r>
              <a:rPr kumimoji="1" lang="en-US" altLang="zh-CN" sz="2400" b="1" dirty="0">
                <a:solidFill>
                  <a:schemeClr val="bg1"/>
                </a:solidFill>
                <a:latin typeface="FZLanTingHeiS-R-GB" panose="02000000000000000000" pitchFamily="2" charset="-122"/>
                <a:ea typeface="FZLanTingHeiS-R-GB" panose="02000000000000000000" pitchFamily="2" charset="-122"/>
                <a:cs typeface="Microsoft YaHei" charset="-122"/>
              </a:rPr>
              <a:t>【</a:t>
            </a:r>
            <a:r>
              <a:rPr kumimoji="1" lang="zh-CN" altLang="en-US" sz="2400" b="1" dirty="0">
                <a:solidFill>
                  <a:schemeClr val="bg1"/>
                </a:solidFill>
                <a:latin typeface="FZLanTingHeiS-R-GB" panose="02000000000000000000" pitchFamily="2" charset="-122"/>
                <a:ea typeface="FZLanTingHeiS-R-GB" panose="02000000000000000000" pitchFamily="2" charset="-122"/>
                <a:cs typeface="Microsoft YaHei" charset="-122"/>
              </a:rPr>
              <a:t>选择题</a:t>
            </a:r>
            <a:r>
              <a:rPr kumimoji="1" lang="en-US" altLang="zh-CN" sz="2400" b="1" dirty="0">
                <a:solidFill>
                  <a:schemeClr val="bg1"/>
                </a:solidFill>
                <a:latin typeface="FZLanTingHeiS-R-GB" panose="02000000000000000000" pitchFamily="2" charset="-122"/>
                <a:ea typeface="FZLanTingHeiS-R-GB" panose="02000000000000000000" pitchFamily="2" charset="-122"/>
                <a:cs typeface="Microsoft YaHei" charset="-122"/>
              </a:rPr>
              <a:t>】</a:t>
            </a:r>
          </a:p>
          <a:p>
            <a:pPr>
              <a:lnSpc>
                <a:spcPct val="150000"/>
              </a:lnSpc>
            </a:pP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研究对象：资源配置有关的管理决策问题。</a:t>
            </a:r>
          </a:p>
          <a:p>
            <a:pPr>
              <a:lnSpc>
                <a:spcPct val="150000"/>
              </a:lnSpc>
            </a:pP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分析工具：经济理论和决策科学。</a:t>
            </a:r>
            <a:endParaRPr kumimoji="1" lang="en-US" altLang="zh-CN" sz="2400" dirty="0">
              <a:solidFill>
                <a:schemeClr val="bg1"/>
              </a:solidFill>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6266515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1.2.1</a:t>
            </a:r>
            <a:r>
              <a:rPr lang="zh-CN" altLang="en-US" sz="2800" dirty="0">
                <a:latin typeface="FZLanTingHeiS-R-GB" panose="02000000000000000000" pitchFamily="2" charset="-122"/>
                <a:ea typeface="FZLanTingHeiS-R-GB" panose="02000000000000000000" pitchFamily="2" charset="-122"/>
                <a:cs typeface="Microsoft YaHei" charset="-122"/>
              </a:rPr>
              <a:t>无约束的最优化</a:t>
            </a:r>
          </a:p>
        </p:txBody>
      </p:sp>
      <p:sp>
        <p:nvSpPr>
          <p:cNvPr id="3" name="圆角矩形 2"/>
          <p:cNvSpPr/>
          <p:nvPr/>
        </p:nvSpPr>
        <p:spPr>
          <a:xfrm>
            <a:off x="773650" y="1542197"/>
            <a:ext cx="273957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一、无约束最优化</a:t>
            </a:r>
            <a:endPar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endParaRPr>
          </a:p>
        </p:txBody>
      </p:sp>
      <p:graphicFrame>
        <p:nvGraphicFramePr>
          <p:cNvPr id="7" name="图表 6"/>
          <p:cNvGraphicFramePr/>
          <p:nvPr/>
        </p:nvGraphicFramePr>
        <p:xfrm>
          <a:off x="8999620" y="-292805"/>
          <a:ext cx="3834063" cy="2296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框 5"/>
          <p:cNvSpPr txBox="1"/>
          <p:nvPr/>
        </p:nvSpPr>
        <p:spPr>
          <a:xfrm>
            <a:off x="3969427" y="1462613"/>
            <a:ext cx="1550820" cy="588944"/>
          </a:xfrm>
          <a:prstGeom prst="rect">
            <a:avLst/>
          </a:prstGeom>
          <a:noFill/>
        </p:spPr>
        <p:txBody>
          <a:bodyPr wrap="square" rtlCol="0" anchor="ctr">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理想状态</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p:txBody>
      </p:sp>
      <p:sp>
        <p:nvSpPr>
          <p:cNvPr id="10" name="文本框 9">
            <a:extLst>
              <a:ext uri="{FF2B5EF4-FFF2-40B4-BE49-F238E27FC236}">
                <a16:creationId xmlns:a16="http://schemas.microsoft.com/office/drawing/2014/main" id="{F80272CB-1F20-9145-BBA6-35776F3F2353}"/>
              </a:ext>
            </a:extLst>
          </p:cNvPr>
          <p:cNvSpPr txBox="1"/>
          <p:nvPr/>
        </p:nvSpPr>
        <p:spPr>
          <a:xfrm>
            <a:off x="704792" y="2418791"/>
            <a:ext cx="11082396" cy="2807179"/>
          </a:xfrm>
          <a:prstGeom prst="rect">
            <a:avLst/>
          </a:prstGeom>
          <a:noFill/>
        </p:spPr>
        <p:txBody>
          <a:bodyPr wrap="square">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一、无约束的最优化：企业的产品产量、资源投入量、价格和广告费的支出等方面都</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不受限制</a:t>
            </a:r>
            <a:r>
              <a:rPr kumimoji="1" lang="zh-CN" altLang="en-US" sz="2400" dirty="0">
                <a:latin typeface="FZLanTingHeiS-R-GB" panose="02000000000000000000" pitchFamily="2" charset="-122"/>
                <a:ea typeface="FZLanTingHeiS-R-GB" panose="02000000000000000000" pitchFamily="2" charset="-122"/>
                <a:cs typeface="Microsoft YaHei" charset="-122"/>
              </a:rPr>
              <a:t>，进行企业最优化决策。</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二、求解方法：</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1</a:t>
            </a:r>
            <a:r>
              <a:rPr kumimoji="1" lang="zh-CN" altLang="en-US" sz="2400" dirty="0">
                <a:latin typeface="FZLanTingHeiS-R-GB" panose="02000000000000000000" pitchFamily="2" charset="-122"/>
                <a:ea typeface="FZLanTingHeiS-R-GB" panose="02000000000000000000" pitchFamily="2" charset="-122"/>
                <a:cs typeface="Microsoft YaHei" charset="-122"/>
              </a:rPr>
              <a:t>、边际</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400" dirty="0">
                <a:latin typeface="FZLanTingHeiS-R-GB" panose="02000000000000000000" pitchFamily="2" charset="-122"/>
                <a:ea typeface="FZLanTingHeiS-R-GB" panose="02000000000000000000" pitchFamily="2" charset="-122"/>
                <a:cs typeface="Microsoft YaHei" charset="-122"/>
              </a:rPr>
              <a:t>2</a:t>
            </a:r>
            <a:r>
              <a:rPr kumimoji="1" lang="zh-CN" altLang="en-US" sz="2400" dirty="0">
                <a:latin typeface="FZLanTingHeiS-R-GB" panose="02000000000000000000" pitchFamily="2" charset="-122"/>
                <a:ea typeface="FZLanTingHeiS-R-GB" panose="02000000000000000000" pitchFamily="2" charset="-122"/>
                <a:cs typeface="Microsoft YaHei" charset="-122"/>
              </a:rPr>
              <a:t>、最大值和最小值</a:t>
            </a:r>
          </a:p>
        </p:txBody>
      </p:sp>
    </p:spTree>
    <p:extLst>
      <p:ext uri="{BB962C8B-B14F-4D97-AF65-F5344CB8AC3E}">
        <p14:creationId xmlns:p14="http://schemas.microsoft.com/office/powerpoint/2010/main" val="9587546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1.2.1</a:t>
            </a:r>
            <a:r>
              <a:rPr lang="zh-CN" altLang="en-US" sz="2800" dirty="0">
                <a:latin typeface="FZLanTingHeiS-R-GB" panose="02000000000000000000" pitchFamily="2" charset="-122"/>
                <a:ea typeface="FZLanTingHeiS-R-GB" panose="02000000000000000000" pitchFamily="2" charset="-122"/>
                <a:cs typeface="Microsoft YaHei" charset="-122"/>
              </a:rPr>
              <a:t>无约束的最优化</a:t>
            </a:r>
          </a:p>
        </p:txBody>
      </p:sp>
      <p:graphicFrame>
        <p:nvGraphicFramePr>
          <p:cNvPr id="7" name="图表 6"/>
          <p:cNvGraphicFramePr/>
          <p:nvPr/>
        </p:nvGraphicFramePr>
        <p:xfrm>
          <a:off x="8999620" y="-292805"/>
          <a:ext cx="3834063" cy="2296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图片 1"/>
          <p:cNvPicPr>
            <a:picLocks noChangeAspect="1"/>
          </p:cNvPicPr>
          <p:nvPr/>
        </p:nvPicPr>
        <p:blipFill>
          <a:blip r:embed="rId8"/>
          <a:stretch>
            <a:fillRect/>
          </a:stretch>
        </p:blipFill>
        <p:spPr>
          <a:xfrm>
            <a:off x="2372036" y="2180023"/>
            <a:ext cx="4075148" cy="3465532"/>
          </a:xfrm>
          <a:prstGeom prst="rect">
            <a:avLst/>
          </a:prstGeom>
        </p:spPr>
      </p:pic>
      <p:sp>
        <p:nvSpPr>
          <p:cNvPr id="10" name="圆角矩形 9"/>
          <p:cNvSpPr/>
          <p:nvPr/>
        </p:nvSpPr>
        <p:spPr>
          <a:xfrm>
            <a:off x="773649" y="1542197"/>
            <a:ext cx="458212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二、最大值和最小值</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选择、计算</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endParaRPr>
          </a:p>
        </p:txBody>
      </p:sp>
      <p:pic>
        <p:nvPicPr>
          <p:cNvPr id="24578" name="Picture 2">
            <a:extLst>
              <a:ext uri="{FF2B5EF4-FFF2-40B4-BE49-F238E27FC236}">
                <a16:creationId xmlns:a16="http://schemas.microsoft.com/office/drawing/2014/main" id="{EC81C79A-DD41-0547-988C-E3588CCB6F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20047" y="2880039"/>
            <a:ext cx="3906551" cy="250613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0E74076E-0543-B840-BFCE-B600BA153A31}"/>
              </a:ext>
            </a:extLst>
          </p:cNvPr>
          <p:cNvSpPr/>
          <p:nvPr/>
        </p:nvSpPr>
        <p:spPr>
          <a:xfrm>
            <a:off x="7987184" y="2896972"/>
            <a:ext cx="2929467" cy="5489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椭圆 3">
            <a:extLst>
              <a:ext uri="{FF2B5EF4-FFF2-40B4-BE49-F238E27FC236}">
                <a16:creationId xmlns:a16="http://schemas.microsoft.com/office/drawing/2014/main" id="{8BF539FD-95F2-8045-9416-DED57D845960}"/>
              </a:ext>
            </a:extLst>
          </p:cNvPr>
          <p:cNvSpPr/>
          <p:nvPr/>
        </p:nvSpPr>
        <p:spPr>
          <a:xfrm>
            <a:off x="4233333" y="3098800"/>
            <a:ext cx="220134" cy="2032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a:extLst>
              <a:ext uri="{FF2B5EF4-FFF2-40B4-BE49-F238E27FC236}">
                <a16:creationId xmlns:a16="http://schemas.microsoft.com/office/drawing/2014/main" id="{0508B292-E97D-BC4D-AEC5-3DD0FBD92B60}"/>
              </a:ext>
            </a:extLst>
          </p:cNvPr>
          <p:cNvSpPr/>
          <p:nvPr/>
        </p:nvSpPr>
        <p:spPr>
          <a:xfrm>
            <a:off x="8212667" y="5149105"/>
            <a:ext cx="220134" cy="2032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9166803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1.2.1</a:t>
            </a:r>
            <a:r>
              <a:rPr lang="zh-CN" altLang="en-US" sz="2800" dirty="0">
                <a:latin typeface="FZLanTingHeiS-R-GB" panose="02000000000000000000" pitchFamily="2" charset="-122"/>
                <a:ea typeface="FZLanTingHeiS-R-GB" panose="02000000000000000000" pitchFamily="2" charset="-122"/>
                <a:cs typeface="Microsoft YaHei" charset="-122"/>
              </a:rPr>
              <a:t>无约束的最优化</a:t>
            </a:r>
          </a:p>
        </p:txBody>
      </p:sp>
      <p:graphicFrame>
        <p:nvGraphicFramePr>
          <p:cNvPr id="7" name="图表 6"/>
          <p:cNvGraphicFramePr/>
          <p:nvPr/>
        </p:nvGraphicFramePr>
        <p:xfrm>
          <a:off x="8999620" y="-292805"/>
          <a:ext cx="3834063" cy="2296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圆角矩形 12"/>
          <p:cNvSpPr/>
          <p:nvPr/>
        </p:nvSpPr>
        <p:spPr>
          <a:xfrm>
            <a:off x="773649" y="1542197"/>
            <a:ext cx="458212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二、最大值和最小值</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选择、计算</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endParaRPr>
          </a:p>
        </p:txBody>
      </p:sp>
      <p:graphicFrame>
        <p:nvGraphicFramePr>
          <p:cNvPr id="23" name="表格 22">
            <a:extLst>
              <a:ext uri="{FF2B5EF4-FFF2-40B4-BE49-F238E27FC236}">
                <a16:creationId xmlns:a16="http://schemas.microsoft.com/office/drawing/2014/main" id="{7616E4B3-100B-F94B-8CD3-06A4143A6A9B}"/>
              </a:ext>
            </a:extLst>
          </p:cNvPr>
          <p:cNvGraphicFramePr>
            <a:graphicFrameLocks noGrp="1"/>
          </p:cNvGraphicFramePr>
          <p:nvPr>
            <p:extLst>
              <p:ext uri="{D42A27DB-BD31-4B8C-83A1-F6EECF244321}">
                <p14:modId xmlns:p14="http://schemas.microsoft.com/office/powerpoint/2010/main" val="2406258689"/>
              </p:ext>
            </p:extLst>
          </p:nvPr>
        </p:nvGraphicFramePr>
        <p:xfrm>
          <a:off x="7292376" y="1519331"/>
          <a:ext cx="4582122" cy="4754880"/>
        </p:xfrm>
        <a:graphic>
          <a:graphicData uri="http://schemas.openxmlformats.org/drawingml/2006/table">
            <a:tbl>
              <a:tblPr firstRow="1" bandRow="1">
                <a:tableStyleId>{5940675A-B579-460E-94D1-54222C63F5DA}</a:tableStyleId>
              </a:tblPr>
              <a:tblGrid>
                <a:gridCol w="1237261">
                  <a:extLst>
                    <a:ext uri="{9D8B030D-6E8A-4147-A177-3AD203B41FA5}">
                      <a16:colId xmlns:a16="http://schemas.microsoft.com/office/drawing/2014/main" val="20000"/>
                    </a:ext>
                  </a:extLst>
                </a:gridCol>
                <a:gridCol w="1817487">
                  <a:extLst>
                    <a:ext uri="{9D8B030D-6E8A-4147-A177-3AD203B41FA5}">
                      <a16:colId xmlns:a16="http://schemas.microsoft.com/office/drawing/2014/main" val="20001"/>
                    </a:ext>
                  </a:extLst>
                </a:gridCol>
                <a:gridCol w="1527374">
                  <a:extLst>
                    <a:ext uri="{9D8B030D-6E8A-4147-A177-3AD203B41FA5}">
                      <a16:colId xmlns:a16="http://schemas.microsoft.com/office/drawing/2014/main" val="2247565555"/>
                    </a:ext>
                  </a:extLst>
                </a:gridCol>
              </a:tblGrid>
              <a:tr h="370840">
                <a:tc>
                  <a:txBody>
                    <a:bodyPr/>
                    <a:lstStyle/>
                    <a:p>
                      <a:pPr algn="ct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r>
                        <a:rPr lang="zh-CN" altLang="en-US" sz="2000" b="0" i="0" dirty="0">
                          <a:solidFill>
                            <a:schemeClr val="bg1"/>
                          </a:solidFill>
                          <a:latin typeface="FZLanTingHeiS-R-GB" panose="02000000000000000000" pitchFamily="2" charset="-122"/>
                          <a:ea typeface="FZLanTingHeiS-R-GB" panose="02000000000000000000" pitchFamily="2" charset="-122"/>
                          <a:cs typeface="Microsoft YaHei" charset="-122"/>
                        </a:rPr>
                        <a:t>总利润</a:t>
                      </a:r>
                      <a:r>
                        <a:rPr lang="en-US" altLang="zh-CN" sz="2000" b="0" i="0" dirty="0">
                          <a:solidFill>
                            <a:schemeClr val="bg1"/>
                          </a:solidFill>
                          <a:latin typeface="FZLanTingHeiS-R-GB" panose="02000000000000000000" pitchFamily="2" charset="-122"/>
                          <a:ea typeface="FZLanTingHeiS-R-GB" panose="02000000000000000000" pitchFamily="2" charset="-122"/>
                          <a:cs typeface="Microsoft YaHei" charset="-122"/>
                        </a:rPr>
                        <a:t>/</a:t>
                      </a:r>
                      <a:r>
                        <a:rPr lang="zh-CN" altLang="en-US" sz="2000" b="0" i="0" dirty="0">
                          <a:solidFill>
                            <a:schemeClr val="bg1"/>
                          </a:solidFill>
                          <a:latin typeface="FZLanTingHeiS-R-GB" panose="02000000000000000000" pitchFamily="2" charset="-122"/>
                          <a:ea typeface="FZLanTingHeiS-R-GB" panose="02000000000000000000" pitchFamily="2" charset="-122"/>
                          <a:cs typeface="Microsoft YaHei" charset="-122"/>
                        </a:rPr>
                        <a:t>万元</a:t>
                      </a:r>
                    </a:p>
                  </a:txBody>
                  <a:tcPr anchor="ctr"/>
                </a:tc>
                <a:tc>
                  <a:txBody>
                    <a:bodyPr/>
                    <a:lstStyle/>
                    <a:p>
                      <a:pPr algn="ctr"/>
                      <a:r>
                        <a:rPr lang="zh-CN" altLang="en-US" sz="2000" b="0" i="0" dirty="0">
                          <a:solidFill>
                            <a:schemeClr val="bg1"/>
                          </a:solidFill>
                          <a:latin typeface="FZLanTingHeiS-R-GB" panose="02000000000000000000" pitchFamily="2" charset="-122"/>
                          <a:ea typeface="FZLanTingHeiS-R-GB" panose="02000000000000000000" pitchFamily="2" charset="-122"/>
                          <a:cs typeface="Microsoft YaHei" charset="-122"/>
                        </a:rPr>
                        <a:t>总利润增量</a:t>
                      </a:r>
                    </a:p>
                  </a:txBody>
                  <a:tcPr anchor="ctr"/>
                </a:tc>
                <a:extLst>
                  <a:ext uri="{0D108BD9-81ED-4DB2-BD59-A6C34878D82A}">
                    <a16:rowId xmlns:a16="http://schemas.microsoft.com/office/drawing/2014/main" val="48976932"/>
                  </a:ext>
                </a:extLst>
              </a:tr>
              <a:tr h="370840">
                <a:tc>
                  <a:txBody>
                    <a:bodyPr/>
                    <a:lstStyle/>
                    <a:p>
                      <a:pPr algn="ctr"/>
                      <a:r>
                        <a:rPr lang="zh-CN" altLang="en-US" sz="2000" b="0" i="0" dirty="0">
                          <a:latin typeface="FZLanTingHeiS-R-GB" panose="02000000000000000000" pitchFamily="2" charset="-122"/>
                          <a:ea typeface="FZLanTingHeiS-R-GB" panose="02000000000000000000" pitchFamily="2" charset="-122"/>
                          <a:cs typeface="Microsoft YaHei" charset="-122"/>
                        </a:rPr>
                        <a:t>年龄</a:t>
                      </a:r>
                      <a:r>
                        <a:rPr lang="en-US" altLang="zh-CN" sz="2000" b="0" i="0" dirty="0">
                          <a:latin typeface="FZLanTingHeiS-R-GB" panose="02000000000000000000" pitchFamily="2" charset="-122"/>
                          <a:ea typeface="FZLanTingHeiS-R-GB" panose="02000000000000000000" pitchFamily="2" charset="-122"/>
                          <a:cs typeface="Microsoft YaHei" charset="-122"/>
                        </a:rPr>
                        <a:t>/</a:t>
                      </a:r>
                      <a:r>
                        <a:rPr lang="zh-CN" altLang="en-US" sz="2000" b="0" i="0" dirty="0">
                          <a:latin typeface="FZLanTingHeiS-R-GB" panose="02000000000000000000" pitchFamily="2" charset="-122"/>
                          <a:ea typeface="FZLanTingHeiS-R-GB" panose="02000000000000000000" pitchFamily="2" charset="-122"/>
                          <a:cs typeface="Microsoft YaHei" charset="-122"/>
                        </a:rPr>
                        <a:t>岁</a:t>
                      </a:r>
                    </a:p>
                  </a:txBody>
                  <a:tcPr anchor="ctr"/>
                </a:tc>
                <a:tc>
                  <a:txBody>
                    <a:bodyPr/>
                    <a:lstStyle/>
                    <a:p>
                      <a:pPr algn="ctr"/>
                      <a:r>
                        <a:rPr lang="zh-CN" altLang="en-US" sz="2000" b="0" i="0" dirty="0">
                          <a:latin typeface="FZLanTingHeiS-R-GB" panose="02000000000000000000" pitchFamily="2" charset="-122"/>
                          <a:ea typeface="FZLanTingHeiS-R-GB" panose="02000000000000000000" pitchFamily="2" charset="-122"/>
                          <a:cs typeface="Microsoft YaHei" charset="-122"/>
                        </a:rPr>
                        <a:t>体重</a:t>
                      </a:r>
                      <a:r>
                        <a:rPr lang="en-US" altLang="zh-CN" sz="2000" b="0" i="0" dirty="0">
                          <a:latin typeface="FZLanTingHeiS-R-GB" panose="02000000000000000000" pitchFamily="2" charset="-122"/>
                          <a:ea typeface="FZLanTingHeiS-R-GB" panose="02000000000000000000" pitchFamily="2" charset="-122"/>
                          <a:cs typeface="Microsoft YaHei" charset="-122"/>
                        </a:rPr>
                        <a:t>/</a:t>
                      </a:r>
                      <a:r>
                        <a:rPr lang="zh-CN" altLang="en-US" sz="2000" b="0" i="0" dirty="0">
                          <a:latin typeface="FZLanTingHeiS-R-GB" panose="02000000000000000000" pitchFamily="2" charset="-122"/>
                          <a:ea typeface="FZLanTingHeiS-R-GB" panose="02000000000000000000" pitchFamily="2" charset="-122"/>
                          <a:cs typeface="Microsoft YaHei" charset="-122"/>
                        </a:rPr>
                        <a:t>斤</a:t>
                      </a:r>
                    </a:p>
                  </a:txBody>
                  <a:tcPr anchor="ctr"/>
                </a:tc>
                <a:tc>
                  <a:txBody>
                    <a:bodyPr/>
                    <a:lstStyle/>
                    <a:p>
                      <a:pPr algn="ctr"/>
                      <a:r>
                        <a:rPr lang="zh-CN" altLang="en-US" sz="2000" b="0" i="0" dirty="0">
                          <a:latin typeface="FZLanTingHeiS-R-GB" panose="02000000000000000000" pitchFamily="2" charset="-122"/>
                          <a:ea typeface="FZLanTingHeiS-R-GB" panose="02000000000000000000" pitchFamily="2" charset="-122"/>
                          <a:cs typeface="Microsoft YaHei" charset="-122"/>
                        </a:rPr>
                        <a:t>体重增量</a:t>
                      </a:r>
                    </a:p>
                  </a:txBody>
                  <a:tcPr anchor="ctr"/>
                </a:tc>
                <a:extLst>
                  <a:ext uri="{0D108BD9-81ED-4DB2-BD59-A6C34878D82A}">
                    <a16:rowId xmlns:a16="http://schemas.microsoft.com/office/drawing/2014/main" val="10000"/>
                  </a:ext>
                </a:extLst>
              </a:tr>
              <a:tr h="370840">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25</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108</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1"/>
                  </a:ext>
                </a:extLst>
              </a:tr>
              <a:tr h="370840">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26</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110</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solidFill>
                            <a:schemeClr val="bg1"/>
                          </a:solidFill>
                          <a:latin typeface="FZLanTingHeiS-R-GB" panose="02000000000000000000" pitchFamily="2" charset="-122"/>
                          <a:ea typeface="FZLanTingHeiS-R-GB" panose="02000000000000000000" pitchFamily="2" charset="-122"/>
                          <a:cs typeface="Microsoft YaHei" charset="-122"/>
                        </a:rPr>
                        <a:t>2</a:t>
                      </a:r>
                      <a:endParaRPr lang="zh-CN" altLang="en-US" sz="2000" b="0" i="0" dirty="0">
                        <a:solidFill>
                          <a:schemeClr val="bg1"/>
                        </a:solidFill>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2"/>
                  </a:ext>
                </a:extLst>
              </a:tr>
              <a:tr h="370840">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27</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113</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solidFill>
                            <a:schemeClr val="bg1"/>
                          </a:solidFill>
                          <a:latin typeface="FZLanTingHeiS-R-GB" panose="02000000000000000000" pitchFamily="2" charset="-122"/>
                          <a:ea typeface="FZLanTingHeiS-R-GB" panose="02000000000000000000" pitchFamily="2" charset="-122"/>
                          <a:cs typeface="Microsoft YaHei" charset="-122"/>
                        </a:rPr>
                        <a:t>3</a:t>
                      </a:r>
                      <a:endParaRPr lang="zh-CN" altLang="en-US" sz="2000" b="0" i="0" dirty="0">
                        <a:solidFill>
                          <a:schemeClr val="bg1"/>
                        </a:solidFill>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3"/>
                  </a:ext>
                </a:extLst>
              </a:tr>
              <a:tr h="370840">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28</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115</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solidFill>
                            <a:schemeClr val="bg1"/>
                          </a:solidFill>
                          <a:latin typeface="FZLanTingHeiS-R-GB" panose="02000000000000000000" pitchFamily="2" charset="-122"/>
                          <a:ea typeface="FZLanTingHeiS-R-GB" panose="02000000000000000000" pitchFamily="2" charset="-122"/>
                          <a:cs typeface="Microsoft YaHei" charset="-122"/>
                        </a:rPr>
                        <a:t>2</a:t>
                      </a:r>
                      <a:endParaRPr lang="zh-CN" altLang="en-US" sz="2000" b="0" i="0" dirty="0">
                        <a:solidFill>
                          <a:schemeClr val="bg1"/>
                        </a:solidFill>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4"/>
                  </a:ext>
                </a:extLst>
              </a:tr>
              <a:tr h="370840">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29</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117</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solidFill>
                            <a:schemeClr val="bg1"/>
                          </a:solidFill>
                          <a:latin typeface="FZLanTingHeiS-R-GB" panose="02000000000000000000" pitchFamily="2" charset="-122"/>
                          <a:ea typeface="FZLanTingHeiS-R-GB" panose="02000000000000000000" pitchFamily="2" charset="-122"/>
                          <a:cs typeface="Microsoft YaHei" charset="-122"/>
                        </a:rPr>
                        <a:t>2</a:t>
                      </a:r>
                      <a:endParaRPr lang="zh-CN" altLang="en-US" sz="2000" b="0" i="0" dirty="0">
                        <a:solidFill>
                          <a:schemeClr val="bg1"/>
                        </a:solidFill>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5"/>
                  </a:ext>
                </a:extLst>
              </a:tr>
              <a:tr h="370840">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30</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120</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solidFill>
                            <a:schemeClr val="bg1"/>
                          </a:solidFill>
                          <a:latin typeface="FZLanTingHeiS-R-GB" panose="02000000000000000000" pitchFamily="2" charset="-122"/>
                          <a:ea typeface="FZLanTingHeiS-R-GB" panose="02000000000000000000" pitchFamily="2" charset="-122"/>
                          <a:cs typeface="Microsoft YaHei" charset="-122"/>
                        </a:rPr>
                        <a:t>3</a:t>
                      </a:r>
                      <a:endParaRPr lang="zh-CN" altLang="en-US" sz="2000" b="0" i="0" dirty="0">
                        <a:solidFill>
                          <a:schemeClr val="bg1"/>
                        </a:solidFill>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6"/>
                  </a:ext>
                </a:extLst>
              </a:tr>
              <a:tr h="370840">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31</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120</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r>
                        <a:rPr lang="en-US" altLang="zh-CN" sz="2000" b="0" i="0" dirty="0">
                          <a:solidFill>
                            <a:schemeClr val="bg1"/>
                          </a:solidFill>
                          <a:latin typeface="FZLanTingHeiS-R-GB" panose="02000000000000000000" pitchFamily="2" charset="-122"/>
                          <a:ea typeface="FZLanTingHeiS-R-GB" panose="02000000000000000000" pitchFamily="2" charset="-122"/>
                          <a:cs typeface="Microsoft YaHei" charset="-122"/>
                        </a:rPr>
                        <a:t>0</a:t>
                      </a:r>
                      <a:endParaRPr lang="zh-CN" altLang="en-US" sz="2000" b="0" i="0" dirty="0">
                        <a:solidFill>
                          <a:schemeClr val="bg1"/>
                        </a:solidFill>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24180546"/>
                  </a:ext>
                </a:extLst>
              </a:tr>
              <a:tr h="370840">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32</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120</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solidFill>
                            <a:schemeClr val="bg1"/>
                          </a:solidFill>
                          <a:latin typeface="FZLanTingHeiS-R-GB" panose="02000000000000000000" pitchFamily="2" charset="-122"/>
                          <a:ea typeface="FZLanTingHeiS-R-GB" panose="02000000000000000000" pitchFamily="2" charset="-122"/>
                          <a:cs typeface="Microsoft YaHei" charset="-122"/>
                        </a:rPr>
                        <a:t>0</a:t>
                      </a:r>
                      <a:endParaRPr lang="zh-CN" altLang="en-US" sz="2000" b="0" i="0" dirty="0">
                        <a:solidFill>
                          <a:schemeClr val="bg1"/>
                        </a:solidFill>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2904575842"/>
                  </a:ext>
                </a:extLst>
              </a:tr>
              <a:tr h="370840">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33</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117</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solidFill>
                            <a:schemeClr val="bg1"/>
                          </a:solidFill>
                          <a:latin typeface="FZLanTingHeiS-R-GB" panose="02000000000000000000" pitchFamily="2" charset="-122"/>
                          <a:ea typeface="FZLanTingHeiS-R-GB" panose="02000000000000000000" pitchFamily="2" charset="-122"/>
                          <a:cs typeface="Microsoft YaHei" charset="-122"/>
                        </a:rPr>
                        <a:t>-3</a:t>
                      </a:r>
                      <a:endParaRPr lang="zh-CN" altLang="en-US" sz="2000" b="0" i="0" dirty="0">
                        <a:solidFill>
                          <a:schemeClr val="bg1"/>
                        </a:solidFill>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2224098649"/>
                  </a:ext>
                </a:extLst>
              </a:tr>
              <a:tr h="370840">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34</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116</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solidFill>
                            <a:schemeClr val="bg1"/>
                          </a:solidFill>
                          <a:latin typeface="FZLanTingHeiS-R-GB" panose="02000000000000000000" pitchFamily="2" charset="-122"/>
                          <a:ea typeface="FZLanTingHeiS-R-GB" panose="02000000000000000000" pitchFamily="2" charset="-122"/>
                          <a:cs typeface="Microsoft YaHei" charset="-122"/>
                        </a:rPr>
                        <a:t>-1</a:t>
                      </a:r>
                      <a:endParaRPr lang="zh-CN" altLang="en-US" sz="2000" b="0" i="0" dirty="0">
                        <a:solidFill>
                          <a:schemeClr val="bg1"/>
                        </a:solidFill>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3406389286"/>
                  </a:ext>
                </a:extLst>
              </a:tr>
            </a:tbl>
          </a:graphicData>
        </a:graphic>
      </p:graphicFrame>
    </p:spTree>
    <p:extLst>
      <p:ext uri="{BB962C8B-B14F-4D97-AF65-F5344CB8AC3E}">
        <p14:creationId xmlns:p14="http://schemas.microsoft.com/office/powerpoint/2010/main" val="14613584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1.2.1</a:t>
            </a:r>
            <a:r>
              <a:rPr lang="zh-CN" altLang="en-US" sz="2800" dirty="0">
                <a:latin typeface="FZLanTingHeiS-R-GB" panose="02000000000000000000" pitchFamily="2" charset="-122"/>
                <a:ea typeface="FZLanTingHeiS-R-GB" panose="02000000000000000000" pitchFamily="2" charset="-122"/>
                <a:cs typeface="Microsoft YaHei" charset="-122"/>
              </a:rPr>
              <a:t>无约束的最优化</a:t>
            </a:r>
          </a:p>
        </p:txBody>
      </p:sp>
      <p:graphicFrame>
        <p:nvGraphicFramePr>
          <p:cNvPr id="7" name="图表 6"/>
          <p:cNvGraphicFramePr/>
          <p:nvPr/>
        </p:nvGraphicFramePr>
        <p:xfrm>
          <a:off x="8999620" y="-292805"/>
          <a:ext cx="3834063" cy="2296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圆角矩形 12"/>
          <p:cNvSpPr/>
          <p:nvPr/>
        </p:nvSpPr>
        <p:spPr>
          <a:xfrm>
            <a:off x="773649" y="1542197"/>
            <a:ext cx="458212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二、最大值和最小值</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选择、计算</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endParaRPr>
          </a:p>
        </p:txBody>
      </p:sp>
      <p:graphicFrame>
        <p:nvGraphicFramePr>
          <p:cNvPr id="23" name="表格 22">
            <a:extLst>
              <a:ext uri="{FF2B5EF4-FFF2-40B4-BE49-F238E27FC236}">
                <a16:creationId xmlns:a16="http://schemas.microsoft.com/office/drawing/2014/main" id="{7616E4B3-100B-F94B-8CD3-06A4143A6A9B}"/>
              </a:ext>
            </a:extLst>
          </p:cNvPr>
          <p:cNvGraphicFramePr>
            <a:graphicFrameLocks noGrp="1"/>
          </p:cNvGraphicFramePr>
          <p:nvPr/>
        </p:nvGraphicFramePr>
        <p:xfrm>
          <a:off x="7292376" y="1519331"/>
          <a:ext cx="4582122" cy="4754880"/>
        </p:xfrm>
        <a:graphic>
          <a:graphicData uri="http://schemas.openxmlformats.org/drawingml/2006/table">
            <a:tbl>
              <a:tblPr firstRow="1" bandRow="1">
                <a:tableStyleId>{5940675A-B579-460E-94D1-54222C63F5DA}</a:tableStyleId>
              </a:tblPr>
              <a:tblGrid>
                <a:gridCol w="1237261">
                  <a:extLst>
                    <a:ext uri="{9D8B030D-6E8A-4147-A177-3AD203B41FA5}">
                      <a16:colId xmlns:a16="http://schemas.microsoft.com/office/drawing/2014/main" val="20000"/>
                    </a:ext>
                  </a:extLst>
                </a:gridCol>
                <a:gridCol w="1817487">
                  <a:extLst>
                    <a:ext uri="{9D8B030D-6E8A-4147-A177-3AD203B41FA5}">
                      <a16:colId xmlns:a16="http://schemas.microsoft.com/office/drawing/2014/main" val="20001"/>
                    </a:ext>
                  </a:extLst>
                </a:gridCol>
                <a:gridCol w="1527374">
                  <a:extLst>
                    <a:ext uri="{9D8B030D-6E8A-4147-A177-3AD203B41FA5}">
                      <a16:colId xmlns:a16="http://schemas.microsoft.com/office/drawing/2014/main" val="2247565555"/>
                    </a:ext>
                  </a:extLst>
                </a:gridCol>
              </a:tblGrid>
              <a:tr h="370840">
                <a:tc>
                  <a:txBody>
                    <a:bodyPr/>
                    <a:lstStyle/>
                    <a:p>
                      <a:pPr algn="ct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r>
                        <a:rPr lang="zh-CN" altLang="en-US" sz="2000" b="0" i="0" dirty="0">
                          <a:solidFill>
                            <a:schemeClr val="bg1"/>
                          </a:solidFill>
                          <a:latin typeface="FZLanTingHeiS-R-GB" panose="02000000000000000000" pitchFamily="2" charset="-122"/>
                          <a:ea typeface="FZLanTingHeiS-R-GB" panose="02000000000000000000" pitchFamily="2" charset="-122"/>
                          <a:cs typeface="Microsoft YaHei" charset="-122"/>
                        </a:rPr>
                        <a:t>总利润</a:t>
                      </a:r>
                      <a:r>
                        <a:rPr lang="en-US" altLang="zh-CN" sz="2000" b="0" i="0" dirty="0">
                          <a:solidFill>
                            <a:schemeClr val="bg1"/>
                          </a:solidFill>
                          <a:latin typeface="FZLanTingHeiS-R-GB" panose="02000000000000000000" pitchFamily="2" charset="-122"/>
                          <a:ea typeface="FZLanTingHeiS-R-GB" panose="02000000000000000000" pitchFamily="2" charset="-122"/>
                          <a:cs typeface="Microsoft YaHei" charset="-122"/>
                        </a:rPr>
                        <a:t>/</a:t>
                      </a:r>
                      <a:r>
                        <a:rPr lang="zh-CN" altLang="en-US" sz="2000" b="0" i="0" dirty="0">
                          <a:solidFill>
                            <a:schemeClr val="bg1"/>
                          </a:solidFill>
                          <a:latin typeface="FZLanTingHeiS-R-GB" panose="02000000000000000000" pitchFamily="2" charset="-122"/>
                          <a:ea typeface="FZLanTingHeiS-R-GB" panose="02000000000000000000" pitchFamily="2" charset="-122"/>
                          <a:cs typeface="Microsoft YaHei" charset="-122"/>
                        </a:rPr>
                        <a:t>万元</a:t>
                      </a:r>
                    </a:p>
                  </a:txBody>
                  <a:tcPr anchor="ctr"/>
                </a:tc>
                <a:tc>
                  <a:txBody>
                    <a:bodyPr/>
                    <a:lstStyle/>
                    <a:p>
                      <a:pPr algn="ctr"/>
                      <a:r>
                        <a:rPr lang="zh-CN" altLang="en-US" sz="2000" b="0" i="0" dirty="0">
                          <a:solidFill>
                            <a:schemeClr val="bg1"/>
                          </a:solidFill>
                          <a:latin typeface="FZLanTingHeiS-R-GB" panose="02000000000000000000" pitchFamily="2" charset="-122"/>
                          <a:ea typeface="FZLanTingHeiS-R-GB" panose="02000000000000000000" pitchFamily="2" charset="-122"/>
                          <a:cs typeface="Microsoft YaHei" charset="-122"/>
                        </a:rPr>
                        <a:t>总利润增量</a:t>
                      </a:r>
                    </a:p>
                  </a:txBody>
                  <a:tcPr anchor="ctr"/>
                </a:tc>
                <a:extLst>
                  <a:ext uri="{0D108BD9-81ED-4DB2-BD59-A6C34878D82A}">
                    <a16:rowId xmlns:a16="http://schemas.microsoft.com/office/drawing/2014/main" val="48976932"/>
                  </a:ext>
                </a:extLst>
              </a:tr>
              <a:tr h="370840">
                <a:tc>
                  <a:txBody>
                    <a:bodyPr/>
                    <a:lstStyle/>
                    <a:p>
                      <a:pPr algn="ctr"/>
                      <a:r>
                        <a:rPr lang="zh-CN" altLang="en-US" sz="2000" b="0" i="0" dirty="0">
                          <a:latin typeface="FZLanTingHeiS-R-GB" panose="02000000000000000000" pitchFamily="2" charset="-122"/>
                          <a:ea typeface="FZLanTingHeiS-R-GB" panose="02000000000000000000" pitchFamily="2" charset="-122"/>
                          <a:cs typeface="Microsoft YaHei" charset="-122"/>
                        </a:rPr>
                        <a:t>年龄</a:t>
                      </a:r>
                      <a:r>
                        <a:rPr lang="en-US" altLang="zh-CN" sz="2000" b="0" i="0" dirty="0">
                          <a:latin typeface="FZLanTingHeiS-R-GB" panose="02000000000000000000" pitchFamily="2" charset="-122"/>
                          <a:ea typeface="FZLanTingHeiS-R-GB" panose="02000000000000000000" pitchFamily="2" charset="-122"/>
                          <a:cs typeface="Microsoft YaHei" charset="-122"/>
                        </a:rPr>
                        <a:t>/</a:t>
                      </a:r>
                      <a:r>
                        <a:rPr lang="zh-CN" altLang="en-US" sz="2000" b="0" i="0" dirty="0">
                          <a:latin typeface="FZLanTingHeiS-R-GB" panose="02000000000000000000" pitchFamily="2" charset="-122"/>
                          <a:ea typeface="FZLanTingHeiS-R-GB" panose="02000000000000000000" pitchFamily="2" charset="-122"/>
                          <a:cs typeface="Microsoft YaHei" charset="-122"/>
                        </a:rPr>
                        <a:t>岁</a:t>
                      </a:r>
                    </a:p>
                  </a:txBody>
                  <a:tcPr anchor="ctr"/>
                </a:tc>
                <a:tc>
                  <a:txBody>
                    <a:bodyPr/>
                    <a:lstStyle/>
                    <a:p>
                      <a:pPr algn="ctr"/>
                      <a:r>
                        <a:rPr lang="zh-CN" altLang="en-US" sz="2000" b="0" i="0" dirty="0">
                          <a:latin typeface="FZLanTingHeiS-R-GB" panose="02000000000000000000" pitchFamily="2" charset="-122"/>
                          <a:ea typeface="FZLanTingHeiS-R-GB" panose="02000000000000000000" pitchFamily="2" charset="-122"/>
                          <a:cs typeface="Microsoft YaHei" charset="-122"/>
                        </a:rPr>
                        <a:t>体重</a:t>
                      </a:r>
                      <a:r>
                        <a:rPr lang="en-US" altLang="zh-CN" sz="2000" b="0" i="0" dirty="0">
                          <a:latin typeface="FZLanTingHeiS-R-GB" panose="02000000000000000000" pitchFamily="2" charset="-122"/>
                          <a:ea typeface="FZLanTingHeiS-R-GB" panose="02000000000000000000" pitchFamily="2" charset="-122"/>
                          <a:cs typeface="Microsoft YaHei" charset="-122"/>
                        </a:rPr>
                        <a:t>/</a:t>
                      </a:r>
                      <a:r>
                        <a:rPr lang="zh-CN" altLang="en-US" sz="2000" b="0" i="0" dirty="0">
                          <a:latin typeface="FZLanTingHeiS-R-GB" panose="02000000000000000000" pitchFamily="2" charset="-122"/>
                          <a:ea typeface="FZLanTingHeiS-R-GB" panose="02000000000000000000" pitchFamily="2" charset="-122"/>
                          <a:cs typeface="Microsoft YaHei" charset="-122"/>
                        </a:rPr>
                        <a:t>斤</a:t>
                      </a:r>
                    </a:p>
                  </a:txBody>
                  <a:tcPr anchor="ctr"/>
                </a:tc>
                <a:tc>
                  <a:txBody>
                    <a:bodyPr/>
                    <a:lstStyle/>
                    <a:p>
                      <a:pPr algn="ctr"/>
                      <a:r>
                        <a:rPr lang="zh-CN" altLang="en-US" sz="2000" b="0" i="0" dirty="0">
                          <a:latin typeface="FZLanTingHeiS-R-GB" panose="02000000000000000000" pitchFamily="2" charset="-122"/>
                          <a:ea typeface="FZLanTingHeiS-R-GB" panose="02000000000000000000" pitchFamily="2" charset="-122"/>
                          <a:cs typeface="Microsoft YaHei" charset="-122"/>
                        </a:rPr>
                        <a:t>体重增量</a:t>
                      </a:r>
                    </a:p>
                  </a:txBody>
                  <a:tcPr anchor="ctr"/>
                </a:tc>
                <a:extLst>
                  <a:ext uri="{0D108BD9-81ED-4DB2-BD59-A6C34878D82A}">
                    <a16:rowId xmlns:a16="http://schemas.microsoft.com/office/drawing/2014/main" val="10000"/>
                  </a:ext>
                </a:extLst>
              </a:tr>
              <a:tr h="370840">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25</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108</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1"/>
                  </a:ext>
                </a:extLst>
              </a:tr>
              <a:tr h="370840">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26</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110</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2</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2"/>
                  </a:ext>
                </a:extLst>
              </a:tr>
              <a:tr h="370840">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27</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113</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3</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3"/>
                  </a:ext>
                </a:extLst>
              </a:tr>
              <a:tr h="370840">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28</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115</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2</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4"/>
                  </a:ext>
                </a:extLst>
              </a:tr>
              <a:tr h="370840">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29</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117</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2</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5"/>
                  </a:ext>
                </a:extLst>
              </a:tr>
              <a:tr h="370840">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30</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120</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3</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6"/>
                  </a:ext>
                </a:extLst>
              </a:tr>
              <a:tr h="370840">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31</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120</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0</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24180546"/>
                  </a:ext>
                </a:extLst>
              </a:tr>
              <a:tr h="370840">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32</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120</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0</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2904575842"/>
                  </a:ext>
                </a:extLst>
              </a:tr>
              <a:tr h="370840">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33</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117</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-3</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2224098649"/>
                  </a:ext>
                </a:extLst>
              </a:tr>
              <a:tr h="370840">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34</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116</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-1</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3406389286"/>
                  </a:ext>
                </a:extLst>
              </a:tr>
            </a:tbl>
          </a:graphicData>
        </a:graphic>
      </p:graphicFrame>
    </p:spTree>
    <p:extLst>
      <p:ext uri="{BB962C8B-B14F-4D97-AF65-F5344CB8AC3E}">
        <p14:creationId xmlns:p14="http://schemas.microsoft.com/office/powerpoint/2010/main" val="40162774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1.2.1</a:t>
            </a:r>
            <a:r>
              <a:rPr lang="zh-CN" altLang="en-US" sz="2800" dirty="0">
                <a:latin typeface="FZLanTingHeiS-R-GB" panose="02000000000000000000" pitchFamily="2" charset="-122"/>
                <a:ea typeface="FZLanTingHeiS-R-GB" panose="02000000000000000000" pitchFamily="2" charset="-122"/>
                <a:cs typeface="Microsoft YaHei" charset="-122"/>
              </a:rPr>
              <a:t>无约束的最优化</a:t>
            </a:r>
          </a:p>
        </p:txBody>
      </p:sp>
      <p:graphicFrame>
        <p:nvGraphicFramePr>
          <p:cNvPr id="7" name="图表 6"/>
          <p:cNvGraphicFramePr/>
          <p:nvPr/>
        </p:nvGraphicFramePr>
        <p:xfrm>
          <a:off x="8999620" y="-292805"/>
          <a:ext cx="3834063" cy="2296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圆角矩形 12"/>
          <p:cNvSpPr/>
          <p:nvPr/>
        </p:nvSpPr>
        <p:spPr>
          <a:xfrm>
            <a:off x="773649" y="1542197"/>
            <a:ext cx="458212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二、最大值和最小值</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选择、计算</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endParaRPr>
          </a:p>
        </p:txBody>
      </p:sp>
      <p:graphicFrame>
        <p:nvGraphicFramePr>
          <p:cNvPr id="23" name="表格 22">
            <a:extLst>
              <a:ext uri="{FF2B5EF4-FFF2-40B4-BE49-F238E27FC236}">
                <a16:creationId xmlns:a16="http://schemas.microsoft.com/office/drawing/2014/main" id="{7616E4B3-100B-F94B-8CD3-06A4143A6A9B}"/>
              </a:ext>
            </a:extLst>
          </p:cNvPr>
          <p:cNvGraphicFramePr>
            <a:graphicFrameLocks noGrp="1"/>
          </p:cNvGraphicFramePr>
          <p:nvPr>
            <p:extLst>
              <p:ext uri="{D42A27DB-BD31-4B8C-83A1-F6EECF244321}">
                <p14:modId xmlns:p14="http://schemas.microsoft.com/office/powerpoint/2010/main" val="647659479"/>
              </p:ext>
            </p:extLst>
          </p:nvPr>
        </p:nvGraphicFramePr>
        <p:xfrm>
          <a:off x="7292376" y="1519331"/>
          <a:ext cx="4582122" cy="4754880"/>
        </p:xfrm>
        <a:graphic>
          <a:graphicData uri="http://schemas.openxmlformats.org/drawingml/2006/table">
            <a:tbl>
              <a:tblPr firstRow="1" bandRow="1">
                <a:tableStyleId>{5940675A-B579-460E-94D1-54222C63F5DA}</a:tableStyleId>
              </a:tblPr>
              <a:tblGrid>
                <a:gridCol w="1237261">
                  <a:extLst>
                    <a:ext uri="{9D8B030D-6E8A-4147-A177-3AD203B41FA5}">
                      <a16:colId xmlns:a16="http://schemas.microsoft.com/office/drawing/2014/main" val="20000"/>
                    </a:ext>
                  </a:extLst>
                </a:gridCol>
                <a:gridCol w="1817487">
                  <a:extLst>
                    <a:ext uri="{9D8B030D-6E8A-4147-A177-3AD203B41FA5}">
                      <a16:colId xmlns:a16="http://schemas.microsoft.com/office/drawing/2014/main" val="20001"/>
                    </a:ext>
                  </a:extLst>
                </a:gridCol>
                <a:gridCol w="1527374">
                  <a:extLst>
                    <a:ext uri="{9D8B030D-6E8A-4147-A177-3AD203B41FA5}">
                      <a16:colId xmlns:a16="http://schemas.microsoft.com/office/drawing/2014/main" val="2247565555"/>
                    </a:ext>
                  </a:extLst>
                </a:gridCol>
              </a:tblGrid>
              <a:tr h="370840">
                <a:tc>
                  <a:txBody>
                    <a:bodyPr/>
                    <a:lstStyle/>
                    <a:p>
                      <a:pPr algn="ct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r>
                        <a:rPr lang="zh-CN" altLang="en-US" sz="2000" b="0" i="0" dirty="0">
                          <a:solidFill>
                            <a:schemeClr val="bg1"/>
                          </a:solidFill>
                          <a:latin typeface="FZLanTingHeiS-R-GB" panose="02000000000000000000" pitchFamily="2" charset="-122"/>
                          <a:ea typeface="FZLanTingHeiS-R-GB" panose="02000000000000000000" pitchFamily="2" charset="-122"/>
                          <a:cs typeface="Microsoft YaHei" charset="-122"/>
                        </a:rPr>
                        <a:t>总利润</a:t>
                      </a:r>
                      <a:r>
                        <a:rPr lang="en-US" altLang="zh-CN" sz="2000" b="0" i="0" dirty="0">
                          <a:solidFill>
                            <a:schemeClr val="bg1"/>
                          </a:solidFill>
                          <a:latin typeface="FZLanTingHeiS-R-GB" panose="02000000000000000000" pitchFamily="2" charset="-122"/>
                          <a:ea typeface="FZLanTingHeiS-R-GB" panose="02000000000000000000" pitchFamily="2" charset="-122"/>
                          <a:cs typeface="Microsoft YaHei" charset="-122"/>
                        </a:rPr>
                        <a:t>/</a:t>
                      </a:r>
                      <a:r>
                        <a:rPr lang="zh-CN" altLang="en-US" sz="2000" b="0" i="0" dirty="0">
                          <a:solidFill>
                            <a:schemeClr val="bg1"/>
                          </a:solidFill>
                          <a:latin typeface="FZLanTingHeiS-R-GB" panose="02000000000000000000" pitchFamily="2" charset="-122"/>
                          <a:ea typeface="FZLanTingHeiS-R-GB" panose="02000000000000000000" pitchFamily="2" charset="-122"/>
                          <a:cs typeface="Microsoft YaHei" charset="-122"/>
                        </a:rPr>
                        <a:t>万元</a:t>
                      </a:r>
                    </a:p>
                  </a:txBody>
                  <a:tcPr anchor="ctr"/>
                </a:tc>
                <a:tc>
                  <a:txBody>
                    <a:bodyPr/>
                    <a:lstStyle/>
                    <a:p>
                      <a:pPr algn="ctr"/>
                      <a:r>
                        <a:rPr lang="zh-CN" altLang="en-US" sz="2000" b="0" i="0" dirty="0">
                          <a:solidFill>
                            <a:schemeClr val="bg1"/>
                          </a:solidFill>
                          <a:latin typeface="FZLanTingHeiS-R-GB" panose="02000000000000000000" pitchFamily="2" charset="-122"/>
                          <a:ea typeface="FZLanTingHeiS-R-GB" panose="02000000000000000000" pitchFamily="2" charset="-122"/>
                          <a:cs typeface="Microsoft YaHei" charset="-122"/>
                        </a:rPr>
                        <a:t>总利润增量</a:t>
                      </a:r>
                    </a:p>
                  </a:txBody>
                  <a:tcPr anchor="ctr"/>
                </a:tc>
                <a:extLst>
                  <a:ext uri="{0D108BD9-81ED-4DB2-BD59-A6C34878D82A}">
                    <a16:rowId xmlns:a16="http://schemas.microsoft.com/office/drawing/2014/main" val="48976932"/>
                  </a:ext>
                </a:extLst>
              </a:tr>
              <a:tr h="370840">
                <a:tc>
                  <a:txBody>
                    <a:bodyPr/>
                    <a:lstStyle/>
                    <a:p>
                      <a:pPr algn="ctr"/>
                      <a:r>
                        <a:rPr lang="zh-CN" altLang="en-US" sz="2000" b="0" i="0" dirty="0">
                          <a:latin typeface="FZLanTingHeiS-R-GB" panose="02000000000000000000" pitchFamily="2" charset="-122"/>
                          <a:ea typeface="FZLanTingHeiS-R-GB" panose="02000000000000000000" pitchFamily="2" charset="-122"/>
                          <a:cs typeface="Microsoft YaHei" charset="-122"/>
                        </a:rPr>
                        <a:t>年龄</a:t>
                      </a:r>
                      <a:r>
                        <a:rPr lang="en-US" altLang="zh-CN" sz="2000" b="0" i="0" dirty="0">
                          <a:latin typeface="FZLanTingHeiS-R-GB" panose="02000000000000000000" pitchFamily="2" charset="-122"/>
                          <a:ea typeface="FZLanTingHeiS-R-GB" panose="02000000000000000000" pitchFamily="2" charset="-122"/>
                          <a:cs typeface="Microsoft YaHei" charset="-122"/>
                        </a:rPr>
                        <a:t>/</a:t>
                      </a:r>
                      <a:r>
                        <a:rPr lang="zh-CN" altLang="en-US" sz="2000" b="0" i="0" dirty="0">
                          <a:latin typeface="FZLanTingHeiS-R-GB" panose="02000000000000000000" pitchFamily="2" charset="-122"/>
                          <a:ea typeface="FZLanTingHeiS-R-GB" panose="02000000000000000000" pitchFamily="2" charset="-122"/>
                          <a:cs typeface="Microsoft YaHei" charset="-122"/>
                        </a:rPr>
                        <a:t>岁</a:t>
                      </a:r>
                    </a:p>
                  </a:txBody>
                  <a:tcPr anchor="ctr"/>
                </a:tc>
                <a:tc>
                  <a:txBody>
                    <a:bodyPr/>
                    <a:lstStyle/>
                    <a:p>
                      <a:pPr algn="ctr"/>
                      <a:r>
                        <a:rPr lang="zh-CN" altLang="en-US" sz="2000" b="0" i="0" dirty="0">
                          <a:latin typeface="FZLanTingHeiS-R-GB" panose="02000000000000000000" pitchFamily="2" charset="-122"/>
                          <a:ea typeface="FZLanTingHeiS-R-GB" panose="02000000000000000000" pitchFamily="2" charset="-122"/>
                          <a:cs typeface="Microsoft YaHei" charset="-122"/>
                        </a:rPr>
                        <a:t>体重</a:t>
                      </a:r>
                      <a:r>
                        <a:rPr lang="en-US" altLang="zh-CN" sz="2000" b="0" i="0" dirty="0">
                          <a:latin typeface="FZLanTingHeiS-R-GB" panose="02000000000000000000" pitchFamily="2" charset="-122"/>
                          <a:ea typeface="FZLanTingHeiS-R-GB" panose="02000000000000000000" pitchFamily="2" charset="-122"/>
                          <a:cs typeface="Microsoft YaHei" charset="-122"/>
                        </a:rPr>
                        <a:t>/</a:t>
                      </a:r>
                      <a:r>
                        <a:rPr lang="zh-CN" altLang="en-US" sz="2000" b="0" i="0" dirty="0">
                          <a:latin typeface="FZLanTingHeiS-R-GB" panose="02000000000000000000" pitchFamily="2" charset="-122"/>
                          <a:ea typeface="FZLanTingHeiS-R-GB" panose="02000000000000000000" pitchFamily="2" charset="-122"/>
                          <a:cs typeface="Microsoft YaHei" charset="-122"/>
                        </a:rPr>
                        <a:t>斤</a:t>
                      </a:r>
                    </a:p>
                  </a:txBody>
                  <a:tcPr anchor="ctr"/>
                </a:tc>
                <a:tc>
                  <a:txBody>
                    <a:bodyPr/>
                    <a:lstStyle/>
                    <a:p>
                      <a:pPr algn="ctr"/>
                      <a:r>
                        <a:rPr lang="zh-CN" altLang="en-US" sz="2000" b="0" i="0" dirty="0">
                          <a:latin typeface="FZLanTingHeiS-R-GB" panose="02000000000000000000" pitchFamily="2" charset="-122"/>
                          <a:ea typeface="FZLanTingHeiS-R-GB" panose="02000000000000000000" pitchFamily="2" charset="-122"/>
                          <a:cs typeface="Microsoft YaHei" charset="-122"/>
                        </a:rPr>
                        <a:t>体重增量</a:t>
                      </a:r>
                    </a:p>
                  </a:txBody>
                  <a:tcPr anchor="ctr"/>
                </a:tc>
                <a:extLst>
                  <a:ext uri="{0D108BD9-81ED-4DB2-BD59-A6C34878D82A}">
                    <a16:rowId xmlns:a16="http://schemas.microsoft.com/office/drawing/2014/main" val="10000"/>
                  </a:ext>
                </a:extLst>
              </a:tr>
              <a:tr h="370840">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25</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108</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1"/>
                  </a:ext>
                </a:extLst>
              </a:tr>
              <a:tr h="370840">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26</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110</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2</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solidFill>
                      <a:schemeClr val="accent1"/>
                    </a:solidFill>
                  </a:tcPr>
                </a:tc>
                <a:extLst>
                  <a:ext uri="{0D108BD9-81ED-4DB2-BD59-A6C34878D82A}">
                    <a16:rowId xmlns:a16="http://schemas.microsoft.com/office/drawing/2014/main" val="10002"/>
                  </a:ext>
                </a:extLst>
              </a:tr>
              <a:tr h="370840">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27</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113</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3</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solidFill>
                      <a:schemeClr val="accent1"/>
                    </a:solidFill>
                  </a:tcPr>
                </a:tc>
                <a:extLst>
                  <a:ext uri="{0D108BD9-81ED-4DB2-BD59-A6C34878D82A}">
                    <a16:rowId xmlns:a16="http://schemas.microsoft.com/office/drawing/2014/main" val="10003"/>
                  </a:ext>
                </a:extLst>
              </a:tr>
              <a:tr h="370840">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28</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115</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2</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solidFill>
                      <a:schemeClr val="accent1"/>
                    </a:solidFill>
                  </a:tcPr>
                </a:tc>
                <a:extLst>
                  <a:ext uri="{0D108BD9-81ED-4DB2-BD59-A6C34878D82A}">
                    <a16:rowId xmlns:a16="http://schemas.microsoft.com/office/drawing/2014/main" val="10004"/>
                  </a:ext>
                </a:extLst>
              </a:tr>
              <a:tr h="370840">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29</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117</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2</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solidFill>
                      <a:schemeClr val="accent1"/>
                    </a:solidFill>
                  </a:tcPr>
                </a:tc>
                <a:extLst>
                  <a:ext uri="{0D108BD9-81ED-4DB2-BD59-A6C34878D82A}">
                    <a16:rowId xmlns:a16="http://schemas.microsoft.com/office/drawing/2014/main" val="10005"/>
                  </a:ext>
                </a:extLst>
              </a:tr>
              <a:tr h="370840">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30</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120</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3</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solidFill>
                      <a:schemeClr val="accent1"/>
                    </a:solidFill>
                  </a:tcPr>
                </a:tc>
                <a:extLst>
                  <a:ext uri="{0D108BD9-81ED-4DB2-BD59-A6C34878D82A}">
                    <a16:rowId xmlns:a16="http://schemas.microsoft.com/office/drawing/2014/main" val="10006"/>
                  </a:ext>
                </a:extLst>
              </a:tr>
              <a:tr h="370840">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31</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120</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0</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solidFill>
                      <a:schemeClr val="accent2"/>
                    </a:solidFill>
                  </a:tcPr>
                </a:tc>
                <a:extLst>
                  <a:ext uri="{0D108BD9-81ED-4DB2-BD59-A6C34878D82A}">
                    <a16:rowId xmlns:a16="http://schemas.microsoft.com/office/drawing/2014/main" val="24180546"/>
                  </a:ext>
                </a:extLst>
              </a:tr>
              <a:tr h="370840">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32</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120</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0</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solidFill>
                      <a:schemeClr val="accent2"/>
                    </a:solidFill>
                  </a:tcPr>
                </a:tc>
                <a:extLst>
                  <a:ext uri="{0D108BD9-81ED-4DB2-BD59-A6C34878D82A}">
                    <a16:rowId xmlns:a16="http://schemas.microsoft.com/office/drawing/2014/main" val="2904575842"/>
                  </a:ext>
                </a:extLst>
              </a:tr>
              <a:tr h="370840">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33</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117</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-3</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solidFill>
                      <a:srgbClr val="92D050"/>
                    </a:solidFill>
                  </a:tcPr>
                </a:tc>
                <a:extLst>
                  <a:ext uri="{0D108BD9-81ED-4DB2-BD59-A6C34878D82A}">
                    <a16:rowId xmlns:a16="http://schemas.microsoft.com/office/drawing/2014/main" val="2224098649"/>
                  </a:ext>
                </a:extLst>
              </a:tr>
              <a:tr h="370840">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34</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116</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-1</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solidFill>
                      <a:srgbClr val="92D050"/>
                    </a:solidFill>
                  </a:tcPr>
                </a:tc>
                <a:extLst>
                  <a:ext uri="{0D108BD9-81ED-4DB2-BD59-A6C34878D82A}">
                    <a16:rowId xmlns:a16="http://schemas.microsoft.com/office/drawing/2014/main" val="3406389286"/>
                  </a:ext>
                </a:extLst>
              </a:tr>
            </a:tbl>
          </a:graphicData>
        </a:graphic>
      </p:graphicFrame>
    </p:spTree>
    <p:extLst>
      <p:ext uri="{BB962C8B-B14F-4D97-AF65-F5344CB8AC3E}">
        <p14:creationId xmlns:p14="http://schemas.microsoft.com/office/powerpoint/2010/main" val="23920647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1.2.1</a:t>
            </a:r>
            <a:r>
              <a:rPr lang="zh-CN" altLang="en-US" sz="2800" dirty="0">
                <a:latin typeface="FZLanTingHeiS-R-GB" panose="02000000000000000000" pitchFamily="2" charset="-122"/>
                <a:ea typeface="FZLanTingHeiS-R-GB" panose="02000000000000000000" pitchFamily="2" charset="-122"/>
                <a:cs typeface="Microsoft YaHei" charset="-122"/>
              </a:rPr>
              <a:t>无约束的最优化</a:t>
            </a:r>
          </a:p>
        </p:txBody>
      </p:sp>
      <p:graphicFrame>
        <p:nvGraphicFramePr>
          <p:cNvPr id="7" name="图表 6"/>
          <p:cNvGraphicFramePr/>
          <p:nvPr/>
        </p:nvGraphicFramePr>
        <p:xfrm>
          <a:off x="8999620" y="-292805"/>
          <a:ext cx="3834063" cy="2296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圆角矩形 12"/>
          <p:cNvSpPr/>
          <p:nvPr/>
        </p:nvSpPr>
        <p:spPr>
          <a:xfrm>
            <a:off x="773649" y="1542197"/>
            <a:ext cx="458212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二、最大值和最小值</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选择、计算</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endParaRPr>
          </a:p>
        </p:txBody>
      </p:sp>
      <p:graphicFrame>
        <p:nvGraphicFramePr>
          <p:cNvPr id="23" name="表格 22">
            <a:extLst>
              <a:ext uri="{FF2B5EF4-FFF2-40B4-BE49-F238E27FC236}">
                <a16:creationId xmlns:a16="http://schemas.microsoft.com/office/drawing/2014/main" id="{7616E4B3-100B-F94B-8CD3-06A4143A6A9B}"/>
              </a:ext>
            </a:extLst>
          </p:cNvPr>
          <p:cNvGraphicFramePr>
            <a:graphicFrameLocks noGrp="1"/>
          </p:cNvGraphicFramePr>
          <p:nvPr/>
        </p:nvGraphicFramePr>
        <p:xfrm>
          <a:off x="7292376" y="1519331"/>
          <a:ext cx="4582122" cy="4754880"/>
        </p:xfrm>
        <a:graphic>
          <a:graphicData uri="http://schemas.openxmlformats.org/drawingml/2006/table">
            <a:tbl>
              <a:tblPr firstRow="1" bandRow="1">
                <a:tableStyleId>{5940675A-B579-460E-94D1-54222C63F5DA}</a:tableStyleId>
              </a:tblPr>
              <a:tblGrid>
                <a:gridCol w="1237261">
                  <a:extLst>
                    <a:ext uri="{9D8B030D-6E8A-4147-A177-3AD203B41FA5}">
                      <a16:colId xmlns:a16="http://schemas.microsoft.com/office/drawing/2014/main" val="20000"/>
                    </a:ext>
                  </a:extLst>
                </a:gridCol>
                <a:gridCol w="1817487">
                  <a:extLst>
                    <a:ext uri="{9D8B030D-6E8A-4147-A177-3AD203B41FA5}">
                      <a16:colId xmlns:a16="http://schemas.microsoft.com/office/drawing/2014/main" val="20001"/>
                    </a:ext>
                  </a:extLst>
                </a:gridCol>
                <a:gridCol w="1527374">
                  <a:extLst>
                    <a:ext uri="{9D8B030D-6E8A-4147-A177-3AD203B41FA5}">
                      <a16:colId xmlns:a16="http://schemas.microsoft.com/office/drawing/2014/main" val="2247565555"/>
                    </a:ext>
                  </a:extLst>
                </a:gridCol>
              </a:tblGrid>
              <a:tr h="370840">
                <a:tc>
                  <a:txBody>
                    <a:bodyPr/>
                    <a:lstStyle/>
                    <a:p>
                      <a:pPr algn="ct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r>
                        <a:rPr lang="zh-CN" altLang="en-US" sz="2000" b="0" i="0" dirty="0">
                          <a:latin typeface="FZLanTingHeiS-R-GB" panose="02000000000000000000" pitchFamily="2" charset="-122"/>
                          <a:ea typeface="FZLanTingHeiS-R-GB" panose="02000000000000000000" pitchFamily="2" charset="-122"/>
                          <a:cs typeface="Microsoft YaHei" charset="-122"/>
                        </a:rPr>
                        <a:t>总利润</a:t>
                      </a:r>
                      <a:r>
                        <a:rPr lang="en-US" altLang="zh-CN" sz="2000" b="0" i="0" dirty="0">
                          <a:latin typeface="FZLanTingHeiS-R-GB" panose="02000000000000000000" pitchFamily="2" charset="-122"/>
                          <a:ea typeface="FZLanTingHeiS-R-GB" panose="02000000000000000000" pitchFamily="2" charset="-122"/>
                          <a:cs typeface="Microsoft YaHei" charset="-122"/>
                        </a:rPr>
                        <a:t>/</a:t>
                      </a:r>
                      <a:r>
                        <a:rPr lang="zh-CN" altLang="en-US" sz="2000" b="0" i="0" dirty="0">
                          <a:latin typeface="FZLanTingHeiS-R-GB" panose="02000000000000000000" pitchFamily="2" charset="-122"/>
                          <a:ea typeface="FZLanTingHeiS-R-GB" panose="02000000000000000000" pitchFamily="2" charset="-122"/>
                          <a:cs typeface="Microsoft YaHei" charset="-122"/>
                        </a:rPr>
                        <a:t>万元</a:t>
                      </a:r>
                    </a:p>
                  </a:txBody>
                  <a:tcPr anchor="ctr"/>
                </a:tc>
                <a:tc>
                  <a:txBody>
                    <a:bodyPr/>
                    <a:lstStyle/>
                    <a:p>
                      <a:pPr algn="ctr"/>
                      <a:r>
                        <a:rPr lang="zh-CN" altLang="en-US" sz="2000" b="0" i="0" dirty="0">
                          <a:latin typeface="FZLanTingHeiS-R-GB" panose="02000000000000000000" pitchFamily="2" charset="-122"/>
                          <a:ea typeface="FZLanTingHeiS-R-GB" panose="02000000000000000000" pitchFamily="2" charset="-122"/>
                          <a:cs typeface="Microsoft YaHei" charset="-122"/>
                        </a:rPr>
                        <a:t>总利润增量</a:t>
                      </a:r>
                    </a:p>
                  </a:txBody>
                  <a:tcPr anchor="ctr"/>
                </a:tc>
                <a:extLst>
                  <a:ext uri="{0D108BD9-81ED-4DB2-BD59-A6C34878D82A}">
                    <a16:rowId xmlns:a16="http://schemas.microsoft.com/office/drawing/2014/main" val="48976932"/>
                  </a:ext>
                </a:extLst>
              </a:tr>
              <a:tr h="370840">
                <a:tc>
                  <a:txBody>
                    <a:bodyPr/>
                    <a:lstStyle/>
                    <a:p>
                      <a:pPr algn="ctr"/>
                      <a:r>
                        <a:rPr lang="zh-CN" altLang="en-US" sz="2000" b="0" i="0" dirty="0">
                          <a:latin typeface="FZLanTingHeiS-R-GB" panose="02000000000000000000" pitchFamily="2" charset="-122"/>
                          <a:ea typeface="FZLanTingHeiS-R-GB" panose="02000000000000000000" pitchFamily="2" charset="-122"/>
                          <a:cs typeface="Microsoft YaHei" charset="-122"/>
                        </a:rPr>
                        <a:t>年龄</a:t>
                      </a:r>
                      <a:r>
                        <a:rPr lang="en-US" altLang="zh-CN" sz="2000" b="0" i="0" dirty="0">
                          <a:latin typeface="FZLanTingHeiS-R-GB" panose="02000000000000000000" pitchFamily="2" charset="-122"/>
                          <a:ea typeface="FZLanTingHeiS-R-GB" panose="02000000000000000000" pitchFamily="2" charset="-122"/>
                          <a:cs typeface="Microsoft YaHei" charset="-122"/>
                        </a:rPr>
                        <a:t>/</a:t>
                      </a:r>
                      <a:r>
                        <a:rPr lang="zh-CN" altLang="en-US" sz="2000" b="0" i="0" dirty="0">
                          <a:latin typeface="FZLanTingHeiS-R-GB" panose="02000000000000000000" pitchFamily="2" charset="-122"/>
                          <a:ea typeface="FZLanTingHeiS-R-GB" panose="02000000000000000000" pitchFamily="2" charset="-122"/>
                          <a:cs typeface="Microsoft YaHei" charset="-122"/>
                        </a:rPr>
                        <a:t>岁</a:t>
                      </a:r>
                    </a:p>
                  </a:txBody>
                  <a:tcPr anchor="ctr"/>
                </a:tc>
                <a:tc>
                  <a:txBody>
                    <a:bodyPr/>
                    <a:lstStyle/>
                    <a:p>
                      <a:pPr algn="ctr"/>
                      <a:r>
                        <a:rPr lang="zh-CN" altLang="en-US" sz="2000" b="0" i="0" dirty="0">
                          <a:latin typeface="FZLanTingHeiS-R-GB" panose="02000000000000000000" pitchFamily="2" charset="-122"/>
                          <a:ea typeface="FZLanTingHeiS-R-GB" panose="02000000000000000000" pitchFamily="2" charset="-122"/>
                          <a:cs typeface="Microsoft YaHei" charset="-122"/>
                        </a:rPr>
                        <a:t>体重</a:t>
                      </a:r>
                      <a:r>
                        <a:rPr lang="en-US" altLang="zh-CN" sz="2000" b="0" i="0" dirty="0">
                          <a:latin typeface="FZLanTingHeiS-R-GB" panose="02000000000000000000" pitchFamily="2" charset="-122"/>
                          <a:ea typeface="FZLanTingHeiS-R-GB" panose="02000000000000000000" pitchFamily="2" charset="-122"/>
                          <a:cs typeface="Microsoft YaHei" charset="-122"/>
                        </a:rPr>
                        <a:t>/</a:t>
                      </a:r>
                      <a:r>
                        <a:rPr lang="zh-CN" altLang="en-US" sz="2000" b="0" i="0" dirty="0">
                          <a:latin typeface="FZLanTingHeiS-R-GB" panose="02000000000000000000" pitchFamily="2" charset="-122"/>
                          <a:ea typeface="FZLanTingHeiS-R-GB" panose="02000000000000000000" pitchFamily="2" charset="-122"/>
                          <a:cs typeface="Microsoft YaHei" charset="-122"/>
                        </a:rPr>
                        <a:t>斤</a:t>
                      </a:r>
                    </a:p>
                  </a:txBody>
                  <a:tcPr anchor="ctr"/>
                </a:tc>
                <a:tc>
                  <a:txBody>
                    <a:bodyPr/>
                    <a:lstStyle/>
                    <a:p>
                      <a:pPr algn="ctr"/>
                      <a:r>
                        <a:rPr lang="zh-CN" altLang="en-US" sz="2000" b="0" i="0" dirty="0">
                          <a:latin typeface="FZLanTingHeiS-R-GB" panose="02000000000000000000" pitchFamily="2" charset="-122"/>
                          <a:ea typeface="FZLanTingHeiS-R-GB" panose="02000000000000000000" pitchFamily="2" charset="-122"/>
                          <a:cs typeface="Microsoft YaHei" charset="-122"/>
                        </a:rPr>
                        <a:t>体重增量</a:t>
                      </a:r>
                    </a:p>
                  </a:txBody>
                  <a:tcPr anchor="ctr"/>
                </a:tc>
                <a:extLst>
                  <a:ext uri="{0D108BD9-81ED-4DB2-BD59-A6C34878D82A}">
                    <a16:rowId xmlns:a16="http://schemas.microsoft.com/office/drawing/2014/main" val="10000"/>
                  </a:ext>
                </a:extLst>
              </a:tr>
              <a:tr h="370840">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25</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108</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1"/>
                  </a:ext>
                </a:extLst>
              </a:tr>
              <a:tr h="370840">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26</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110</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2</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2"/>
                  </a:ext>
                </a:extLst>
              </a:tr>
              <a:tr h="370840">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27</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113</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3</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3"/>
                  </a:ext>
                </a:extLst>
              </a:tr>
              <a:tr h="370840">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28</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115</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2</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4"/>
                  </a:ext>
                </a:extLst>
              </a:tr>
              <a:tr h="370840">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29</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117</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2</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5"/>
                  </a:ext>
                </a:extLst>
              </a:tr>
              <a:tr h="370840">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30</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120</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3</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10006"/>
                  </a:ext>
                </a:extLst>
              </a:tr>
              <a:tr h="370840">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31</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120</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0</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24180546"/>
                  </a:ext>
                </a:extLst>
              </a:tr>
              <a:tr h="370840">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32</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120</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0</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2904575842"/>
                  </a:ext>
                </a:extLst>
              </a:tr>
              <a:tr h="370840">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33</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117</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-3</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2224098649"/>
                  </a:ext>
                </a:extLst>
              </a:tr>
              <a:tr h="370840">
                <a:tc>
                  <a:txBody>
                    <a:bodyPr/>
                    <a:lstStyle/>
                    <a:p>
                      <a:pPr algn="ctr"/>
                      <a:r>
                        <a:rPr lang="en-US" altLang="zh-CN" sz="2000" b="0" i="0" dirty="0">
                          <a:latin typeface="FZLanTingHeiS-R-GB" panose="02000000000000000000" pitchFamily="2" charset="-122"/>
                          <a:ea typeface="FZLanTingHeiS-R-GB" panose="02000000000000000000" pitchFamily="2" charset="-122"/>
                          <a:cs typeface="Microsoft YaHei" charset="-122"/>
                        </a:rPr>
                        <a:t>34</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116</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0" i="0" dirty="0">
                          <a:latin typeface="FZLanTingHeiS-R-GB" panose="02000000000000000000" pitchFamily="2" charset="-122"/>
                          <a:ea typeface="FZLanTingHeiS-R-GB" panose="02000000000000000000" pitchFamily="2" charset="-122"/>
                          <a:cs typeface="Microsoft YaHei" charset="-122"/>
                        </a:rPr>
                        <a:t>-1</a:t>
                      </a:r>
                      <a:endParaRPr lang="zh-CN" altLang="en-US" sz="2000" b="0" i="0" dirty="0">
                        <a:latin typeface="FZLanTingHeiS-R-GB" panose="02000000000000000000" pitchFamily="2" charset="-122"/>
                        <a:ea typeface="FZLanTingHeiS-R-GB" panose="02000000000000000000" pitchFamily="2" charset="-122"/>
                        <a:cs typeface="Microsoft YaHei" charset="-122"/>
                      </a:endParaRPr>
                    </a:p>
                  </a:txBody>
                  <a:tcPr anchor="ctr"/>
                </a:tc>
                <a:extLst>
                  <a:ext uri="{0D108BD9-81ED-4DB2-BD59-A6C34878D82A}">
                    <a16:rowId xmlns:a16="http://schemas.microsoft.com/office/drawing/2014/main" val="3406389286"/>
                  </a:ext>
                </a:extLst>
              </a:tr>
            </a:tbl>
          </a:graphicData>
        </a:graphic>
      </p:graphicFrame>
      <p:sp>
        <p:nvSpPr>
          <p:cNvPr id="6" name="文本框 5">
            <a:extLst>
              <a:ext uri="{FF2B5EF4-FFF2-40B4-BE49-F238E27FC236}">
                <a16:creationId xmlns:a16="http://schemas.microsoft.com/office/drawing/2014/main" id="{84036D1C-B43F-5B4F-B615-67A34EA49C41}"/>
              </a:ext>
            </a:extLst>
          </p:cNvPr>
          <p:cNvSpPr txBox="1"/>
          <p:nvPr/>
        </p:nvSpPr>
        <p:spPr>
          <a:xfrm>
            <a:off x="773649" y="2283815"/>
            <a:ext cx="6198650" cy="1145185"/>
          </a:xfrm>
          <a:prstGeom prst="rect">
            <a:avLst/>
          </a:prstGeom>
          <a:noFill/>
        </p:spPr>
        <p:txBody>
          <a:bodyPr wrap="square" rtlCol="0">
            <a:spAutoFit/>
          </a:bodyPr>
          <a:lstStyle/>
          <a:p>
            <a:pPr>
              <a:lnSpc>
                <a:spcPct val="150000"/>
              </a:lnSpc>
            </a:pP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边际利润</a:t>
            </a:r>
            <a:r>
              <a:rPr kumimoji="1" lang="en-US" altLang="zh-CN" sz="2400" dirty="0">
                <a:solidFill>
                  <a:srgbClr val="C00000"/>
                </a:solidFill>
                <a:latin typeface="FZLanTingHeiS-R-GB" panose="02000000000000000000" pitchFamily="2" charset="-122"/>
                <a:ea typeface="FZLanTingHeiS-R-GB" panose="02000000000000000000" pitchFamily="2" charset="-122"/>
                <a:cs typeface="Microsoft YaHei" charset="-122"/>
              </a:rPr>
              <a:t>=0</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a:t>
            </a:r>
            <a:r>
              <a:rPr kumimoji="1" lang="zh-CN" altLang="en-US" sz="2400" dirty="0">
                <a:latin typeface="FZLanTingHeiS-R-GB" panose="02000000000000000000" pitchFamily="2" charset="-122"/>
                <a:ea typeface="FZLanTingHeiS-R-GB" panose="02000000000000000000" pitchFamily="2" charset="-122"/>
                <a:cs typeface="Microsoft YaHei" charset="-122"/>
              </a:rPr>
              <a:t>总利润取得最大值（或总亏损取得最小值）。</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34798420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29126" y="234159"/>
            <a:ext cx="926428" cy="591187"/>
          </a:xfrm>
          <a:prstGeom prst="rect">
            <a:avLst/>
          </a:prstGeom>
          <a:noFill/>
        </p:spPr>
        <p:txBody>
          <a:bodyPr wrap="square" rtlCol="0">
            <a:spAutoFit/>
          </a:bodyPr>
          <a:lstStyle/>
          <a:p>
            <a:pPr>
              <a:lnSpc>
                <a:spcPct val="150000"/>
              </a:lnSpc>
            </a:pPr>
            <a:r>
              <a:rPr kumimoji="1" lang="zh-CN" altLang="en-US" sz="2400" dirty="0">
                <a:solidFill>
                  <a:srgbClr val="FF0000"/>
                </a:solidFill>
                <a:latin typeface="FZLanTingHeiS-R-GB" panose="02000000000000000000" pitchFamily="2" charset="-122"/>
                <a:ea typeface="FZLanTingHeiS-R-GB" panose="02000000000000000000" pitchFamily="2" charset="-122"/>
                <a:cs typeface="Microsoft YaHei" charset="-122"/>
              </a:rPr>
              <a:t>复 习</a:t>
            </a:r>
          </a:p>
        </p:txBody>
      </p:sp>
      <p:sp>
        <p:nvSpPr>
          <p:cNvPr id="4" name="文本框 3"/>
          <p:cNvSpPr txBox="1"/>
          <p:nvPr/>
        </p:nvSpPr>
        <p:spPr>
          <a:xfrm>
            <a:off x="244191" y="2753260"/>
            <a:ext cx="2029327" cy="961289"/>
          </a:xfrm>
          <a:prstGeom prst="rect">
            <a:avLst/>
          </a:prstGeom>
          <a:noFill/>
          <a:ln>
            <a:noFill/>
          </a:ln>
        </p:spPr>
        <p:txBody>
          <a:bodyPr wrap="square" rtlCol="0">
            <a:spAutoFit/>
          </a:bodyPr>
          <a:lstStyle/>
          <a:p>
            <a:pPr lvl="0">
              <a:lnSpc>
                <a:spcPct val="150000"/>
              </a:lnSpc>
            </a:pPr>
            <a:r>
              <a:rPr lang="zh-CN" altLang="en-US" sz="2000" dirty="0">
                <a:latin typeface="FZLanTingHeiS-R-GB" panose="02000000000000000000" pitchFamily="2" charset="-122"/>
                <a:ea typeface="FZLanTingHeiS-R-GB" panose="02000000000000000000" pitchFamily="2" charset="-122"/>
                <a:cs typeface="Microsoft YaHei" charset="-122"/>
              </a:rPr>
              <a:t>管理经济学的基本分析方法</a:t>
            </a:r>
          </a:p>
        </p:txBody>
      </p:sp>
      <p:sp>
        <p:nvSpPr>
          <p:cNvPr id="6" name="文本框 5"/>
          <p:cNvSpPr txBox="1"/>
          <p:nvPr/>
        </p:nvSpPr>
        <p:spPr>
          <a:xfrm>
            <a:off x="2716679" y="1449392"/>
            <a:ext cx="2029329" cy="508088"/>
          </a:xfrm>
          <a:prstGeom prst="rect">
            <a:avLst/>
          </a:prstGeom>
          <a:noFill/>
          <a:ln>
            <a:noFill/>
          </a:ln>
        </p:spPr>
        <p:txBody>
          <a:bodyPr wrap="square" rtlCol="0">
            <a:spAutoFit/>
          </a:bodyPr>
          <a:lstStyle/>
          <a:p>
            <a:pPr lvl="0">
              <a:lnSpc>
                <a:spcPct val="150000"/>
              </a:lnSpc>
            </a:pPr>
            <a:r>
              <a:rPr lang="zh-CN" altLang="en-US" sz="2000" dirty="0">
                <a:latin typeface="FZLanTingHeiS-R-GB" panose="02000000000000000000" pitchFamily="2" charset="-122"/>
                <a:ea typeface="FZLanTingHeiS-R-GB" panose="02000000000000000000" pitchFamily="2" charset="-122"/>
                <a:cs typeface="Microsoft YaHei" charset="-122"/>
              </a:rPr>
              <a:t>无约束的最优化</a:t>
            </a:r>
          </a:p>
        </p:txBody>
      </p:sp>
      <p:sp>
        <p:nvSpPr>
          <p:cNvPr id="16" name="左大括号 15"/>
          <p:cNvSpPr/>
          <p:nvPr/>
        </p:nvSpPr>
        <p:spPr>
          <a:xfrm>
            <a:off x="2273519" y="1567543"/>
            <a:ext cx="443160" cy="3216728"/>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dirty="0">
              <a:ea typeface="FZLanTingHeiS-R-GB" panose="02000000000000000000" pitchFamily="2" charset="-122"/>
            </a:endParaRPr>
          </a:p>
        </p:txBody>
      </p:sp>
      <p:sp>
        <p:nvSpPr>
          <p:cNvPr id="24" name="左大括号 23"/>
          <p:cNvSpPr/>
          <p:nvPr/>
        </p:nvSpPr>
        <p:spPr>
          <a:xfrm>
            <a:off x="4585584" y="855010"/>
            <a:ext cx="270712" cy="1790006"/>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dirty="0">
              <a:ea typeface="FZLanTingHeiS-R-GB" panose="02000000000000000000" pitchFamily="2" charset="-122"/>
            </a:endParaRPr>
          </a:p>
        </p:txBody>
      </p:sp>
      <p:sp>
        <p:nvSpPr>
          <p:cNvPr id="25" name="文本框 24"/>
          <p:cNvSpPr txBox="1"/>
          <p:nvPr/>
        </p:nvSpPr>
        <p:spPr>
          <a:xfrm>
            <a:off x="4919025" y="733635"/>
            <a:ext cx="921284" cy="400110"/>
          </a:xfrm>
          <a:prstGeom prst="rect">
            <a:avLst/>
          </a:prstGeom>
          <a:noFill/>
          <a:ln>
            <a:noFill/>
          </a:ln>
        </p:spPr>
        <p:txBody>
          <a:bodyPr wrap="square" rtlCol="0">
            <a:spAutoFit/>
          </a:bodyPr>
          <a:lstStyle/>
          <a:p>
            <a:pPr lvl="0"/>
            <a:r>
              <a:rPr lang="zh-CN" altLang="en-US" sz="2000" dirty="0">
                <a:latin typeface="FZLanTingHeiS-R-GB" panose="02000000000000000000" pitchFamily="2" charset="-122"/>
                <a:ea typeface="FZLanTingHeiS-R-GB" panose="02000000000000000000" pitchFamily="2" charset="-122"/>
                <a:cs typeface="Microsoft YaHei" charset="-122"/>
              </a:rPr>
              <a:t>边际</a:t>
            </a:r>
          </a:p>
        </p:txBody>
      </p:sp>
      <p:sp>
        <p:nvSpPr>
          <p:cNvPr id="26" name="文本框 25"/>
          <p:cNvSpPr txBox="1"/>
          <p:nvPr/>
        </p:nvSpPr>
        <p:spPr>
          <a:xfrm>
            <a:off x="4919025" y="2242516"/>
            <a:ext cx="2216561" cy="400110"/>
          </a:xfrm>
          <a:prstGeom prst="rect">
            <a:avLst/>
          </a:prstGeom>
          <a:noFill/>
          <a:ln>
            <a:noFill/>
          </a:ln>
        </p:spPr>
        <p:txBody>
          <a:bodyPr wrap="square" rtlCol="0">
            <a:spAutoFit/>
          </a:bodyPr>
          <a:lstStyle/>
          <a:p>
            <a:pPr lvl="0"/>
            <a:r>
              <a:rPr lang="zh-CN" altLang="en-US" sz="2000" dirty="0">
                <a:latin typeface="FZLanTingHeiS-R-GB" panose="02000000000000000000" pitchFamily="2" charset="-122"/>
                <a:ea typeface="FZLanTingHeiS-R-GB" panose="02000000000000000000" pitchFamily="2" charset="-122"/>
                <a:cs typeface="Microsoft YaHei" charset="-122"/>
              </a:rPr>
              <a:t>最大值和最小值</a:t>
            </a:r>
          </a:p>
        </p:txBody>
      </p:sp>
      <p:sp>
        <p:nvSpPr>
          <p:cNvPr id="27" name="文本框 26"/>
          <p:cNvSpPr txBox="1"/>
          <p:nvPr/>
        </p:nvSpPr>
        <p:spPr>
          <a:xfrm>
            <a:off x="2716678" y="4348424"/>
            <a:ext cx="2029329" cy="508088"/>
          </a:xfrm>
          <a:prstGeom prst="rect">
            <a:avLst/>
          </a:prstGeom>
          <a:noFill/>
          <a:ln>
            <a:noFill/>
          </a:ln>
        </p:spPr>
        <p:txBody>
          <a:bodyPr wrap="square" rtlCol="0">
            <a:spAutoFit/>
          </a:bodyPr>
          <a:lstStyle/>
          <a:p>
            <a:pPr lvl="0">
              <a:lnSpc>
                <a:spcPct val="150000"/>
              </a:lnSpc>
            </a:pPr>
            <a:r>
              <a:rPr lang="zh-CN" altLang="en-US" sz="2000" dirty="0">
                <a:latin typeface="FZLanTingHeiS-R-GB" panose="02000000000000000000" pitchFamily="2" charset="-122"/>
                <a:ea typeface="FZLanTingHeiS-R-GB" panose="02000000000000000000" pitchFamily="2" charset="-122"/>
                <a:cs typeface="Microsoft YaHei" charset="-122"/>
              </a:rPr>
              <a:t>有约束的最优化</a:t>
            </a:r>
          </a:p>
        </p:txBody>
      </p:sp>
    </p:spTree>
    <p:custDataLst>
      <p:tags r:id="rId1"/>
    </p:custDataLst>
    <p:extLst>
      <p:ext uri="{BB962C8B-B14F-4D97-AF65-F5344CB8AC3E}">
        <p14:creationId xmlns:p14="http://schemas.microsoft.com/office/powerpoint/2010/main" val="19020056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29126" y="234159"/>
            <a:ext cx="926428" cy="591187"/>
          </a:xfrm>
          <a:prstGeom prst="rect">
            <a:avLst/>
          </a:prstGeom>
          <a:noFill/>
        </p:spPr>
        <p:txBody>
          <a:bodyPr wrap="square" rtlCol="0">
            <a:spAutoFit/>
          </a:bodyPr>
          <a:lstStyle/>
          <a:p>
            <a:pPr>
              <a:lnSpc>
                <a:spcPct val="150000"/>
              </a:lnSpc>
            </a:pPr>
            <a:r>
              <a:rPr kumimoji="1" lang="zh-CN" altLang="en-US" sz="2400" dirty="0">
                <a:solidFill>
                  <a:srgbClr val="FF0000"/>
                </a:solidFill>
                <a:latin typeface="FZLanTingHeiS-R-GB" panose="02000000000000000000" pitchFamily="2" charset="-122"/>
                <a:ea typeface="FZLanTingHeiS-R-GB" panose="02000000000000000000" pitchFamily="2" charset="-122"/>
                <a:cs typeface="Microsoft YaHei" charset="-122"/>
              </a:rPr>
              <a:t>复 习</a:t>
            </a:r>
          </a:p>
        </p:txBody>
      </p:sp>
      <p:sp>
        <p:nvSpPr>
          <p:cNvPr id="4" name="文本框 3"/>
          <p:cNvSpPr txBox="1"/>
          <p:nvPr/>
        </p:nvSpPr>
        <p:spPr>
          <a:xfrm>
            <a:off x="244191" y="2753260"/>
            <a:ext cx="2029327" cy="961289"/>
          </a:xfrm>
          <a:prstGeom prst="rect">
            <a:avLst/>
          </a:prstGeom>
          <a:noFill/>
          <a:ln>
            <a:noFill/>
          </a:ln>
        </p:spPr>
        <p:txBody>
          <a:bodyPr wrap="square" rtlCol="0">
            <a:spAutoFit/>
          </a:bodyPr>
          <a:lstStyle/>
          <a:p>
            <a:pPr lvl="0">
              <a:lnSpc>
                <a:spcPct val="150000"/>
              </a:lnSpc>
            </a:pPr>
            <a:r>
              <a:rPr lang="zh-CN" altLang="en-US" sz="2000" dirty="0">
                <a:latin typeface="FZLanTingHeiS-R-GB" panose="02000000000000000000" pitchFamily="2" charset="-122"/>
                <a:ea typeface="FZLanTingHeiS-R-GB" panose="02000000000000000000" pitchFamily="2" charset="-122"/>
                <a:cs typeface="Microsoft YaHei" charset="-122"/>
              </a:rPr>
              <a:t>管理经济学的基本分析方法</a:t>
            </a:r>
          </a:p>
        </p:txBody>
      </p:sp>
      <p:sp>
        <p:nvSpPr>
          <p:cNvPr id="6" name="文本框 5"/>
          <p:cNvSpPr txBox="1"/>
          <p:nvPr/>
        </p:nvSpPr>
        <p:spPr>
          <a:xfrm>
            <a:off x="2716679" y="1449392"/>
            <a:ext cx="2029329" cy="508088"/>
          </a:xfrm>
          <a:prstGeom prst="rect">
            <a:avLst/>
          </a:prstGeom>
          <a:noFill/>
          <a:ln>
            <a:noFill/>
          </a:ln>
        </p:spPr>
        <p:txBody>
          <a:bodyPr wrap="square" rtlCol="0">
            <a:spAutoFit/>
          </a:bodyPr>
          <a:lstStyle/>
          <a:p>
            <a:pPr lvl="0">
              <a:lnSpc>
                <a:spcPct val="150000"/>
              </a:lnSpc>
            </a:pPr>
            <a:r>
              <a:rPr lang="zh-CN" altLang="en-US" sz="2000" dirty="0">
                <a:latin typeface="FZLanTingHeiS-R-GB" panose="02000000000000000000" pitchFamily="2" charset="-122"/>
                <a:ea typeface="FZLanTingHeiS-R-GB" panose="02000000000000000000" pitchFamily="2" charset="-122"/>
                <a:cs typeface="Microsoft YaHei" charset="-122"/>
              </a:rPr>
              <a:t>无约束的最优化</a:t>
            </a:r>
          </a:p>
        </p:txBody>
      </p:sp>
      <p:sp>
        <p:nvSpPr>
          <p:cNvPr id="16" name="左大括号 15"/>
          <p:cNvSpPr/>
          <p:nvPr/>
        </p:nvSpPr>
        <p:spPr>
          <a:xfrm>
            <a:off x="2273519" y="1567543"/>
            <a:ext cx="443160" cy="3216728"/>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dirty="0">
              <a:ea typeface="FZLanTingHeiS-R-GB" panose="02000000000000000000" pitchFamily="2" charset="-122"/>
            </a:endParaRPr>
          </a:p>
        </p:txBody>
      </p:sp>
      <p:sp>
        <p:nvSpPr>
          <p:cNvPr id="24" name="左大括号 23"/>
          <p:cNvSpPr/>
          <p:nvPr/>
        </p:nvSpPr>
        <p:spPr>
          <a:xfrm>
            <a:off x="4585584" y="855010"/>
            <a:ext cx="270712" cy="1790006"/>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dirty="0">
              <a:ea typeface="FZLanTingHeiS-R-GB" panose="02000000000000000000" pitchFamily="2" charset="-122"/>
            </a:endParaRPr>
          </a:p>
        </p:txBody>
      </p:sp>
      <p:sp>
        <p:nvSpPr>
          <p:cNvPr id="25" name="文本框 24"/>
          <p:cNvSpPr txBox="1"/>
          <p:nvPr/>
        </p:nvSpPr>
        <p:spPr>
          <a:xfrm>
            <a:off x="4919025" y="733635"/>
            <a:ext cx="921284" cy="400110"/>
          </a:xfrm>
          <a:prstGeom prst="rect">
            <a:avLst/>
          </a:prstGeom>
          <a:noFill/>
          <a:ln>
            <a:noFill/>
          </a:ln>
        </p:spPr>
        <p:txBody>
          <a:bodyPr wrap="square" rtlCol="0">
            <a:spAutoFit/>
          </a:bodyPr>
          <a:lstStyle/>
          <a:p>
            <a:pPr lvl="0"/>
            <a:r>
              <a:rPr lang="zh-CN" altLang="en-US" sz="2000" dirty="0">
                <a:latin typeface="FZLanTingHeiS-R-GB" panose="02000000000000000000" pitchFamily="2" charset="-122"/>
                <a:ea typeface="FZLanTingHeiS-R-GB" panose="02000000000000000000" pitchFamily="2" charset="-122"/>
                <a:cs typeface="Microsoft YaHei" charset="-122"/>
              </a:rPr>
              <a:t>边际</a:t>
            </a:r>
          </a:p>
        </p:txBody>
      </p:sp>
      <p:sp>
        <p:nvSpPr>
          <p:cNvPr id="26" name="文本框 25"/>
          <p:cNvSpPr txBox="1"/>
          <p:nvPr/>
        </p:nvSpPr>
        <p:spPr>
          <a:xfrm>
            <a:off x="4919025" y="2242516"/>
            <a:ext cx="2216561" cy="400110"/>
          </a:xfrm>
          <a:prstGeom prst="rect">
            <a:avLst/>
          </a:prstGeom>
          <a:noFill/>
          <a:ln>
            <a:noFill/>
          </a:ln>
        </p:spPr>
        <p:txBody>
          <a:bodyPr wrap="square" rtlCol="0">
            <a:spAutoFit/>
          </a:bodyPr>
          <a:lstStyle/>
          <a:p>
            <a:pPr lvl="0"/>
            <a:r>
              <a:rPr lang="zh-CN" altLang="en-US" sz="2000" dirty="0">
                <a:latin typeface="FZLanTingHeiS-R-GB" panose="02000000000000000000" pitchFamily="2" charset="-122"/>
                <a:ea typeface="FZLanTingHeiS-R-GB" panose="02000000000000000000" pitchFamily="2" charset="-122"/>
                <a:cs typeface="Microsoft YaHei" charset="-122"/>
              </a:rPr>
              <a:t>最大值和最小值</a:t>
            </a:r>
          </a:p>
        </p:txBody>
      </p:sp>
      <p:sp>
        <p:nvSpPr>
          <p:cNvPr id="27" name="文本框 26"/>
          <p:cNvSpPr txBox="1"/>
          <p:nvPr/>
        </p:nvSpPr>
        <p:spPr>
          <a:xfrm>
            <a:off x="2716678" y="4348424"/>
            <a:ext cx="2029329" cy="508088"/>
          </a:xfrm>
          <a:prstGeom prst="rect">
            <a:avLst/>
          </a:prstGeom>
          <a:noFill/>
          <a:ln>
            <a:noFill/>
          </a:ln>
        </p:spPr>
        <p:txBody>
          <a:bodyPr wrap="square" rtlCol="0">
            <a:spAutoFit/>
          </a:bodyPr>
          <a:lstStyle/>
          <a:p>
            <a:pPr lvl="0">
              <a:lnSpc>
                <a:spcPct val="150000"/>
              </a:lnSpc>
            </a:pPr>
            <a:r>
              <a:rPr lang="zh-CN" altLang="en-US" sz="2000" dirty="0">
                <a:latin typeface="FZLanTingHeiS-R-GB" panose="02000000000000000000" pitchFamily="2" charset="-122"/>
                <a:ea typeface="FZLanTingHeiS-R-GB" panose="02000000000000000000" pitchFamily="2" charset="-122"/>
                <a:cs typeface="Microsoft YaHei" charset="-122"/>
              </a:rPr>
              <a:t>有约束的最优化</a:t>
            </a:r>
          </a:p>
        </p:txBody>
      </p:sp>
      <p:sp>
        <p:nvSpPr>
          <p:cNvPr id="13" name="矩形 12"/>
          <p:cNvSpPr/>
          <p:nvPr/>
        </p:nvSpPr>
        <p:spPr>
          <a:xfrm>
            <a:off x="6027305" y="557324"/>
            <a:ext cx="3518912" cy="508088"/>
          </a:xfrm>
          <a:prstGeom prst="rect">
            <a:avLst/>
          </a:prstGeom>
          <a:ln>
            <a:solidFill>
              <a:schemeClr val="tx1">
                <a:lumMod val="95000"/>
                <a:lumOff val="5000"/>
              </a:schemeClr>
            </a:solidFill>
          </a:ln>
        </p:spPr>
        <p:txBody>
          <a:bodyPr wrap="none">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增量，即“某些变量的变化”</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p:txBody>
      </p:sp>
      <p:sp>
        <p:nvSpPr>
          <p:cNvPr id="11" name="文本框 10">
            <a:extLst>
              <a:ext uri="{FF2B5EF4-FFF2-40B4-BE49-F238E27FC236}">
                <a16:creationId xmlns:a16="http://schemas.microsoft.com/office/drawing/2014/main" id="{E7DB4EC9-BB34-734B-A58A-D96956ACD7AB}"/>
              </a:ext>
            </a:extLst>
          </p:cNvPr>
          <p:cNvSpPr txBox="1"/>
          <p:nvPr/>
        </p:nvSpPr>
        <p:spPr>
          <a:xfrm>
            <a:off x="7198315" y="1869978"/>
            <a:ext cx="4488860" cy="969753"/>
          </a:xfrm>
          <a:prstGeom prst="rect">
            <a:avLst/>
          </a:prstGeom>
          <a:noFill/>
          <a:ln>
            <a:solidFill>
              <a:schemeClr val="tx1"/>
            </a:solidFill>
          </a:ln>
        </p:spPr>
        <p:txBody>
          <a:bodyPr wrap="square" rtlCol="0">
            <a:spAutoFit/>
          </a:bodyPr>
          <a:lstStyle/>
          <a:p>
            <a:pPr>
              <a:lnSpc>
                <a:spcPct val="150000"/>
              </a:lnSpc>
            </a:pPr>
            <a:r>
              <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边际利润</a:t>
            </a:r>
            <a:r>
              <a:rPr kumimoji="1" lang="en-US" altLang="zh-CN" sz="2000" dirty="0">
                <a:solidFill>
                  <a:srgbClr val="C00000"/>
                </a:solidFill>
                <a:latin typeface="FZLanTingHeiS-R-GB" panose="02000000000000000000" pitchFamily="2" charset="-122"/>
                <a:ea typeface="FZLanTingHeiS-R-GB" panose="02000000000000000000" pitchFamily="2" charset="-122"/>
                <a:cs typeface="Microsoft YaHei" charset="-122"/>
              </a:rPr>
              <a:t>=0</a:t>
            </a:r>
            <a:r>
              <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总利润取得最大值（或总亏损取得最小值）。</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p:txBody>
      </p:sp>
    </p:spTree>
    <p:custDataLst>
      <p:tags r:id="rId1"/>
    </p:custDataLst>
    <p:extLst>
      <p:ext uri="{BB962C8B-B14F-4D97-AF65-F5344CB8AC3E}">
        <p14:creationId xmlns:p14="http://schemas.microsoft.com/office/powerpoint/2010/main" val="39133639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1.2.2</a:t>
            </a:r>
            <a:r>
              <a:rPr lang="zh-CN" altLang="en-US" sz="2800" dirty="0">
                <a:latin typeface="FZLanTingHeiS-R-GB" panose="02000000000000000000" pitchFamily="2" charset="-122"/>
                <a:ea typeface="FZLanTingHeiS-R-GB" panose="02000000000000000000" pitchFamily="2" charset="-122"/>
                <a:cs typeface="Microsoft YaHei" charset="-122"/>
              </a:rPr>
              <a:t>有约束的最优化</a:t>
            </a:r>
          </a:p>
        </p:txBody>
      </p:sp>
      <p:sp>
        <p:nvSpPr>
          <p:cNvPr id="3" name="圆角矩形 2"/>
          <p:cNvSpPr/>
          <p:nvPr/>
        </p:nvSpPr>
        <p:spPr>
          <a:xfrm>
            <a:off x="773650" y="1542197"/>
            <a:ext cx="435352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一、有约束的最优化</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endParaRPr>
          </a:p>
        </p:txBody>
      </p:sp>
      <p:graphicFrame>
        <p:nvGraphicFramePr>
          <p:cNvPr id="7" name="图表 6"/>
          <p:cNvGraphicFramePr/>
          <p:nvPr>
            <p:extLst>
              <p:ext uri="{D42A27DB-BD31-4B8C-83A1-F6EECF244321}">
                <p14:modId xmlns:p14="http://schemas.microsoft.com/office/powerpoint/2010/main" val="1780158941"/>
              </p:ext>
            </p:extLst>
          </p:nvPr>
        </p:nvGraphicFramePr>
        <p:xfrm>
          <a:off x="8999620" y="-292805"/>
          <a:ext cx="3834063" cy="2296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p:cNvSpPr txBox="1"/>
          <p:nvPr/>
        </p:nvSpPr>
        <p:spPr>
          <a:xfrm>
            <a:off x="773650" y="2291095"/>
            <a:ext cx="11418350" cy="588944"/>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有约束的最优化：最优化决策者面临</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约束条件</a:t>
            </a:r>
            <a:r>
              <a:rPr kumimoji="1" lang="zh-CN" altLang="en-US" sz="2400" dirty="0">
                <a:latin typeface="FZLanTingHeiS-R-GB" panose="02000000000000000000" pitchFamily="2" charset="-122"/>
                <a:ea typeface="FZLanTingHeiS-R-GB" panose="02000000000000000000" pitchFamily="2" charset="-122"/>
                <a:cs typeface="Microsoft YaHei" charset="-122"/>
              </a:rPr>
              <a:t>，如何决策分析才能到达既定目标。</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p:txBody>
      </p:sp>
      <p:sp>
        <p:nvSpPr>
          <p:cNvPr id="6" name="文本框 5"/>
          <p:cNvSpPr txBox="1"/>
          <p:nvPr/>
        </p:nvSpPr>
        <p:spPr>
          <a:xfrm>
            <a:off x="2950410" y="3185606"/>
            <a:ext cx="6378293" cy="591187"/>
          </a:xfrm>
          <a:prstGeom prst="rect">
            <a:avLst/>
          </a:prstGeom>
          <a:noFill/>
          <a:ln>
            <a:solidFill>
              <a:schemeClr val="accent1"/>
            </a:solidFill>
          </a:ln>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线性规划（</a:t>
            </a:r>
            <a:r>
              <a:rPr kumimoji="1" lang="en-US" altLang="zh-CN" sz="2400" dirty="0">
                <a:latin typeface="FZLanTingHeiS-R-GB" panose="02000000000000000000" pitchFamily="2" charset="-122"/>
                <a:ea typeface="FZLanTingHeiS-R-GB" panose="02000000000000000000" pitchFamily="2" charset="-122"/>
                <a:cs typeface="Microsoft YaHei" charset="-122"/>
              </a:rPr>
              <a:t>Linear</a:t>
            </a:r>
            <a:r>
              <a:rPr kumimoji="1" lang="zh-CN" altLang="en-US" sz="2400" dirty="0">
                <a:latin typeface="FZLanTingHeiS-R-GB" panose="02000000000000000000" pitchFamily="2" charset="-122"/>
                <a:ea typeface="FZLanTingHeiS-R-GB" panose="02000000000000000000" pitchFamily="2" charset="-122"/>
                <a:cs typeface="Microsoft YaHei" charset="-122"/>
              </a:rPr>
              <a:t> </a:t>
            </a:r>
            <a:r>
              <a:rPr kumimoji="1" lang="en-US" altLang="zh-CN" sz="2400" dirty="0">
                <a:latin typeface="FZLanTingHeiS-R-GB" panose="02000000000000000000" pitchFamily="2" charset="-122"/>
                <a:ea typeface="FZLanTingHeiS-R-GB" panose="02000000000000000000" pitchFamily="2" charset="-122"/>
                <a:cs typeface="Microsoft YaHei" charset="-122"/>
              </a:rPr>
              <a:t>programming</a:t>
            </a:r>
            <a:r>
              <a:rPr kumimoji="1" lang="zh-CN" altLang="en-US" sz="2400" dirty="0">
                <a:latin typeface="FZLanTingHeiS-R-GB" panose="02000000000000000000" pitchFamily="2" charset="-122"/>
                <a:ea typeface="FZLanTingHeiS-R-GB" panose="02000000000000000000" pitchFamily="2" charset="-122"/>
                <a:cs typeface="Microsoft YaHei" charset="-122"/>
              </a:rPr>
              <a:t>，</a:t>
            </a:r>
            <a:r>
              <a:rPr kumimoji="1" lang="en-US" altLang="zh-CN" sz="2400" dirty="0">
                <a:latin typeface="FZLanTingHeiS-R-GB" panose="02000000000000000000" pitchFamily="2" charset="-122"/>
                <a:ea typeface="FZLanTingHeiS-R-GB" panose="02000000000000000000" pitchFamily="2" charset="-122"/>
                <a:cs typeface="Microsoft YaHei" charset="-122"/>
              </a:rPr>
              <a:t>LP</a:t>
            </a:r>
            <a:r>
              <a:rPr kumimoji="1" lang="zh-CN" altLang="en-US" sz="2400" dirty="0">
                <a:latin typeface="FZLanTingHeiS-R-GB" panose="02000000000000000000" pitchFamily="2" charset="-122"/>
                <a:ea typeface="FZLanTingHeiS-R-GB" panose="02000000000000000000" pitchFamily="2" charset="-122"/>
                <a:cs typeface="Microsoft YaHei" charset="-122"/>
              </a:rPr>
              <a:t>）</a:t>
            </a:r>
          </a:p>
        </p:txBody>
      </p:sp>
    </p:spTree>
    <p:extLst>
      <p:ext uri="{BB962C8B-B14F-4D97-AF65-F5344CB8AC3E}">
        <p14:creationId xmlns:p14="http://schemas.microsoft.com/office/powerpoint/2010/main" val="16990276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19199" y="1918706"/>
            <a:ext cx="10234864" cy="2862322"/>
          </a:xfrm>
          <a:prstGeom prst="rect">
            <a:avLst/>
          </a:prstGeom>
        </p:spPr>
        <p:txBody>
          <a:bodyPr wrap="square">
            <a:spAutoFit/>
          </a:bodyPr>
          <a:lstStyle/>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1</a:t>
            </a:r>
            <a:r>
              <a:rPr lang="zh-CN" altLang="en-US" sz="2400" dirty="0">
                <a:latin typeface="FZLanTingHeiS-R-GB" panose="02000000000000000000" pitchFamily="2" charset="-122"/>
                <a:ea typeface="FZLanTingHeiS-R-GB" panose="02000000000000000000" pitchFamily="2" charset="-122"/>
                <a:cs typeface="Microsoft YaHei" charset="-122"/>
              </a:rPr>
              <a:t>、有约束的最优化问题通常可以用（）的方法来解决。模拟题</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A:</a:t>
            </a:r>
            <a:r>
              <a:rPr lang="zh-CN" altLang="en-US" sz="2400" dirty="0">
                <a:latin typeface="FZLanTingHeiS-R-GB" panose="02000000000000000000" pitchFamily="2" charset="-122"/>
                <a:ea typeface="FZLanTingHeiS-R-GB" panose="02000000000000000000" pitchFamily="2" charset="-122"/>
                <a:cs typeface="Microsoft YaHei" charset="-122"/>
              </a:rPr>
              <a:t>边际</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B:</a:t>
            </a:r>
            <a:r>
              <a:rPr lang="zh-CN" altLang="en-US" sz="2400" dirty="0">
                <a:latin typeface="FZLanTingHeiS-R-GB" panose="02000000000000000000" pitchFamily="2" charset="-122"/>
                <a:ea typeface="FZLanTingHeiS-R-GB" panose="02000000000000000000" pitchFamily="2" charset="-122"/>
                <a:cs typeface="Microsoft YaHei" charset="-122"/>
              </a:rPr>
              <a:t>线性规划</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C:</a:t>
            </a:r>
            <a:r>
              <a:rPr lang="zh-CN" altLang="en-US" sz="2400" dirty="0">
                <a:latin typeface="FZLanTingHeiS-R-GB" panose="02000000000000000000" pitchFamily="2" charset="-122"/>
                <a:ea typeface="FZLanTingHeiS-R-GB" panose="02000000000000000000" pitchFamily="2" charset="-122"/>
                <a:cs typeface="Microsoft YaHei" charset="-122"/>
              </a:rPr>
              <a:t>最大值</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D:</a:t>
            </a:r>
            <a:r>
              <a:rPr lang="zh-CN" altLang="en-US" sz="2400" dirty="0">
                <a:latin typeface="FZLanTingHeiS-R-GB" panose="02000000000000000000" pitchFamily="2" charset="-122"/>
                <a:ea typeface="FZLanTingHeiS-R-GB" panose="02000000000000000000" pitchFamily="2" charset="-122"/>
                <a:cs typeface="Microsoft YaHei" charset="-122"/>
              </a:rPr>
              <a:t>最小值</a:t>
            </a:r>
          </a:p>
        </p:txBody>
      </p:sp>
    </p:spTree>
    <p:extLst>
      <p:ext uri="{BB962C8B-B14F-4D97-AF65-F5344CB8AC3E}">
        <p14:creationId xmlns:p14="http://schemas.microsoft.com/office/powerpoint/2010/main" val="695382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1.1.1</a:t>
            </a:r>
            <a:r>
              <a:rPr lang="zh-CN" altLang="en-US" sz="2800" dirty="0">
                <a:latin typeface="FZLanTingHeiS-R-GB" panose="02000000000000000000" pitchFamily="2" charset="-122"/>
                <a:ea typeface="FZLanTingHeiS-R-GB" panose="02000000000000000000" pitchFamily="2" charset="-122"/>
                <a:cs typeface="Microsoft YaHei" charset="-122"/>
              </a:rPr>
              <a:t>管理经济学的定义</a:t>
            </a:r>
          </a:p>
        </p:txBody>
      </p:sp>
      <p:graphicFrame>
        <p:nvGraphicFramePr>
          <p:cNvPr id="6" name="图表 5"/>
          <p:cNvGraphicFramePr/>
          <p:nvPr/>
        </p:nvGraphicFramePr>
        <p:xfrm>
          <a:off x="8181473" y="-20159"/>
          <a:ext cx="5229727" cy="2294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矩形 4"/>
          <p:cNvSpPr/>
          <p:nvPr/>
        </p:nvSpPr>
        <p:spPr>
          <a:xfrm>
            <a:off x="0" y="134247"/>
            <a:ext cx="2181726" cy="276999"/>
          </a:xfrm>
          <a:prstGeom prst="rect">
            <a:avLst/>
          </a:prstGeom>
        </p:spPr>
        <p:txBody>
          <a:bodyPr wrap="square">
            <a:spAutoFit/>
          </a:bodyPr>
          <a:lstStyle/>
          <a:p>
            <a:r>
              <a:rPr lang="en-US" altLang="zh-CN" sz="1200" dirty="0">
                <a:solidFill>
                  <a:schemeClr val="bg1">
                    <a:lumMod val="75000"/>
                  </a:schemeClr>
                </a:solidFill>
                <a:latin typeface="SimSun" charset="-122"/>
                <a:ea typeface="SimSun" charset="-122"/>
                <a:cs typeface="SimSun" charset="-122"/>
              </a:rPr>
              <a:t>1.1.1</a:t>
            </a:r>
            <a:r>
              <a:rPr lang="zh-CN" altLang="en-US" sz="1200" dirty="0">
                <a:solidFill>
                  <a:schemeClr val="bg1">
                    <a:lumMod val="75000"/>
                  </a:schemeClr>
                </a:solidFill>
                <a:latin typeface="SimSun" charset="-122"/>
                <a:ea typeface="SimSun" charset="-122"/>
                <a:cs typeface="SimSun" charset="-122"/>
              </a:rPr>
              <a:t>一、管理经济学的定义</a:t>
            </a:r>
          </a:p>
        </p:txBody>
      </p:sp>
      <p:sp>
        <p:nvSpPr>
          <p:cNvPr id="2" name="矩形 1">
            <a:extLst>
              <a:ext uri="{FF2B5EF4-FFF2-40B4-BE49-F238E27FC236}">
                <a16:creationId xmlns:a16="http://schemas.microsoft.com/office/drawing/2014/main" id="{7465B849-7DF2-2E45-80C5-210F3B031C39}"/>
              </a:ext>
            </a:extLst>
          </p:cNvPr>
          <p:cNvSpPr/>
          <p:nvPr/>
        </p:nvSpPr>
        <p:spPr>
          <a:xfrm>
            <a:off x="334127" y="1985478"/>
            <a:ext cx="11383740" cy="3361177"/>
          </a:xfrm>
          <a:prstGeom prst="rect">
            <a:avLst/>
          </a:prstGeom>
        </p:spPr>
        <p:txBody>
          <a:bodyPr wrap="square">
            <a:spAutoFit/>
          </a:bodyPr>
          <a:lstStyle/>
          <a:p>
            <a:pPr>
              <a:lnSpc>
                <a:spcPct val="150000"/>
              </a:lnSpc>
            </a:pPr>
            <a:r>
              <a:rPr kumimoji="1" lang="en-US" altLang="zh-CN" sz="2400" b="1" dirty="0">
                <a:latin typeface="FZLanTingHeiS-R-GB" panose="02000000000000000000" pitchFamily="2" charset="-122"/>
                <a:ea typeface="FZLanTingHeiS-R-GB" panose="02000000000000000000" pitchFamily="2" charset="-122"/>
                <a:cs typeface="Microsoft YaHei" charset="-122"/>
              </a:rPr>
              <a:t>1</a:t>
            </a:r>
            <a:r>
              <a:rPr kumimoji="1" lang="zh-CN" altLang="en-US" sz="2400" b="1" dirty="0">
                <a:latin typeface="FZLanTingHeiS-R-GB" panose="02000000000000000000" pitchFamily="2" charset="-122"/>
                <a:ea typeface="FZLanTingHeiS-R-GB" panose="02000000000000000000" pitchFamily="2" charset="-122"/>
                <a:cs typeface="Microsoft YaHei" charset="-122"/>
              </a:rPr>
              <a:t>、定义：</a:t>
            </a:r>
            <a:r>
              <a:rPr kumimoji="1" lang="en-US" altLang="zh-CN" sz="2400" b="1" dirty="0">
                <a:latin typeface="FZLanTingHeiS-R-GB" panose="02000000000000000000" pitchFamily="2" charset="-122"/>
                <a:ea typeface="FZLanTingHeiS-R-GB" panose="02000000000000000000" pitchFamily="2" charset="-122"/>
                <a:cs typeface="Microsoft YaHei" charset="-122"/>
              </a:rPr>
              <a:t>【</a:t>
            </a:r>
            <a:r>
              <a:rPr kumimoji="1" lang="zh-CN" altLang="en-US" sz="2400" b="1" dirty="0">
                <a:latin typeface="FZLanTingHeiS-R-GB" panose="02000000000000000000" pitchFamily="2" charset="-122"/>
                <a:ea typeface="FZLanTingHeiS-R-GB" panose="02000000000000000000" pitchFamily="2" charset="-122"/>
                <a:cs typeface="Microsoft YaHei" charset="-122"/>
              </a:rPr>
              <a:t>选择</a:t>
            </a:r>
            <a:r>
              <a:rPr kumimoji="1" lang="en-US" altLang="zh-CN" sz="2400" b="1" dirty="0">
                <a:latin typeface="FZLanTingHeiS-R-GB" panose="02000000000000000000" pitchFamily="2" charset="-122"/>
                <a:ea typeface="FZLanTingHeiS-R-GB" panose="02000000000000000000" pitchFamily="2" charset="-122"/>
                <a:cs typeface="Microsoft YaHei" charset="-122"/>
              </a:rPr>
              <a:t>】</a:t>
            </a:r>
          </a:p>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管理经济学：运用经济理论和决策科学的</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分析工具</a:t>
            </a:r>
            <a:r>
              <a:rPr kumimoji="1" lang="zh-CN" altLang="en-US" sz="2400" dirty="0">
                <a:latin typeface="FZLanTingHeiS-R-GB" panose="02000000000000000000" pitchFamily="2" charset="-122"/>
                <a:ea typeface="FZLanTingHeiS-R-GB" panose="02000000000000000000" pitchFamily="2" charset="-122"/>
                <a:cs typeface="Microsoft YaHei" charset="-122"/>
              </a:rPr>
              <a:t>，使一个企业组织能够在一定的</a:t>
            </a: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经济环境</a:t>
            </a:r>
            <a:r>
              <a:rPr kumimoji="1" lang="zh-CN" altLang="en-US" sz="2400" dirty="0">
                <a:latin typeface="FZLanTingHeiS-R-GB" panose="02000000000000000000" pitchFamily="2" charset="-122"/>
                <a:ea typeface="FZLanTingHeiS-R-GB" panose="02000000000000000000" pitchFamily="2" charset="-122"/>
                <a:cs typeface="Microsoft YaHei" charset="-122"/>
              </a:rPr>
              <a:t>中，在面临的</a:t>
            </a: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各种约束</a:t>
            </a:r>
            <a:r>
              <a:rPr kumimoji="1" lang="zh-CN" altLang="en-US" sz="2400" dirty="0">
                <a:latin typeface="FZLanTingHeiS-R-GB" panose="02000000000000000000" pitchFamily="2" charset="-122"/>
                <a:ea typeface="FZLanTingHeiS-R-GB" panose="02000000000000000000" pitchFamily="2" charset="-122"/>
                <a:cs typeface="Microsoft YaHei" charset="-122"/>
              </a:rPr>
              <a:t>之下，最有效的达到自己</a:t>
            </a: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既定目标</a:t>
            </a:r>
            <a:r>
              <a:rPr kumimoji="1" lang="zh-CN" altLang="en-US" sz="2400" dirty="0">
                <a:latin typeface="FZLanTingHeiS-R-GB" panose="02000000000000000000" pitchFamily="2" charset="-122"/>
                <a:ea typeface="FZLanTingHeiS-R-GB" panose="02000000000000000000" pitchFamily="2" charset="-122"/>
                <a:cs typeface="Microsoft YaHei" charset="-122"/>
              </a:rPr>
              <a:t>的科学。</a:t>
            </a:r>
            <a:endParaRPr kumimoji="1" lang="en-US" altLang="zh-CN" sz="2400" dirty="0">
              <a:latin typeface="FZLanTingHeiS-R-GB" panose="02000000000000000000" pitchFamily="2" charset="-122"/>
              <a:ea typeface="FZLanTingHeiS-R-GB" panose="02000000000000000000" pitchFamily="2" charset="-122"/>
              <a:cs typeface="Microsoft YaHei" charset="-122"/>
            </a:endParaRPr>
          </a:p>
          <a:p>
            <a:pPr>
              <a:lnSpc>
                <a:spcPct val="150000"/>
              </a:lnSpc>
            </a:pPr>
            <a:r>
              <a:rPr kumimoji="1" lang="en-US" altLang="zh-CN" sz="2400" b="1" dirty="0">
                <a:solidFill>
                  <a:schemeClr val="bg1"/>
                </a:solidFill>
                <a:latin typeface="FZLanTingHeiS-R-GB" panose="02000000000000000000" pitchFamily="2" charset="-122"/>
                <a:ea typeface="FZLanTingHeiS-R-GB" panose="02000000000000000000" pitchFamily="2" charset="-122"/>
                <a:cs typeface="Microsoft YaHei" charset="-122"/>
              </a:rPr>
              <a:t>2</a:t>
            </a:r>
            <a:r>
              <a:rPr kumimoji="1" lang="zh-CN" altLang="en-US" sz="2400" b="1" dirty="0">
                <a:solidFill>
                  <a:schemeClr val="bg1"/>
                </a:solidFill>
                <a:latin typeface="FZLanTingHeiS-R-GB" panose="02000000000000000000" pitchFamily="2" charset="-122"/>
                <a:ea typeface="FZLanTingHeiS-R-GB" panose="02000000000000000000" pitchFamily="2" charset="-122"/>
                <a:cs typeface="Microsoft YaHei" charset="-122"/>
              </a:rPr>
              <a:t>、定义的两个要点：</a:t>
            </a:r>
            <a:r>
              <a:rPr kumimoji="1" lang="en-US" altLang="zh-CN" sz="2400" b="1" dirty="0">
                <a:solidFill>
                  <a:schemeClr val="bg1"/>
                </a:solidFill>
                <a:latin typeface="FZLanTingHeiS-R-GB" panose="02000000000000000000" pitchFamily="2" charset="-122"/>
                <a:ea typeface="FZLanTingHeiS-R-GB" panose="02000000000000000000" pitchFamily="2" charset="-122"/>
                <a:cs typeface="Microsoft YaHei" charset="-122"/>
              </a:rPr>
              <a:t>【</a:t>
            </a:r>
            <a:r>
              <a:rPr kumimoji="1" lang="zh-CN" altLang="en-US" sz="2400" b="1" dirty="0">
                <a:solidFill>
                  <a:schemeClr val="bg1"/>
                </a:solidFill>
                <a:latin typeface="FZLanTingHeiS-R-GB" panose="02000000000000000000" pitchFamily="2" charset="-122"/>
                <a:ea typeface="FZLanTingHeiS-R-GB" panose="02000000000000000000" pitchFamily="2" charset="-122"/>
                <a:cs typeface="Microsoft YaHei" charset="-122"/>
              </a:rPr>
              <a:t>选择题</a:t>
            </a:r>
            <a:r>
              <a:rPr kumimoji="1" lang="en-US" altLang="zh-CN" sz="2400" b="1" dirty="0">
                <a:solidFill>
                  <a:schemeClr val="bg1"/>
                </a:solidFill>
                <a:latin typeface="FZLanTingHeiS-R-GB" panose="02000000000000000000" pitchFamily="2" charset="-122"/>
                <a:ea typeface="FZLanTingHeiS-R-GB" panose="02000000000000000000" pitchFamily="2" charset="-122"/>
                <a:cs typeface="Microsoft YaHei" charset="-122"/>
              </a:rPr>
              <a:t>】</a:t>
            </a:r>
          </a:p>
          <a:p>
            <a:pPr>
              <a:lnSpc>
                <a:spcPct val="150000"/>
              </a:lnSpc>
            </a:pP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研究对象：资源配置有关的管理决策问题。</a:t>
            </a:r>
          </a:p>
          <a:p>
            <a:pPr>
              <a:lnSpc>
                <a:spcPct val="150000"/>
              </a:lnSpc>
            </a:pPr>
            <a:r>
              <a:rPr kumimoji="1" lang="zh-CN" altLang="en-US" sz="2400" dirty="0">
                <a:solidFill>
                  <a:schemeClr val="bg1"/>
                </a:solidFill>
                <a:latin typeface="FZLanTingHeiS-R-GB" panose="02000000000000000000" pitchFamily="2" charset="-122"/>
                <a:ea typeface="FZLanTingHeiS-R-GB" panose="02000000000000000000" pitchFamily="2" charset="-122"/>
                <a:cs typeface="Microsoft YaHei" charset="-122"/>
              </a:rPr>
              <a:t>分析工具：经济理论和决策科学。</a:t>
            </a:r>
            <a:endParaRPr kumimoji="1" lang="en-US" altLang="zh-CN" sz="2400" dirty="0">
              <a:solidFill>
                <a:schemeClr val="bg1"/>
              </a:solidFill>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29079505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19199" y="1918706"/>
            <a:ext cx="10234864" cy="2862322"/>
          </a:xfrm>
          <a:prstGeom prst="rect">
            <a:avLst/>
          </a:prstGeom>
        </p:spPr>
        <p:txBody>
          <a:bodyPr wrap="square">
            <a:spAutoFit/>
          </a:bodyPr>
          <a:lstStyle/>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1</a:t>
            </a:r>
            <a:r>
              <a:rPr lang="zh-CN" altLang="en-US" sz="2400" dirty="0">
                <a:latin typeface="FZLanTingHeiS-R-GB" panose="02000000000000000000" pitchFamily="2" charset="-122"/>
                <a:ea typeface="FZLanTingHeiS-R-GB" panose="02000000000000000000" pitchFamily="2" charset="-122"/>
                <a:cs typeface="Microsoft YaHei" charset="-122"/>
              </a:rPr>
              <a:t>、有约束的最优化问题通常可以用（</a:t>
            </a:r>
            <a:r>
              <a:rPr lang="en-US" altLang="zh-CN" sz="2400" dirty="0">
                <a:solidFill>
                  <a:srgbClr val="C00000"/>
                </a:solidFill>
                <a:latin typeface="FZLanTingHeiS-R-GB" panose="02000000000000000000" pitchFamily="2" charset="-122"/>
                <a:ea typeface="FZLanTingHeiS-R-GB" panose="02000000000000000000" pitchFamily="2" charset="-122"/>
                <a:cs typeface="Microsoft YaHei" charset="-122"/>
              </a:rPr>
              <a:t> B </a:t>
            </a:r>
            <a:r>
              <a:rPr lang="zh-CN" altLang="en-US" sz="2400" dirty="0">
                <a:latin typeface="FZLanTingHeiS-R-GB" panose="02000000000000000000" pitchFamily="2" charset="-122"/>
                <a:ea typeface="FZLanTingHeiS-R-GB" panose="02000000000000000000" pitchFamily="2" charset="-122"/>
                <a:cs typeface="Microsoft YaHei" charset="-122"/>
              </a:rPr>
              <a:t>）的方法来解决。模拟题</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A:</a:t>
            </a:r>
            <a:r>
              <a:rPr lang="zh-CN" altLang="en-US" sz="2400" dirty="0">
                <a:latin typeface="FZLanTingHeiS-R-GB" panose="02000000000000000000" pitchFamily="2" charset="-122"/>
                <a:ea typeface="FZLanTingHeiS-R-GB" panose="02000000000000000000" pitchFamily="2" charset="-122"/>
                <a:cs typeface="Microsoft YaHei" charset="-122"/>
              </a:rPr>
              <a:t>边际</a:t>
            </a:r>
          </a:p>
          <a:p>
            <a:pPr fontAlgn="t">
              <a:lnSpc>
                <a:spcPct val="150000"/>
              </a:lnSpc>
            </a:pPr>
            <a:r>
              <a:rPr lang="en-US" altLang="zh-CN" sz="2400" dirty="0">
                <a:solidFill>
                  <a:srgbClr val="C00000"/>
                </a:solidFill>
                <a:latin typeface="FZLanTingHeiS-R-GB" panose="02000000000000000000" pitchFamily="2" charset="-122"/>
                <a:ea typeface="FZLanTingHeiS-R-GB" panose="02000000000000000000" pitchFamily="2" charset="-122"/>
                <a:cs typeface="Microsoft YaHei" charset="-122"/>
              </a:rPr>
              <a:t>B:</a:t>
            </a:r>
            <a:r>
              <a:rPr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线性规划</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C:</a:t>
            </a:r>
            <a:r>
              <a:rPr lang="zh-CN" altLang="en-US" sz="2400" dirty="0">
                <a:latin typeface="FZLanTingHeiS-R-GB" panose="02000000000000000000" pitchFamily="2" charset="-122"/>
                <a:ea typeface="FZLanTingHeiS-R-GB" panose="02000000000000000000" pitchFamily="2" charset="-122"/>
                <a:cs typeface="Microsoft YaHei" charset="-122"/>
              </a:rPr>
              <a:t>最大值</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D:</a:t>
            </a:r>
            <a:r>
              <a:rPr lang="zh-CN" altLang="en-US" sz="2400" dirty="0">
                <a:latin typeface="FZLanTingHeiS-R-GB" panose="02000000000000000000" pitchFamily="2" charset="-122"/>
                <a:ea typeface="FZLanTingHeiS-R-GB" panose="02000000000000000000" pitchFamily="2" charset="-122"/>
                <a:cs typeface="Microsoft YaHei" charset="-122"/>
              </a:rPr>
              <a:t>最小值</a:t>
            </a:r>
          </a:p>
        </p:txBody>
      </p:sp>
    </p:spTree>
    <p:extLst>
      <p:ext uri="{BB962C8B-B14F-4D97-AF65-F5344CB8AC3E}">
        <p14:creationId xmlns:p14="http://schemas.microsoft.com/office/powerpoint/2010/main" val="23743225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19199" y="1918706"/>
            <a:ext cx="10234864" cy="3416320"/>
          </a:xfrm>
          <a:prstGeom prst="rect">
            <a:avLst/>
          </a:prstGeom>
        </p:spPr>
        <p:txBody>
          <a:bodyPr wrap="square">
            <a:spAutoFit/>
          </a:bodyPr>
          <a:lstStyle/>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2</a:t>
            </a:r>
            <a:r>
              <a:rPr lang="zh-CN" altLang="en-US" sz="2400" dirty="0">
                <a:latin typeface="FZLanTingHeiS-R-GB" panose="02000000000000000000" pitchFamily="2" charset="-122"/>
                <a:ea typeface="FZLanTingHeiS-R-GB" panose="02000000000000000000" pitchFamily="2" charset="-122"/>
                <a:cs typeface="Microsoft YaHei" charset="-122"/>
              </a:rPr>
              <a:t>、 （）是管理经济学进行管理决策时分析的主要问题，也是基本的分析方法。模拟题</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A:</a:t>
            </a:r>
            <a:r>
              <a:rPr lang="zh-CN" altLang="en-US" sz="2400" dirty="0">
                <a:latin typeface="FZLanTingHeiS-R-GB" panose="02000000000000000000" pitchFamily="2" charset="-122"/>
                <a:ea typeface="FZLanTingHeiS-R-GB" panose="02000000000000000000" pitchFamily="2" charset="-122"/>
                <a:cs typeface="Microsoft YaHei" charset="-122"/>
              </a:rPr>
              <a:t>效益化</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B:</a:t>
            </a:r>
            <a:r>
              <a:rPr lang="zh-CN" altLang="en-US" sz="2400" dirty="0">
                <a:latin typeface="FZLanTingHeiS-R-GB" panose="02000000000000000000" pitchFamily="2" charset="-122"/>
                <a:ea typeface="FZLanTingHeiS-R-GB" panose="02000000000000000000" pitchFamily="2" charset="-122"/>
                <a:cs typeface="Microsoft YaHei" charset="-122"/>
              </a:rPr>
              <a:t>最优化</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C:</a:t>
            </a:r>
            <a:r>
              <a:rPr lang="zh-CN" altLang="en-US" sz="2400" dirty="0">
                <a:latin typeface="FZLanTingHeiS-R-GB" panose="02000000000000000000" pitchFamily="2" charset="-122"/>
                <a:ea typeface="FZLanTingHeiS-R-GB" panose="02000000000000000000" pitchFamily="2" charset="-122"/>
                <a:cs typeface="Microsoft YaHei" charset="-122"/>
              </a:rPr>
              <a:t>最小化</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D:</a:t>
            </a:r>
            <a:r>
              <a:rPr lang="zh-CN" altLang="en-US" sz="2400" dirty="0">
                <a:latin typeface="FZLanTingHeiS-R-GB" panose="02000000000000000000" pitchFamily="2" charset="-122"/>
                <a:ea typeface="FZLanTingHeiS-R-GB" panose="02000000000000000000" pitchFamily="2" charset="-122"/>
                <a:cs typeface="Microsoft YaHei" charset="-122"/>
              </a:rPr>
              <a:t>边际化</a:t>
            </a:r>
          </a:p>
        </p:txBody>
      </p:sp>
    </p:spTree>
    <p:extLst>
      <p:ext uri="{BB962C8B-B14F-4D97-AF65-F5344CB8AC3E}">
        <p14:creationId xmlns:p14="http://schemas.microsoft.com/office/powerpoint/2010/main" val="147766648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19199" y="1918706"/>
            <a:ext cx="10234864" cy="3416320"/>
          </a:xfrm>
          <a:prstGeom prst="rect">
            <a:avLst/>
          </a:prstGeom>
        </p:spPr>
        <p:txBody>
          <a:bodyPr wrap="square">
            <a:spAutoFit/>
          </a:bodyPr>
          <a:lstStyle/>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2</a:t>
            </a:r>
            <a:r>
              <a:rPr lang="zh-CN" altLang="en-US" sz="2400" dirty="0">
                <a:latin typeface="FZLanTingHeiS-R-GB" panose="02000000000000000000" pitchFamily="2" charset="-122"/>
                <a:ea typeface="FZLanTingHeiS-R-GB" panose="02000000000000000000" pitchFamily="2" charset="-122"/>
                <a:cs typeface="Microsoft YaHei" charset="-122"/>
              </a:rPr>
              <a:t>、 （）是管理经济学进行管理决策时分析的主要问题，也是基本的分析方法。模拟题</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A:</a:t>
            </a:r>
            <a:r>
              <a:rPr lang="zh-CN" altLang="en-US" sz="2400" dirty="0">
                <a:latin typeface="FZLanTingHeiS-R-GB" panose="02000000000000000000" pitchFamily="2" charset="-122"/>
                <a:ea typeface="FZLanTingHeiS-R-GB" panose="02000000000000000000" pitchFamily="2" charset="-122"/>
                <a:cs typeface="Microsoft YaHei" charset="-122"/>
              </a:rPr>
              <a:t>效益化</a:t>
            </a:r>
          </a:p>
          <a:p>
            <a:pPr fontAlgn="t">
              <a:lnSpc>
                <a:spcPct val="150000"/>
              </a:lnSpc>
            </a:pPr>
            <a:r>
              <a:rPr lang="en-US" altLang="zh-CN" sz="2400" dirty="0">
                <a:solidFill>
                  <a:srgbClr val="C00000"/>
                </a:solidFill>
                <a:latin typeface="FZLanTingHeiS-R-GB" panose="02000000000000000000" pitchFamily="2" charset="-122"/>
                <a:ea typeface="FZLanTingHeiS-R-GB" panose="02000000000000000000" pitchFamily="2" charset="-122"/>
                <a:cs typeface="Microsoft YaHei" charset="-122"/>
              </a:rPr>
              <a:t>B:</a:t>
            </a:r>
            <a:r>
              <a:rPr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最优化</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C:</a:t>
            </a:r>
            <a:r>
              <a:rPr lang="zh-CN" altLang="en-US" sz="2400" dirty="0">
                <a:latin typeface="FZLanTingHeiS-R-GB" panose="02000000000000000000" pitchFamily="2" charset="-122"/>
                <a:ea typeface="FZLanTingHeiS-R-GB" panose="02000000000000000000" pitchFamily="2" charset="-122"/>
                <a:cs typeface="Microsoft YaHei" charset="-122"/>
              </a:rPr>
              <a:t>最小化</a:t>
            </a:r>
          </a:p>
          <a:p>
            <a:pPr fontAlgn="t">
              <a:lnSpc>
                <a:spcPct val="150000"/>
              </a:lnSpc>
            </a:pPr>
            <a:r>
              <a:rPr lang="en-US" altLang="zh-CN" sz="2400" dirty="0">
                <a:latin typeface="FZLanTingHeiS-R-GB" panose="02000000000000000000" pitchFamily="2" charset="-122"/>
                <a:ea typeface="FZLanTingHeiS-R-GB" panose="02000000000000000000" pitchFamily="2" charset="-122"/>
                <a:cs typeface="Microsoft YaHei" charset="-122"/>
              </a:rPr>
              <a:t>D:</a:t>
            </a:r>
            <a:r>
              <a:rPr lang="zh-CN" altLang="en-US" sz="2400" dirty="0">
                <a:latin typeface="FZLanTingHeiS-R-GB" panose="02000000000000000000" pitchFamily="2" charset="-122"/>
                <a:ea typeface="FZLanTingHeiS-R-GB" panose="02000000000000000000" pitchFamily="2" charset="-122"/>
                <a:cs typeface="Microsoft YaHei" charset="-122"/>
              </a:rPr>
              <a:t>边际化</a:t>
            </a:r>
          </a:p>
        </p:txBody>
      </p:sp>
    </p:spTree>
    <p:extLst>
      <p:ext uri="{BB962C8B-B14F-4D97-AF65-F5344CB8AC3E}">
        <p14:creationId xmlns:p14="http://schemas.microsoft.com/office/powerpoint/2010/main" val="19158178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29126" y="234159"/>
            <a:ext cx="926428" cy="591187"/>
          </a:xfrm>
          <a:prstGeom prst="rect">
            <a:avLst/>
          </a:prstGeom>
          <a:noFill/>
        </p:spPr>
        <p:txBody>
          <a:bodyPr wrap="square" rtlCol="0">
            <a:spAutoFit/>
          </a:bodyPr>
          <a:lstStyle/>
          <a:p>
            <a:pPr>
              <a:lnSpc>
                <a:spcPct val="150000"/>
              </a:lnSpc>
            </a:pPr>
            <a:r>
              <a:rPr kumimoji="1" lang="zh-CN" altLang="en-US" sz="2400" dirty="0">
                <a:solidFill>
                  <a:srgbClr val="FF0000"/>
                </a:solidFill>
                <a:latin typeface="FZLanTingHeiS-R-GB" panose="02000000000000000000" pitchFamily="2" charset="-122"/>
                <a:ea typeface="FZLanTingHeiS-R-GB" panose="02000000000000000000" pitchFamily="2" charset="-122"/>
                <a:cs typeface="Microsoft YaHei" charset="-122"/>
              </a:rPr>
              <a:t>复 习</a:t>
            </a:r>
          </a:p>
        </p:txBody>
      </p:sp>
      <p:sp>
        <p:nvSpPr>
          <p:cNvPr id="4" name="文本框 3"/>
          <p:cNvSpPr txBox="1"/>
          <p:nvPr/>
        </p:nvSpPr>
        <p:spPr>
          <a:xfrm>
            <a:off x="244192" y="3005027"/>
            <a:ext cx="2029327" cy="341760"/>
          </a:xfrm>
          <a:prstGeom prst="rect">
            <a:avLst/>
          </a:prstGeom>
          <a:noFill/>
          <a:ln>
            <a:noFill/>
          </a:ln>
        </p:spPr>
        <p:txBody>
          <a:bodyPr wrap="square" rtlCol="0">
            <a:spAutoFit/>
          </a:bodyPr>
          <a:lstStyle/>
          <a:p>
            <a:pPr lvl="0">
              <a:lnSpc>
                <a:spcPct val="150000"/>
              </a:lnSpc>
            </a:pPr>
            <a:r>
              <a:rPr lang="zh-CN" altLang="en-US" sz="1200" dirty="0">
                <a:latin typeface="FZLanTingHeiS-R-GB" panose="02000000000000000000" pitchFamily="2" charset="-122"/>
                <a:ea typeface="FZLanTingHeiS-R-GB" panose="02000000000000000000" pitchFamily="2" charset="-122"/>
                <a:cs typeface="Microsoft YaHei" charset="-122"/>
              </a:rPr>
              <a:t>管理经济学的基本分析方法</a:t>
            </a:r>
          </a:p>
        </p:txBody>
      </p:sp>
      <p:sp>
        <p:nvSpPr>
          <p:cNvPr id="6" name="文本框 5"/>
          <p:cNvSpPr txBox="1"/>
          <p:nvPr/>
        </p:nvSpPr>
        <p:spPr>
          <a:xfrm>
            <a:off x="2716679" y="1449392"/>
            <a:ext cx="2029329" cy="508088"/>
          </a:xfrm>
          <a:prstGeom prst="rect">
            <a:avLst/>
          </a:prstGeom>
          <a:noFill/>
          <a:ln>
            <a:noFill/>
          </a:ln>
        </p:spPr>
        <p:txBody>
          <a:bodyPr wrap="square" rtlCol="0">
            <a:spAutoFit/>
          </a:bodyPr>
          <a:lstStyle/>
          <a:p>
            <a:pPr lvl="0">
              <a:lnSpc>
                <a:spcPct val="150000"/>
              </a:lnSpc>
            </a:pPr>
            <a:r>
              <a:rPr lang="zh-CN" altLang="en-US" sz="2000" dirty="0">
                <a:latin typeface="FZLanTingHeiS-R-GB" panose="02000000000000000000" pitchFamily="2" charset="-122"/>
                <a:ea typeface="FZLanTingHeiS-R-GB" panose="02000000000000000000" pitchFamily="2" charset="-122"/>
                <a:cs typeface="Microsoft YaHei" charset="-122"/>
              </a:rPr>
              <a:t>无约束的最优化</a:t>
            </a:r>
          </a:p>
        </p:txBody>
      </p:sp>
      <p:sp>
        <p:nvSpPr>
          <p:cNvPr id="16" name="左大括号 15"/>
          <p:cNvSpPr/>
          <p:nvPr/>
        </p:nvSpPr>
        <p:spPr>
          <a:xfrm>
            <a:off x="2273519" y="1567543"/>
            <a:ext cx="443160" cy="3216728"/>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dirty="0">
              <a:ea typeface="FZLanTingHeiS-R-GB" panose="02000000000000000000" pitchFamily="2" charset="-122"/>
            </a:endParaRPr>
          </a:p>
        </p:txBody>
      </p:sp>
      <p:sp>
        <p:nvSpPr>
          <p:cNvPr id="24" name="左大括号 23"/>
          <p:cNvSpPr/>
          <p:nvPr/>
        </p:nvSpPr>
        <p:spPr>
          <a:xfrm>
            <a:off x="4585584" y="855010"/>
            <a:ext cx="270712" cy="1790006"/>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zh-CN" altLang="en-US" dirty="0">
              <a:ea typeface="FZLanTingHeiS-R-GB" panose="02000000000000000000" pitchFamily="2" charset="-122"/>
            </a:endParaRPr>
          </a:p>
        </p:txBody>
      </p:sp>
      <p:sp>
        <p:nvSpPr>
          <p:cNvPr id="25" name="文本框 24"/>
          <p:cNvSpPr txBox="1"/>
          <p:nvPr/>
        </p:nvSpPr>
        <p:spPr>
          <a:xfrm>
            <a:off x="4919025" y="733635"/>
            <a:ext cx="921284" cy="400110"/>
          </a:xfrm>
          <a:prstGeom prst="rect">
            <a:avLst/>
          </a:prstGeom>
          <a:noFill/>
          <a:ln>
            <a:noFill/>
          </a:ln>
        </p:spPr>
        <p:txBody>
          <a:bodyPr wrap="square" rtlCol="0">
            <a:spAutoFit/>
          </a:bodyPr>
          <a:lstStyle/>
          <a:p>
            <a:pPr lvl="0"/>
            <a:r>
              <a:rPr lang="zh-CN" altLang="en-US" sz="2000" dirty="0">
                <a:latin typeface="FZLanTingHeiS-R-GB" panose="02000000000000000000" pitchFamily="2" charset="-122"/>
                <a:ea typeface="FZLanTingHeiS-R-GB" panose="02000000000000000000" pitchFamily="2" charset="-122"/>
                <a:cs typeface="Microsoft YaHei" charset="-122"/>
              </a:rPr>
              <a:t>边际</a:t>
            </a:r>
          </a:p>
        </p:txBody>
      </p:sp>
      <p:sp>
        <p:nvSpPr>
          <p:cNvPr id="26" name="文本框 25"/>
          <p:cNvSpPr txBox="1"/>
          <p:nvPr/>
        </p:nvSpPr>
        <p:spPr>
          <a:xfrm>
            <a:off x="4919025" y="2242516"/>
            <a:ext cx="2216561" cy="400110"/>
          </a:xfrm>
          <a:prstGeom prst="rect">
            <a:avLst/>
          </a:prstGeom>
          <a:noFill/>
          <a:ln>
            <a:noFill/>
          </a:ln>
        </p:spPr>
        <p:txBody>
          <a:bodyPr wrap="square" rtlCol="0">
            <a:spAutoFit/>
          </a:bodyPr>
          <a:lstStyle/>
          <a:p>
            <a:pPr lvl="0"/>
            <a:r>
              <a:rPr lang="zh-CN" altLang="en-US" sz="2000" dirty="0">
                <a:latin typeface="FZLanTingHeiS-R-GB" panose="02000000000000000000" pitchFamily="2" charset="-122"/>
                <a:ea typeface="FZLanTingHeiS-R-GB" panose="02000000000000000000" pitchFamily="2" charset="-122"/>
                <a:cs typeface="Microsoft YaHei" charset="-122"/>
              </a:rPr>
              <a:t>最大值和最小值</a:t>
            </a:r>
          </a:p>
        </p:txBody>
      </p:sp>
      <p:sp>
        <p:nvSpPr>
          <p:cNvPr id="27" name="文本框 26"/>
          <p:cNvSpPr txBox="1"/>
          <p:nvPr/>
        </p:nvSpPr>
        <p:spPr>
          <a:xfrm>
            <a:off x="2716678" y="4348424"/>
            <a:ext cx="2029329" cy="508088"/>
          </a:xfrm>
          <a:prstGeom prst="rect">
            <a:avLst/>
          </a:prstGeom>
          <a:noFill/>
          <a:ln>
            <a:noFill/>
          </a:ln>
        </p:spPr>
        <p:txBody>
          <a:bodyPr wrap="square" rtlCol="0">
            <a:spAutoFit/>
          </a:bodyPr>
          <a:lstStyle/>
          <a:p>
            <a:pPr lvl="0">
              <a:lnSpc>
                <a:spcPct val="150000"/>
              </a:lnSpc>
            </a:pPr>
            <a:r>
              <a:rPr lang="zh-CN" altLang="en-US" sz="2000" dirty="0">
                <a:latin typeface="FZLanTingHeiS-R-GB" panose="02000000000000000000" pitchFamily="2" charset="-122"/>
                <a:ea typeface="FZLanTingHeiS-R-GB" panose="02000000000000000000" pitchFamily="2" charset="-122"/>
                <a:cs typeface="Microsoft YaHei" charset="-122"/>
              </a:rPr>
              <a:t>有约束的最优化</a:t>
            </a:r>
          </a:p>
        </p:txBody>
      </p:sp>
      <p:sp>
        <p:nvSpPr>
          <p:cNvPr id="13" name="矩形 12"/>
          <p:cNvSpPr/>
          <p:nvPr/>
        </p:nvSpPr>
        <p:spPr>
          <a:xfrm>
            <a:off x="6027305" y="557324"/>
            <a:ext cx="4288353" cy="506229"/>
          </a:xfrm>
          <a:prstGeom prst="rect">
            <a:avLst/>
          </a:prstGeom>
          <a:ln>
            <a:solidFill>
              <a:schemeClr val="tx1">
                <a:lumMod val="95000"/>
                <a:lumOff val="5000"/>
              </a:schemeClr>
            </a:solidFill>
          </a:ln>
        </p:spPr>
        <p:txBody>
          <a:bodyPr wrap="none">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增量的意思，即“某些变量”的变化</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p:txBody>
      </p:sp>
      <p:sp>
        <p:nvSpPr>
          <p:cNvPr id="12" name="文本框 11">
            <a:extLst>
              <a:ext uri="{FF2B5EF4-FFF2-40B4-BE49-F238E27FC236}">
                <a16:creationId xmlns:a16="http://schemas.microsoft.com/office/drawing/2014/main" id="{29A8B184-C057-DA4C-8B94-198C0F1BA8D1}"/>
              </a:ext>
            </a:extLst>
          </p:cNvPr>
          <p:cNvSpPr txBox="1"/>
          <p:nvPr/>
        </p:nvSpPr>
        <p:spPr>
          <a:xfrm>
            <a:off x="4820737" y="4279173"/>
            <a:ext cx="6343791" cy="508088"/>
          </a:xfrm>
          <a:prstGeom prst="rect">
            <a:avLst/>
          </a:prstGeom>
          <a:noFill/>
          <a:ln>
            <a:solidFill>
              <a:schemeClr val="tx1"/>
            </a:solidFill>
          </a:ln>
        </p:spPr>
        <p:txBody>
          <a:bodyPr wrap="square" rtlCol="0">
            <a:spAutoFit/>
          </a:bodyPr>
          <a:lstStyle/>
          <a:p>
            <a:pPr>
              <a:lnSpc>
                <a:spcPct val="150000"/>
              </a:lnSpc>
            </a:pPr>
            <a:r>
              <a:rPr kumimoji="1" lang="zh-CN" altLang="en-US" sz="2000" dirty="0">
                <a:latin typeface="FZLanTingHeiS-R-GB" panose="02000000000000000000" pitchFamily="2" charset="-122"/>
                <a:ea typeface="FZLanTingHeiS-R-GB" panose="02000000000000000000" pitchFamily="2" charset="-122"/>
                <a:cs typeface="Microsoft YaHei" charset="-122"/>
              </a:rPr>
              <a:t>线性规划（</a:t>
            </a:r>
            <a:r>
              <a:rPr kumimoji="1" lang="en-US" altLang="zh-CN" sz="2000" dirty="0">
                <a:latin typeface="FZLanTingHeiS-R-GB" panose="02000000000000000000" pitchFamily="2" charset="-122"/>
                <a:ea typeface="FZLanTingHeiS-R-GB" panose="02000000000000000000" pitchFamily="2" charset="-122"/>
                <a:cs typeface="Microsoft YaHei" charset="-122"/>
              </a:rPr>
              <a:t>Linear</a:t>
            </a:r>
            <a:r>
              <a:rPr kumimoji="1" lang="zh-CN" altLang="en-US" sz="2000" dirty="0">
                <a:latin typeface="FZLanTingHeiS-R-GB" panose="02000000000000000000" pitchFamily="2" charset="-122"/>
                <a:ea typeface="FZLanTingHeiS-R-GB" panose="02000000000000000000" pitchFamily="2" charset="-122"/>
                <a:cs typeface="Microsoft YaHei" charset="-122"/>
              </a:rPr>
              <a:t> </a:t>
            </a:r>
            <a:r>
              <a:rPr kumimoji="1" lang="en-US" altLang="zh-CN" sz="2000" dirty="0">
                <a:latin typeface="FZLanTingHeiS-R-GB" panose="02000000000000000000" pitchFamily="2" charset="-122"/>
                <a:ea typeface="FZLanTingHeiS-R-GB" panose="02000000000000000000" pitchFamily="2" charset="-122"/>
                <a:cs typeface="Microsoft YaHei" charset="-122"/>
              </a:rPr>
              <a:t>programming</a:t>
            </a:r>
            <a:r>
              <a:rPr kumimoji="1" lang="zh-CN" altLang="en-US" sz="2000" dirty="0">
                <a:latin typeface="FZLanTingHeiS-R-GB" panose="02000000000000000000" pitchFamily="2" charset="-122"/>
                <a:ea typeface="FZLanTingHeiS-R-GB" panose="02000000000000000000" pitchFamily="2" charset="-122"/>
                <a:cs typeface="Microsoft YaHei" charset="-122"/>
              </a:rPr>
              <a:t>，</a:t>
            </a:r>
            <a:r>
              <a:rPr kumimoji="1" lang="en-US" altLang="zh-CN" sz="2000" dirty="0">
                <a:latin typeface="FZLanTingHeiS-R-GB" panose="02000000000000000000" pitchFamily="2" charset="-122"/>
                <a:ea typeface="FZLanTingHeiS-R-GB" panose="02000000000000000000" pitchFamily="2" charset="-122"/>
                <a:cs typeface="Microsoft YaHei" charset="-122"/>
              </a:rPr>
              <a:t>LP</a:t>
            </a:r>
            <a:r>
              <a:rPr kumimoji="1" lang="zh-CN" altLang="en-US" sz="2000" dirty="0">
                <a:latin typeface="FZLanTingHeiS-R-GB" panose="02000000000000000000" pitchFamily="2" charset="-122"/>
                <a:ea typeface="FZLanTingHeiS-R-GB" panose="02000000000000000000" pitchFamily="2" charset="-122"/>
                <a:cs typeface="Microsoft YaHei" charset="-122"/>
              </a:rPr>
              <a:t>）</a:t>
            </a:r>
          </a:p>
        </p:txBody>
      </p:sp>
      <p:sp>
        <p:nvSpPr>
          <p:cNvPr id="14" name="文本框 13">
            <a:extLst>
              <a:ext uri="{FF2B5EF4-FFF2-40B4-BE49-F238E27FC236}">
                <a16:creationId xmlns:a16="http://schemas.microsoft.com/office/drawing/2014/main" id="{0619B0D3-4E31-4C4A-B422-71BADE6C2090}"/>
              </a:ext>
            </a:extLst>
          </p:cNvPr>
          <p:cNvSpPr txBox="1"/>
          <p:nvPr/>
        </p:nvSpPr>
        <p:spPr>
          <a:xfrm>
            <a:off x="7198315" y="1869978"/>
            <a:ext cx="4488860" cy="969753"/>
          </a:xfrm>
          <a:prstGeom prst="rect">
            <a:avLst/>
          </a:prstGeom>
          <a:noFill/>
          <a:ln>
            <a:solidFill>
              <a:schemeClr val="tx1"/>
            </a:solidFill>
          </a:ln>
        </p:spPr>
        <p:txBody>
          <a:bodyPr wrap="square" rtlCol="0">
            <a:spAutoFit/>
          </a:bodyPr>
          <a:lstStyle/>
          <a:p>
            <a:pPr>
              <a:lnSpc>
                <a:spcPct val="150000"/>
              </a:lnSpc>
            </a:pPr>
            <a:r>
              <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边际利润</a:t>
            </a:r>
            <a:r>
              <a:rPr kumimoji="1" lang="en-US" altLang="zh-CN" sz="2000" dirty="0">
                <a:solidFill>
                  <a:srgbClr val="C00000"/>
                </a:solidFill>
                <a:latin typeface="FZLanTingHeiS-R-GB" panose="02000000000000000000" pitchFamily="2" charset="-122"/>
                <a:ea typeface="FZLanTingHeiS-R-GB" panose="02000000000000000000" pitchFamily="2" charset="-122"/>
                <a:cs typeface="Microsoft YaHei" charset="-122"/>
              </a:rPr>
              <a:t>=0</a:t>
            </a:r>
            <a:r>
              <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总利润取得最大值（或总亏损取得最小值）。</a:t>
            </a:r>
            <a:endParaRPr kumimoji="1" lang="en-US" altLang="zh-CN" sz="2000" dirty="0">
              <a:latin typeface="FZLanTingHeiS-R-GB" panose="02000000000000000000" pitchFamily="2" charset="-122"/>
              <a:ea typeface="FZLanTingHeiS-R-GB" panose="02000000000000000000" pitchFamily="2" charset="-122"/>
              <a:cs typeface="Microsoft YaHei" charset="-122"/>
            </a:endParaRPr>
          </a:p>
        </p:txBody>
      </p:sp>
    </p:spTree>
    <p:custDataLst>
      <p:tags r:id="rId1"/>
    </p:custDataLst>
    <p:extLst>
      <p:ext uri="{BB962C8B-B14F-4D97-AF65-F5344CB8AC3E}">
        <p14:creationId xmlns:p14="http://schemas.microsoft.com/office/powerpoint/2010/main" val="11402410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218488417"/>
              </p:ext>
            </p:extLst>
          </p:nvPr>
        </p:nvGraphicFramePr>
        <p:xfrm>
          <a:off x="1181767" y="815918"/>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7333596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839079362"/>
              </p:ext>
            </p:extLst>
          </p:nvPr>
        </p:nvGraphicFramePr>
        <p:xfrm>
          <a:off x="556125" y="783834"/>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972858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1452566792"/>
              </p:ext>
            </p:extLst>
          </p:nvPr>
        </p:nvGraphicFramePr>
        <p:xfrm>
          <a:off x="1181767" y="815918"/>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9742408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stretch>
            <a:fillRect/>
          </a:stretch>
        </p:blipFill>
        <p:spPr>
          <a:xfrm>
            <a:off x="1193178" y="950593"/>
            <a:ext cx="4016776" cy="2820941"/>
          </a:xfrm>
          <a:prstGeom prst="rect">
            <a:avLst/>
          </a:prstGeom>
        </p:spPr>
      </p:pic>
      <p:pic>
        <p:nvPicPr>
          <p:cNvPr id="4" name="图片 3"/>
          <p:cNvPicPr>
            <a:picLocks noChangeAspect="1"/>
          </p:cNvPicPr>
          <p:nvPr/>
        </p:nvPicPr>
        <p:blipFill>
          <a:blip r:embed="rId5"/>
          <a:stretch>
            <a:fillRect/>
          </a:stretch>
        </p:blipFill>
        <p:spPr>
          <a:xfrm>
            <a:off x="6807298" y="1003265"/>
            <a:ext cx="3777431" cy="2111584"/>
          </a:xfrm>
          <a:prstGeom prst="rect">
            <a:avLst/>
          </a:prstGeom>
        </p:spPr>
      </p:pic>
      <p:pic>
        <p:nvPicPr>
          <p:cNvPr id="5" name="图片 4"/>
          <p:cNvPicPr>
            <a:picLocks noChangeAspect="1"/>
          </p:cNvPicPr>
          <p:nvPr/>
        </p:nvPicPr>
        <p:blipFill>
          <a:blip r:embed="rId6"/>
          <a:stretch>
            <a:fillRect/>
          </a:stretch>
        </p:blipFill>
        <p:spPr>
          <a:xfrm>
            <a:off x="2459011" y="4569747"/>
            <a:ext cx="7168788" cy="959184"/>
          </a:xfrm>
          <a:prstGeom prst="rect">
            <a:avLst/>
          </a:prstGeom>
        </p:spPr>
      </p:pic>
    </p:spTree>
    <p:custDataLst>
      <p:tags r:id="rId1"/>
    </p:custDataLst>
    <p:extLst>
      <p:ext uri="{BB962C8B-B14F-4D97-AF65-F5344CB8AC3E}">
        <p14:creationId xmlns:p14="http://schemas.microsoft.com/office/powerpoint/2010/main" val="27023046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1.3.1</a:t>
            </a:r>
            <a:r>
              <a:rPr lang="zh-CN" altLang="en-US" sz="2800" dirty="0">
                <a:latin typeface="FZLanTingHeiS-R-GB" panose="02000000000000000000" pitchFamily="2" charset="-122"/>
                <a:ea typeface="FZLanTingHeiS-R-GB" panose="02000000000000000000" pitchFamily="2" charset="-122"/>
                <a:cs typeface="Microsoft YaHei" charset="-122"/>
              </a:rPr>
              <a:t>企业的概念与特征</a:t>
            </a:r>
          </a:p>
        </p:txBody>
      </p:sp>
      <p:sp>
        <p:nvSpPr>
          <p:cNvPr id="3" name="圆角矩形 2"/>
          <p:cNvSpPr/>
          <p:nvPr/>
        </p:nvSpPr>
        <p:spPr>
          <a:xfrm>
            <a:off x="773650" y="1542197"/>
            <a:ext cx="3317087"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一、企业的概念</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endParaRPr>
          </a:p>
        </p:txBody>
      </p:sp>
      <p:sp>
        <p:nvSpPr>
          <p:cNvPr id="5" name="文本框 4"/>
          <p:cNvSpPr txBox="1"/>
          <p:nvPr/>
        </p:nvSpPr>
        <p:spPr>
          <a:xfrm>
            <a:off x="334127" y="2563240"/>
            <a:ext cx="11745578" cy="1135054"/>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企业：社会中的一个重要组织形式，以</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营利</a:t>
            </a:r>
            <a:r>
              <a:rPr kumimoji="1" lang="zh-CN" altLang="en-US" sz="2400" dirty="0">
                <a:latin typeface="FZLanTingHeiS-R-GB" panose="02000000000000000000" pitchFamily="2" charset="-122"/>
                <a:ea typeface="FZLanTingHeiS-R-GB" panose="02000000000000000000" pitchFamily="2" charset="-122"/>
                <a:cs typeface="Microsoft YaHei" charset="-122"/>
              </a:rPr>
              <a:t>为目。把各种生产要素组织起来，经过转换，为消费者或其他企业提供产品或劳务的经济实体。</a:t>
            </a:r>
          </a:p>
        </p:txBody>
      </p:sp>
      <p:graphicFrame>
        <p:nvGraphicFramePr>
          <p:cNvPr id="6" name="图表 5"/>
          <p:cNvGraphicFramePr/>
          <p:nvPr>
            <p:extLst>
              <p:ext uri="{D42A27DB-BD31-4B8C-83A1-F6EECF244321}">
                <p14:modId xmlns:p14="http://schemas.microsoft.com/office/powerpoint/2010/main" val="2132360584"/>
              </p:ext>
            </p:extLst>
          </p:nvPr>
        </p:nvGraphicFramePr>
        <p:xfrm>
          <a:off x="9155547" y="0"/>
          <a:ext cx="3737810" cy="1911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578081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FZLanTingHeiS-R-GB" panose="02000000000000000000" pitchFamily="2" charset="-122"/>
                <a:ea typeface="FZLanTingHeiS-R-GB" panose="02000000000000000000" pitchFamily="2" charset="-122"/>
                <a:cs typeface="Microsoft YaHei" charset="-122"/>
              </a:rPr>
              <a:t>1.3.1</a:t>
            </a:r>
            <a:r>
              <a:rPr lang="zh-CN" altLang="en-US" sz="2800" dirty="0">
                <a:latin typeface="FZLanTingHeiS-R-GB" panose="02000000000000000000" pitchFamily="2" charset="-122"/>
                <a:ea typeface="FZLanTingHeiS-R-GB" panose="02000000000000000000" pitchFamily="2" charset="-122"/>
                <a:cs typeface="Microsoft YaHei" charset="-122"/>
              </a:rPr>
              <a:t>企业的概念与特征</a:t>
            </a:r>
          </a:p>
        </p:txBody>
      </p:sp>
      <p:sp>
        <p:nvSpPr>
          <p:cNvPr id="5" name="文本框 4"/>
          <p:cNvSpPr txBox="1"/>
          <p:nvPr/>
        </p:nvSpPr>
        <p:spPr>
          <a:xfrm>
            <a:off x="334127" y="2563240"/>
            <a:ext cx="11745578" cy="1135054"/>
          </a:xfrm>
          <a:prstGeom prst="rect">
            <a:avLst/>
          </a:prstGeom>
          <a:noFill/>
        </p:spPr>
        <p:txBody>
          <a:bodyPr wrap="square" rtlCol="0">
            <a:spAutoFit/>
          </a:bodyPr>
          <a:lstStyle/>
          <a:p>
            <a:pPr>
              <a:lnSpc>
                <a:spcPct val="150000"/>
              </a:lnSpc>
            </a:pPr>
            <a:r>
              <a:rPr kumimoji="1" lang="zh-CN" altLang="en-US" sz="2400" dirty="0">
                <a:latin typeface="FZLanTingHeiS-R-GB" panose="02000000000000000000" pitchFamily="2" charset="-122"/>
                <a:ea typeface="FZLanTingHeiS-R-GB" panose="02000000000000000000" pitchFamily="2" charset="-122"/>
                <a:cs typeface="Microsoft YaHei" charset="-122"/>
              </a:rPr>
              <a:t>企业：社会中的一个重要组织形式，以</a:t>
            </a:r>
            <a:r>
              <a:rPr kumimoji="1" lang="zh-CN" altLang="en-US" sz="2400" dirty="0">
                <a:solidFill>
                  <a:srgbClr val="C00000"/>
                </a:solidFill>
                <a:latin typeface="FZLanTingHeiS-R-GB" panose="02000000000000000000" pitchFamily="2" charset="-122"/>
                <a:ea typeface="FZLanTingHeiS-R-GB" panose="02000000000000000000" pitchFamily="2" charset="-122"/>
                <a:cs typeface="Microsoft YaHei" charset="-122"/>
              </a:rPr>
              <a:t>营利</a:t>
            </a:r>
            <a:r>
              <a:rPr kumimoji="1" lang="zh-CN" altLang="en-US" sz="2400" dirty="0">
                <a:latin typeface="FZLanTingHeiS-R-GB" panose="02000000000000000000" pitchFamily="2" charset="-122"/>
                <a:ea typeface="FZLanTingHeiS-R-GB" panose="02000000000000000000" pitchFamily="2" charset="-122"/>
                <a:cs typeface="Microsoft YaHei" charset="-122"/>
              </a:rPr>
              <a:t>为目。把各种生产要素组织起来，经过转换，为消费者或其他企业提供产品或劳务的经济实体。</a:t>
            </a:r>
          </a:p>
        </p:txBody>
      </p:sp>
      <p:graphicFrame>
        <p:nvGraphicFramePr>
          <p:cNvPr id="6" name="图表 5"/>
          <p:cNvGraphicFramePr/>
          <p:nvPr>
            <p:extLst>
              <p:ext uri="{D42A27DB-BD31-4B8C-83A1-F6EECF244321}">
                <p14:modId xmlns:p14="http://schemas.microsoft.com/office/powerpoint/2010/main" val="2132360584"/>
              </p:ext>
            </p:extLst>
          </p:nvPr>
        </p:nvGraphicFramePr>
        <p:xfrm>
          <a:off x="9155547" y="0"/>
          <a:ext cx="3737810" cy="1911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圆角矩形 8"/>
          <p:cNvSpPr/>
          <p:nvPr/>
        </p:nvSpPr>
        <p:spPr>
          <a:xfrm>
            <a:off x="773650" y="3901916"/>
            <a:ext cx="3317087"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二、企业的特征</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endParaRPr>
          </a:p>
        </p:txBody>
      </p:sp>
      <p:sp>
        <p:nvSpPr>
          <p:cNvPr id="7" name="圆角矩形 6"/>
          <p:cNvSpPr/>
          <p:nvPr/>
        </p:nvSpPr>
        <p:spPr>
          <a:xfrm>
            <a:off x="773650" y="1542197"/>
            <a:ext cx="3317087"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a:latin typeface="FZLanTingHeiS-R-GB" panose="02000000000000000000" pitchFamily="2" charset="-122"/>
                <a:ea typeface="FZLanTingHeiS-R-GB" panose="02000000000000000000" pitchFamily="2" charset="-122"/>
                <a:cs typeface="Microsoft YaHei" charset="-122"/>
              </a:rPr>
              <a:t>一、企业的概念</a:t>
            </a:r>
            <a:r>
              <a:rPr kumimoji="1" lang="en-US" altLang="zh-CN" sz="2000" dirty="0">
                <a:latin typeface="FZLanTingHeiS-R-GB" panose="02000000000000000000" pitchFamily="2" charset="-122"/>
                <a:ea typeface="FZLanTingHeiS-R-GB" panose="02000000000000000000" pitchFamily="2" charset="-122"/>
                <a:cs typeface="Microsoft YaHei" charset="-122"/>
              </a:rPr>
              <a:t>【</a:t>
            </a:r>
            <a:r>
              <a:rPr kumimoji="1" lang="zh-CN" altLang="en-US" sz="2000" dirty="0">
                <a:latin typeface="FZLanTingHeiS-R-GB" panose="02000000000000000000" pitchFamily="2" charset="-122"/>
                <a:ea typeface="FZLanTingHeiS-R-GB" panose="02000000000000000000" pitchFamily="2" charset="-122"/>
                <a:cs typeface="Microsoft YaHei" charset="-122"/>
              </a:rPr>
              <a:t>选择</a:t>
            </a:r>
            <a:r>
              <a:rPr kumimoji="1" lang="en-US" altLang="zh-CN" sz="2000" dirty="0">
                <a:latin typeface="FZLanTingHeiS-R-GB" panose="02000000000000000000" pitchFamily="2" charset="-122"/>
                <a:ea typeface="FZLanTingHeiS-R-GB" panose="02000000000000000000" pitchFamily="2" charset="-122"/>
                <a:cs typeface="Microsoft YaHei" charset="-122"/>
              </a:rPr>
              <a:t>】</a:t>
            </a:r>
            <a:endParaRPr kumimoji="1" lang="zh-CN" altLang="en-US" sz="2000" dirty="0">
              <a:solidFill>
                <a:srgbClr val="C00000"/>
              </a:solidFill>
              <a:latin typeface="FZLanTingHeiS-R-GB" panose="02000000000000000000" pitchFamily="2" charset="-122"/>
              <a:ea typeface="FZLanTingHeiS-R-GB" panose="02000000000000000000" pitchFamily="2" charset="-122"/>
              <a:cs typeface="Microsoft YaHei" charset="-122"/>
            </a:endParaRPr>
          </a:p>
        </p:txBody>
      </p:sp>
    </p:spTree>
    <p:extLst>
      <p:ext uri="{BB962C8B-B14F-4D97-AF65-F5344CB8AC3E}">
        <p14:creationId xmlns:p14="http://schemas.microsoft.com/office/powerpoint/2010/main" val="2239637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11.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12.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13.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14.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15.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16.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17.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18.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19.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2.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20.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21.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22.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23.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24.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25.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26.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27.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28.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29.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3.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4.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5.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6.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7.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8.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9.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5574</TotalTime>
  <Words>12462</Words>
  <Application>Microsoft Macintosh PowerPoint</Application>
  <PresentationFormat>宽屏</PresentationFormat>
  <Paragraphs>1621</Paragraphs>
  <Slides>132</Slides>
  <Notes>130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132</vt:i4>
      </vt:variant>
    </vt:vector>
  </HeadingPairs>
  <TitlesOfParts>
    <vt:vector size="138" baseType="lpstr">
      <vt:lpstr>SimSun</vt:lpstr>
      <vt:lpstr>FZLanTingHeiS-R-GB</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2017考期会计基础</dc:title>
  <dc:creator>Microsoft Office 用户</dc:creator>
  <cp:lastModifiedBy>178033415@qq.com</cp:lastModifiedBy>
  <cp:revision>728</cp:revision>
  <cp:lastPrinted>2018-12-25T09:52:14Z</cp:lastPrinted>
  <dcterms:created xsi:type="dcterms:W3CDTF">2018-09-29T03:00:23Z</dcterms:created>
  <dcterms:modified xsi:type="dcterms:W3CDTF">2021-12-28T05:57:57Z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2052-1.2.5.490</vt:lpwstr>
  </property>
</Properties>
</file>